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DDDBCF"/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888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888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BDBD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F2817"/>
              </a:solidFill>
              <a:prstDash val="solid"/>
              <a:miter lim="400000"/>
            </a:ln>
          </a:bottom>
          <a:insideH>
            <a:ln w="12700" cap="flat">
              <a:solidFill>
                <a:srgbClr val="8F281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8341D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solidFill>
                <a:srgbClr val="5F5857"/>
              </a:solidFill>
              <a:prstDash val="solid"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F5857"/>
              </a:solidFill>
              <a:prstDash val="solid"/>
              <a:miter lim="400000"/>
            </a:ln>
          </a:bottom>
          <a:insideH>
            <a:ln w="12700" cap="flat">
              <a:solidFill>
                <a:srgbClr val="97231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F585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1401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2912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4AA2A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6B5C3">
              <a:alpha val="14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9F9F9F"/>
              </a:solidFill>
              <a:prstDash val="solid"/>
              <a:miter lim="400000"/>
            </a:ln>
          </a:left>
          <a:right>
            <a:ln w="12700" cap="flat">
              <a:solidFill>
                <a:srgbClr val="9F9F9F"/>
              </a:solidFill>
              <a:prstDash val="solid"/>
              <a:miter lim="400000"/>
            </a:ln>
          </a:right>
          <a:top>
            <a:ln w="12700" cap="flat">
              <a:solidFill>
                <a:srgbClr val="9F9F9F"/>
              </a:solidFill>
              <a:prstDash val="solid"/>
              <a:miter lim="400000"/>
            </a:ln>
          </a:top>
          <a:bottom>
            <a:ln w="12700" cap="flat">
              <a:solidFill>
                <a:srgbClr val="9F9F9F"/>
              </a:solidFill>
              <a:prstDash val="solid"/>
              <a:miter lim="400000"/>
            </a:ln>
          </a:bottom>
          <a:insideH>
            <a:ln w="12700" cap="flat">
              <a:solidFill>
                <a:srgbClr val="9F9F9F"/>
              </a:solidFill>
              <a:prstDash val="solid"/>
              <a:miter lim="400000"/>
            </a:ln>
          </a:insideH>
          <a:insideV>
            <a:ln w="12700" cap="flat">
              <a:solidFill>
                <a:srgbClr val="9F9F9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38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ABABA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25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Shape 14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 и подзаголовок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1270000" y="1943100"/>
            <a:ext cx="10464800" cy="2997200"/>
          </a:xfrm>
          <a:prstGeom prst="rect">
            <a:avLst/>
          </a:prstGeom>
        </p:spPr>
        <p:txBody>
          <a:bodyPr anchor="b"/>
          <a:lstStyle>
            <a:lvl1pPr>
              <a:defRPr spc="-128" sz="6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sz="quarter" idx="1"/>
          </p:nvPr>
        </p:nvSpPr>
        <p:spPr>
          <a:xfrm>
            <a:off x="1270000" y="5029200"/>
            <a:ext cx="10464800" cy="2184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xfrm>
            <a:off x="6305296" y="9017050"/>
            <a:ext cx="406909" cy="380900"/>
          </a:xfrm>
          <a:prstGeom prst="rect">
            <a:avLst/>
          </a:prstGeom>
        </p:spPr>
        <p:txBody>
          <a:bodyPr anchor="ctr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— Иван Арсентьев"/>
          <p:cNvSpPr txBox="1"/>
          <p:nvPr>
            <p:ph type="body" sz="quarter" idx="13"/>
          </p:nvPr>
        </p:nvSpPr>
        <p:spPr>
          <a:xfrm>
            <a:off x="1270000" y="6362700"/>
            <a:ext cx="104648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200"/>
              </a:spcBef>
              <a:buClr>
                <a:srgbClr val="A29A85"/>
              </a:buClr>
              <a:buSzTx/>
              <a:buNone/>
              <a:defRPr sz="3600">
                <a:solidFill>
                  <a:srgbClr val="222222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pPr/>
            <a:r>
              <a:t>— Иван Арсентьев</a:t>
            </a:r>
          </a:p>
        </p:txBody>
      </p:sp>
      <p:sp>
        <p:nvSpPr>
          <p:cNvPr id="104" name="«Место ввода цитаты»."/>
          <p:cNvSpPr txBox="1"/>
          <p:nvPr>
            <p:ph type="body" sz="quarter" idx="14"/>
          </p:nvPr>
        </p:nvSpPr>
        <p:spPr>
          <a:xfrm>
            <a:off x="1270000" y="4241799"/>
            <a:ext cx="10464800" cy="736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buSzTx/>
              <a:buNone/>
              <a:defRPr b="1" spc="-126" sz="4200">
                <a:latin typeface="Superclarendon"/>
                <a:ea typeface="Superclarendon"/>
                <a:cs typeface="Superclarendon"/>
                <a:sym typeface="Superclarendon"/>
              </a:defRPr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10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157588660_2880x1920.jpe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 — другой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 — другой 2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горизонтальн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Линия"/>
          <p:cNvSpPr/>
          <p:nvPr/>
        </p:nvSpPr>
        <p:spPr>
          <a:xfrm>
            <a:off x="4770394" y="8229555"/>
            <a:ext cx="3385929" cy="1"/>
          </a:xfrm>
          <a:prstGeom prst="line">
            <a:avLst/>
          </a:prstGeom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2" name="157588660_2880x1920.jpeg"/>
          <p:cNvSpPr/>
          <p:nvPr>
            <p:ph type="pic" idx="13"/>
          </p:nvPr>
        </p:nvSpPr>
        <p:spPr>
          <a:xfrm>
            <a:off x="387350" y="400050"/>
            <a:ext cx="12217400" cy="626728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Текст заголовка"/>
          <p:cNvSpPr txBox="1"/>
          <p:nvPr>
            <p:ph type="title"/>
          </p:nvPr>
        </p:nvSpPr>
        <p:spPr>
          <a:xfrm>
            <a:off x="635000" y="6845300"/>
            <a:ext cx="11734800" cy="1219200"/>
          </a:xfrm>
          <a:prstGeom prst="rect">
            <a:avLst/>
          </a:prstGeom>
        </p:spPr>
        <p:txBody>
          <a:bodyPr anchor="b"/>
          <a:lstStyle>
            <a:lvl1pPr>
              <a:defRPr spc="-128" sz="6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4" name="Уровень текста 1…"/>
          <p:cNvSpPr txBox="1"/>
          <p:nvPr>
            <p:ph type="body" sz="quarter" idx="1"/>
          </p:nvPr>
        </p:nvSpPr>
        <p:spPr>
          <a:xfrm>
            <a:off x="635000" y="8318500"/>
            <a:ext cx="11734800" cy="876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по центру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екст заголовка"/>
          <p:cNvSpPr txBox="1"/>
          <p:nvPr>
            <p:ph type="title"/>
          </p:nvPr>
        </p:nvSpPr>
        <p:spPr>
          <a:xfrm>
            <a:off x="1270000" y="3505200"/>
            <a:ext cx="10464800" cy="2730500"/>
          </a:xfrm>
          <a:prstGeom prst="rect">
            <a:avLst/>
          </a:prstGeom>
        </p:spPr>
        <p:txBody>
          <a:bodyPr/>
          <a:lstStyle>
            <a:lvl1pPr>
              <a:defRPr spc="-128" sz="6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3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вертикальн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Линия"/>
          <p:cNvSpPr/>
          <p:nvPr/>
        </p:nvSpPr>
        <p:spPr>
          <a:xfrm flipV="1">
            <a:off x="1321968" y="5118050"/>
            <a:ext cx="4440782" cy="6"/>
          </a:xfrm>
          <a:prstGeom prst="line">
            <a:avLst/>
          </a:prstGeom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2" name="Изображение"/>
          <p:cNvSpPr/>
          <p:nvPr>
            <p:ph type="pic" sz="half" idx="13"/>
          </p:nvPr>
        </p:nvSpPr>
        <p:spPr>
          <a:xfrm>
            <a:off x="6807200" y="762000"/>
            <a:ext cx="5334000" cy="8229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3" name="Текст заголовка"/>
          <p:cNvSpPr txBox="1"/>
          <p:nvPr>
            <p:ph type="title"/>
          </p:nvPr>
        </p:nvSpPr>
        <p:spPr>
          <a:xfrm>
            <a:off x="762000" y="774700"/>
            <a:ext cx="5588000" cy="41021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44" name="Уровень текста 1…"/>
          <p:cNvSpPr txBox="1"/>
          <p:nvPr>
            <p:ph type="body" sz="quarter" idx="1"/>
          </p:nvPr>
        </p:nvSpPr>
        <p:spPr>
          <a:xfrm>
            <a:off x="762000" y="5372100"/>
            <a:ext cx="5588000" cy="3619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1pPr>
            <a:lvl2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2pPr>
            <a:lvl3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3pPr>
            <a:lvl4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4pPr>
            <a:lvl5pPr marL="0" indent="0" algn="ctr">
              <a:spcBef>
                <a:spcPts val="0"/>
              </a:spcBef>
              <a:buClr>
                <a:srgbClr val="A29A85"/>
              </a:buClr>
              <a:buSz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Линия"/>
          <p:cNvSpPr/>
          <p:nvPr/>
        </p:nvSpPr>
        <p:spPr>
          <a:xfrm>
            <a:off x="1096004" y="2768555"/>
            <a:ext cx="10836310" cy="63"/>
          </a:xfrm>
          <a:prstGeom prst="line">
            <a:avLst/>
          </a:prstGeom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Линия"/>
          <p:cNvSpPr/>
          <p:nvPr/>
        </p:nvSpPr>
        <p:spPr>
          <a:xfrm>
            <a:off x="1096004" y="2768555"/>
            <a:ext cx="10836310" cy="63"/>
          </a:xfrm>
          <a:prstGeom prst="line">
            <a:avLst/>
          </a:prstGeom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5" name="Уровень текста 1…"/>
          <p:cNvSpPr txBox="1"/>
          <p:nvPr>
            <p:ph type="body" idx="1"/>
          </p:nvPr>
        </p:nvSpPr>
        <p:spPr>
          <a:xfrm>
            <a:off x="1270000" y="32639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Линия"/>
          <p:cNvSpPr/>
          <p:nvPr/>
        </p:nvSpPr>
        <p:spPr>
          <a:xfrm>
            <a:off x="1096004" y="2768555"/>
            <a:ext cx="10836310" cy="63"/>
          </a:xfrm>
          <a:prstGeom prst="line">
            <a:avLst/>
          </a:prstGeom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5" name="Изображение"/>
          <p:cNvSpPr/>
          <p:nvPr>
            <p:ph type="pic" sz="half" idx="13"/>
          </p:nvPr>
        </p:nvSpPr>
        <p:spPr>
          <a:xfrm>
            <a:off x="1181100" y="3380452"/>
            <a:ext cx="5461000" cy="5308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7" name="Уровень текста 1…"/>
          <p:cNvSpPr txBox="1"/>
          <p:nvPr>
            <p:ph type="body" sz="half" idx="1"/>
          </p:nvPr>
        </p:nvSpPr>
        <p:spPr>
          <a:xfrm>
            <a:off x="7200900" y="3340100"/>
            <a:ext cx="4826000" cy="5384800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ts val="3000"/>
              </a:spcBef>
              <a:buBlip>
                <a:blip r:embed="rId2"/>
              </a:buBlip>
              <a:defRPr sz="2600"/>
            </a:lvl1pPr>
            <a:lvl2pPr marL="914400" indent="-457200">
              <a:spcBef>
                <a:spcPts val="3000"/>
              </a:spcBef>
              <a:buBlip>
                <a:blip r:embed="rId2"/>
              </a:buBlip>
              <a:defRPr sz="2600"/>
            </a:lvl2pPr>
            <a:lvl3pPr marL="1371600" indent="-457200">
              <a:spcBef>
                <a:spcPts val="3000"/>
              </a:spcBef>
              <a:buBlip>
                <a:blip r:embed="rId2"/>
              </a:buBlip>
              <a:defRPr sz="2600"/>
            </a:lvl3pPr>
            <a:lvl4pPr marL="1828800" indent="-457200">
              <a:spcBef>
                <a:spcPts val="3000"/>
              </a:spcBef>
              <a:buBlip>
                <a:blip r:embed="rId2"/>
              </a:buBlip>
              <a:defRPr sz="2600"/>
            </a:lvl4pPr>
            <a:lvl5pPr marL="2286000" indent="-457200">
              <a:spcBef>
                <a:spcPts val="3000"/>
              </a:spcBef>
              <a:buBlip>
                <a:blip r:embed="rId2"/>
              </a:buBlip>
              <a:defRPr sz="2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3 шт.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Изображение"/>
          <p:cNvSpPr/>
          <p:nvPr>
            <p:ph type="pic" sz="quarter" idx="13"/>
          </p:nvPr>
        </p:nvSpPr>
        <p:spPr>
          <a:xfrm>
            <a:off x="6692900" y="5082252"/>
            <a:ext cx="5334000" cy="38989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Изображение"/>
          <p:cNvSpPr/>
          <p:nvPr>
            <p:ph type="pic" sz="quarter" idx="14"/>
          </p:nvPr>
        </p:nvSpPr>
        <p:spPr>
          <a:xfrm>
            <a:off x="6699118" y="751552"/>
            <a:ext cx="5334001" cy="38989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Изображение"/>
          <p:cNvSpPr/>
          <p:nvPr>
            <p:ph type="pic" sz="half" idx="15"/>
          </p:nvPr>
        </p:nvSpPr>
        <p:spPr>
          <a:xfrm>
            <a:off x="965200" y="762000"/>
            <a:ext cx="5334000" cy="8229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/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1270000" y="698500"/>
            <a:ext cx="10464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6292596" y="9017000"/>
            <a:ext cx="406909" cy="38089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1" sz="1800">
                <a:solidFill>
                  <a:srgbClr val="F1F1F1"/>
                </a:solidFill>
                <a:latin typeface="Superclarendon"/>
                <a:ea typeface="Superclarendon"/>
                <a:cs typeface="Superclarendon"/>
                <a:sym typeface="Superclarendo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4" strike="noStrike" sz="4800" u="none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Constantine"/>
        </a:defRPr>
      </a:lvl9pPr>
    </p:titleStyle>
    <p:bodyStyle>
      <a:lvl1pPr marL="6223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1pPr>
      <a:lvl2pPr marL="12446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2pPr>
      <a:lvl3pPr marL="18669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3pPr>
      <a:lvl4pPr marL="24892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4pPr>
      <a:lvl5pPr marL="31115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5pPr>
      <a:lvl6pPr marL="37338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6pPr>
      <a:lvl7pPr marL="43561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7pPr>
      <a:lvl8pPr marL="49784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8pPr>
      <a:lvl9pPr marL="56007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EEEEEE"/>
          </a:solidFill>
          <a:uFillTx/>
          <a:latin typeface="Avenir Next W1G Bold"/>
          <a:ea typeface="Avenir Next W1G Bold"/>
          <a:cs typeface="Avenir Next W1G Bold"/>
          <a:sym typeface="Avenir Next W1G Bold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1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1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1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1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3" Type="http://schemas.openxmlformats.org/officeDocument/2006/relationships/image" Target="../media/image1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1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1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3" Type="http://schemas.openxmlformats.org/officeDocument/2006/relationships/image" Target="../media/image1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1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Relationship Id="rId3" Type="http://schemas.openxmlformats.org/officeDocument/2006/relationships/image" Target="../media/image1.pn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1.pn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3" Type="http://schemas.openxmlformats.org/officeDocument/2006/relationships/image" Target="../media/image1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pn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3" Type="http://schemas.openxmlformats.org/officeDocument/2006/relationships/image" Target="../media/image1.pn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pn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1.pn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jpe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1.pn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1.png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1.pn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hyperlink" Target="mailto:bulat.danilov@gmail.com" TargetMode="External"/><Relationship Id="rId4" Type="http://schemas.openxmlformats.org/officeDocument/2006/relationships/hyperlink" Target="mailto:info@bdanilov.com" TargetMode="External"/><Relationship Id="rId5" Type="http://schemas.openxmlformats.org/officeDocument/2006/relationships/hyperlink" Target="http://www.danilov.com" TargetMode="External"/><Relationship Id="rId6" Type="http://schemas.openxmlformats.org/officeDocument/2006/relationships/image" Target="../media/image6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3 full logo.png" descr="3 full logo.png"/>
          <p:cNvPicPr>
            <a:picLocks noChangeAspect="1"/>
          </p:cNvPicPr>
          <p:nvPr/>
        </p:nvPicPr>
        <p:blipFill>
          <a:blip r:embed="rId2">
            <a:alphaModFix amt="26080"/>
            <a:extLst/>
          </a:blip>
          <a:stretch>
            <a:fillRect/>
          </a:stretch>
        </p:blipFill>
        <p:spPr>
          <a:xfrm>
            <a:off x="1064405" y="0"/>
            <a:ext cx="1087599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Перевод в сфере музыки и шоу-бизнеса"/>
          <p:cNvSpPr txBox="1"/>
          <p:nvPr>
            <p:ph type="ctrTitle"/>
          </p:nvPr>
        </p:nvSpPr>
        <p:spPr>
          <a:xfrm>
            <a:off x="1270000" y="3378200"/>
            <a:ext cx="10464800" cy="2997200"/>
          </a:xfrm>
          <a:prstGeom prst="rect">
            <a:avLst/>
          </a:prstGeom>
        </p:spPr>
        <p:txBody>
          <a:bodyPr/>
          <a:lstStyle/>
          <a:p>
            <a:pPr/>
            <a:r>
              <a:t>Перевод в сфере музыки и шоу-бизнеса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8ddb3e72b1508269a2e7f0fd77f02b4e--musician-photography-photography-ideas.jpeg" descr="8ddb3e72b1508269a2e7f0fd77f02b4e--musician-photography-photography-ideas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730250"/>
            <a:ext cx="5397500" cy="8293100"/>
          </a:xfrm>
          <a:prstGeom prst="rect">
            <a:avLst/>
          </a:prstGeom>
        </p:spPr>
      </p:pic>
      <p:sp>
        <p:nvSpPr>
          <p:cNvPr id="177" name="Арф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Арфа</a:t>
            </a:r>
          </a:p>
        </p:txBody>
      </p:sp>
      <p:sp>
        <p:nvSpPr>
          <p:cNvPr id="178" name="Harp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Harp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harp_concert_27433282_m.jpg" descr="harp_concert_27433282_m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181" name="Играть щипком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Играть щипком </a:t>
            </a:r>
          </a:p>
          <a:p>
            <a:pPr/>
            <a:r>
              <a:t>(а где продается щипок?)</a:t>
            </a:r>
          </a:p>
        </p:txBody>
      </p:sp>
      <p:sp>
        <p:nvSpPr>
          <p:cNvPr id="182" name="Щипок - Pluck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Щипок - Pluck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fullsizeoutput_12.jpeg" descr="fullsizeoutput_12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68300"/>
            <a:ext cx="12280900" cy="6330950"/>
          </a:xfrm>
          <a:prstGeom prst="rect">
            <a:avLst/>
          </a:prstGeom>
        </p:spPr>
      </p:pic>
      <p:sp>
        <p:nvSpPr>
          <p:cNvPr id="185" name="Медные духовы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Медные духовые</a:t>
            </a:r>
          </a:p>
        </p:txBody>
      </p:sp>
      <p:sp>
        <p:nvSpPr>
          <p:cNvPr id="186" name="Brass Sectio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Brass Section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5951709.jpeg" descr="5951709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49" y="4182536"/>
            <a:ext cx="5524501" cy="3704433"/>
          </a:xfrm>
          <a:prstGeom prst="rect">
            <a:avLst/>
          </a:prstGeom>
        </p:spPr>
      </p:pic>
      <p:sp>
        <p:nvSpPr>
          <p:cNvPr id="189" name="Труб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Труба</a:t>
            </a:r>
          </a:p>
        </p:txBody>
      </p:sp>
      <p:sp>
        <p:nvSpPr>
          <p:cNvPr id="190" name="Trumpet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Trumpet </a:t>
            </a:r>
          </a:p>
          <a:p>
            <a:pPr>
              <a:buBlip>
                <a:blip r:embed="rId3"/>
              </a:buBlip>
            </a:pPr>
            <a:r>
              <a:t>And it has nothing to do with the US politics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03.07.16_Chris-Van-Hof.jpg" descr="03.07.16_Chris-Van-Hof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3064668"/>
            <a:ext cx="5397501" cy="3624264"/>
          </a:xfrm>
          <a:prstGeom prst="rect">
            <a:avLst/>
          </a:prstGeom>
        </p:spPr>
      </p:pic>
      <p:sp>
        <p:nvSpPr>
          <p:cNvPr id="193" name="Тромбон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Тромбон</a:t>
            </a:r>
          </a:p>
        </p:txBody>
      </p:sp>
      <p:sp>
        <p:nvSpPr>
          <p:cNvPr id="194" name="Trombone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Trombone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French-Horn-Photo-Download.jpeg" descr="French-Horn-Photo-Download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197" name="Претцель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Претцель?</a:t>
            </a:r>
          </a:p>
        </p:txBody>
      </p:sp>
      <p:sp>
        <p:nvSpPr>
          <p:cNvPr id="198" name="Валторна - French Horn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Валторна - French Horn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1500x500.jpeg" descr="1500x500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599" y="1465659"/>
            <a:ext cx="12280901" cy="4135835"/>
          </a:xfrm>
          <a:prstGeom prst="rect">
            <a:avLst/>
          </a:prstGeom>
        </p:spPr>
      </p:pic>
      <p:sp>
        <p:nvSpPr>
          <p:cNvPr id="201" name="And the translation wa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And the translation was…</a:t>
            </a:r>
          </a:p>
        </p:txBody>
      </p:sp>
      <p:sp>
        <p:nvSpPr>
          <p:cNvPr id="202" name="Legen… wait for it… dary! The translation was legendary!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Legen… wait for it… dary! The translation was legendary!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mechanism_p01_03.jpeg" descr="mechanism_p01_03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454943" y="3348702"/>
            <a:ext cx="4913314" cy="5372101"/>
          </a:xfrm>
          <a:prstGeom prst="rect">
            <a:avLst/>
          </a:prstGeom>
        </p:spPr>
      </p:pic>
      <p:sp>
        <p:nvSpPr>
          <p:cNvPr id="205" name="Туб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Туба</a:t>
            </a:r>
          </a:p>
        </p:txBody>
      </p:sp>
      <p:sp>
        <p:nvSpPr>
          <p:cNvPr id="206" name="Tuba (Duh!)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Tuba (Duh!)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fullsizeoutput_10.jpeg" descr="fullsizeoutput_10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836215" y="368300"/>
            <a:ext cx="11319670" cy="6330950"/>
          </a:xfrm>
          <a:prstGeom prst="rect">
            <a:avLst/>
          </a:prstGeom>
        </p:spPr>
      </p:pic>
      <p:sp>
        <p:nvSpPr>
          <p:cNvPr id="209" name="Деревянные духовы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Деревянные духовые</a:t>
            </a:r>
          </a:p>
        </p:txBody>
      </p:sp>
      <p:sp>
        <p:nvSpPr>
          <p:cNvPr id="210" name="Woodwinds Sectio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Woodwinds Section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MEG4856fin-948x1024.jpeg" descr="MEG4856fin-948x1024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213" name="Что ты здесь делаешь, саксофон?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Что ты здесь делаешь, саксофон?!</a:t>
            </a:r>
          </a:p>
        </p:txBody>
      </p:sp>
      <p:sp>
        <p:nvSpPr>
          <p:cNvPr id="214" name="Саксофон - Saxophone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Саксофон - Saxophone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2014-09-23 17-52-21.JPG" descr="2014-09-23 17-52-2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68300"/>
            <a:ext cx="12280900" cy="6330950"/>
          </a:xfrm>
          <a:prstGeom prst="rect">
            <a:avLst/>
          </a:prstGeom>
        </p:spPr>
      </p:pic>
      <p:sp>
        <p:nvSpPr>
          <p:cNvPr id="147" name="160 зубов на фото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160 зубов на фото</a:t>
            </a:r>
          </a:p>
        </p:txBody>
      </p:sp>
      <p:sp>
        <p:nvSpPr>
          <p:cNvPr id="148" name="Или IL Divo в Уфе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Или IL Divo в Уфе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e9da140c74f4d2b28da52fe5ac22060b.jpeg" descr="e9da140c74f4d2b28da52fe5ac22060b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3418284"/>
            <a:ext cx="5397501" cy="2917032"/>
          </a:xfrm>
          <a:prstGeom prst="rect">
            <a:avLst/>
          </a:prstGeom>
        </p:spPr>
      </p:pic>
      <p:sp>
        <p:nvSpPr>
          <p:cNvPr id="217" name="Мундшту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Мундштук</a:t>
            </a:r>
          </a:p>
        </p:txBody>
      </p:sp>
      <p:sp>
        <p:nvSpPr>
          <p:cNvPr id="218" name="Mouthpiece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Mouthpiece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2020.05.27.005-1000x1000.jpg" descr="2020.05.27.005-1000x1000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787624"/>
            <a:ext cx="5397501" cy="6178154"/>
          </a:xfrm>
          <a:prstGeom prst="rect">
            <a:avLst/>
          </a:prstGeom>
        </p:spPr>
      </p:pic>
      <p:sp>
        <p:nvSpPr>
          <p:cNvPr id="221" name="Флейт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Флейта</a:t>
            </a:r>
          </a:p>
        </p:txBody>
      </p:sp>
      <p:sp>
        <p:nvSpPr>
          <p:cNvPr id="222" name="Flute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Flute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AdobeStock_84012341.jpeg" descr="AdobeStock_8401234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225" name="Игрушечная флейта для детей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Игрушечная флейта для детей?</a:t>
            </a:r>
          </a:p>
        </p:txBody>
      </p:sp>
      <p:sp>
        <p:nvSpPr>
          <p:cNvPr id="226" name="Флейта пикколо - Piccolo Flute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Флейта пикколо - Piccolo Flute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eli.jpeg" descr="eli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49" y="1335881"/>
            <a:ext cx="5397501" cy="7081838"/>
          </a:xfrm>
          <a:prstGeom prst="rect">
            <a:avLst/>
          </a:prstGeom>
        </p:spPr>
      </p:pic>
      <p:sp>
        <p:nvSpPr>
          <p:cNvPr id="229" name="Кларнет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Кларнет</a:t>
            </a:r>
          </a:p>
        </p:txBody>
      </p:sp>
      <p:sp>
        <p:nvSpPr>
          <p:cNvPr id="230" name="Clarinet (mind the ‘i’ letter)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Clarinet (mind the ‘i’ letter)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1200px-Ivan_Podyomov.jpeg" descr="1200px-Ivan_Podyomov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233" name="Good bo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trike="sngStrike"/>
            </a:pPr>
            <a:r>
              <a:t>Good boy</a:t>
            </a:r>
            <a:r>
              <a:rPr strike="noStrike"/>
              <a:t> </a:t>
            </a:r>
            <a:endParaRPr strike="noStrike"/>
          </a:p>
          <a:p>
            <a:pPr>
              <a:defRPr strike="sngStrike"/>
            </a:pPr>
            <a:r>
              <a:rPr strike="noStrike"/>
              <a:t>Гобой</a:t>
            </a:r>
          </a:p>
        </p:txBody>
      </p:sp>
      <p:sp>
        <p:nvSpPr>
          <p:cNvPr id="234" name="Гобой - Oboe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Гобой - Oboe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Bassoons.jpeg" descr="Bassoons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757759"/>
            <a:ext cx="5397501" cy="6238082"/>
          </a:xfrm>
          <a:prstGeom prst="rect">
            <a:avLst/>
          </a:prstGeom>
        </p:spPr>
      </p:pic>
      <p:sp>
        <p:nvSpPr>
          <p:cNvPr id="237" name="Фагот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Фагот</a:t>
            </a:r>
          </a:p>
        </p:txBody>
      </p:sp>
      <p:sp>
        <p:nvSpPr>
          <p:cNvPr id="238" name="Basso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Basson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fullsizeoutput_11.jpeg" descr="fullsizeoutput_1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68300"/>
            <a:ext cx="12280900" cy="6330950"/>
          </a:xfrm>
          <a:prstGeom prst="rect">
            <a:avLst/>
          </a:prstGeom>
        </p:spPr>
      </p:pic>
      <p:sp>
        <p:nvSpPr>
          <p:cNvPr id="241" name="Перкусси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Перкуссия</a:t>
            </a:r>
          </a:p>
        </p:txBody>
      </p:sp>
      <p:sp>
        <p:nvSpPr>
          <p:cNvPr id="242" name="Percussio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Percussion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James-Wyman.jpeg" descr="James-Wyman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245" name="Бадум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Бадум!</a:t>
            </a:r>
          </a:p>
        </p:txBody>
      </p:sp>
      <p:sp>
        <p:nvSpPr>
          <p:cNvPr id="246" name="Литавры - Timpani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Литавры - Timpani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DlKvGddX0AE4nyL.jpeg" descr="DlKvGddX0AE4nyL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632743"/>
            <a:ext cx="5397500" cy="6488114"/>
          </a:xfrm>
          <a:prstGeom prst="rect">
            <a:avLst/>
          </a:prstGeom>
        </p:spPr>
      </p:pic>
      <p:sp>
        <p:nvSpPr>
          <p:cNvPr id="249" name="Малый барабан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Малый барабан</a:t>
            </a:r>
          </a:p>
        </p:txBody>
      </p:sp>
      <p:sp>
        <p:nvSpPr>
          <p:cNvPr id="250" name="Snare Drum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Snare Drum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maxresdefault (1) 2.jpeg" descr="maxresdefault (1) 2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113877"/>
            <a:ext cx="5524500" cy="3841751"/>
          </a:xfrm>
          <a:prstGeom prst="rect">
            <a:avLst/>
          </a:prstGeom>
        </p:spPr>
      </p:pic>
      <p:sp>
        <p:nvSpPr>
          <p:cNvPr id="253" name="Птщщщщщщ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Птщщщщщщ!</a:t>
            </a:r>
          </a:p>
        </p:txBody>
      </p:sp>
      <p:sp>
        <p:nvSpPr>
          <p:cNvPr id="254" name="Тарелки - Cymbals (ain’t no plates or dishes)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Тарелки - Cymbals (ain’t no plates or dishes)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lso_BIEL2290.jpeg" descr="lso_BIEL2290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8739" t="3594" r="8739" b="3594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642B8377-1.jpeg" descr="642B8377-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785540"/>
            <a:ext cx="5397500" cy="6182520"/>
          </a:xfrm>
          <a:prstGeom prst="rect">
            <a:avLst/>
          </a:prstGeom>
        </p:spPr>
      </p:pic>
      <p:sp>
        <p:nvSpPr>
          <p:cNvPr id="257" name="Ксилофон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Ксилофон</a:t>
            </a:r>
          </a:p>
        </p:txBody>
      </p:sp>
      <p:sp>
        <p:nvSpPr>
          <p:cNvPr id="258" name="Xylophone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Xylophone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340a00ecdd3d463f83b166471a977582.jpg" descr="340a00ecdd3d463f83b166471a977582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458761"/>
            <a:ext cx="5524500" cy="3151983"/>
          </a:xfrm>
          <a:prstGeom prst="rect">
            <a:avLst/>
          </a:prstGeom>
        </p:spPr>
      </p:pic>
      <p:sp>
        <p:nvSpPr>
          <p:cNvPr id="261" name="Ну какие же это колокола, скажете вы.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Ну какие же это колокола, скажете вы.</a:t>
            </a:r>
          </a:p>
        </p:txBody>
      </p:sp>
      <p:sp>
        <p:nvSpPr>
          <p:cNvPr id="262" name="Колокола - Chime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Колокола - Chimes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0011-011-Buben.jpg" descr="0011-011-Buben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2418953"/>
            <a:ext cx="5397500" cy="4915694"/>
          </a:xfrm>
          <a:prstGeom prst="rect">
            <a:avLst/>
          </a:prstGeom>
        </p:spPr>
      </p:pic>
      <p:sp>
        <p:nvSpPr>
          <p:cNvPr id="265" name="Тамбурин (он же бубен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Тамбурин (он же бубен)</a:t>
            </a:r>
          </a:p>
        </p:txBody>
      </p:sp>
      <p:sp>
        <p:nvSpPr>
          <p:cNvPr id="266" name="Tambourine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Tambourine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books-paper-sheet-music-music.jpeg" descr="books-paper-sheet-music-music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661150" y="5050502"/>
            <a:ext cx="5397501" cy="3962401"/>
          </a:xfrm>
          <a:prstGeom prst="rect">
            <a:avLst/>
          </a:prstGeom>
        </p:spPr>
      </p:pic>
      <p:pic>
        <p:nvPicPr>
          <p:cNvPr id="269" name="7308487655374ad398e34771fed84bb3.jpeg" descr="7308487655374ad398e34771fed84bb3.jpeg"/>
          <p:cNvPicPr>
            <a:picLocks noChangeAspect="0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667368" y="719802"/>
            <a:ext cx="5397501" cy="3962401"/>
          </a:xfrm>
          <a:prstGeom prst="rect">
            <a:avLst/>
          </a:prstGeom>
        </p:spPr>
      </p:pic>
      <p:pic>
        <p:nvPicPr>
          <p:cNvPr id="270" name="4742648.jpeg" descr="4742648.jpeg"/>
          <p:cNvPicPr>
            <a:picLocks noChangeAspect="0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33450" y="730250"/>
            <a:ext cx="5397500" cy="82931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IMG_5631.jpeg" descr="IMG_563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2565796"/>
            <a:ext cx="5397501" cy="4622008"/>
          </a:xfrm>
          <a:prstGeom prst="rect">
            <a:avLst/>
          </a:prstGeom>
        </p:spPr>
      </p:pic>
      <p:sp>
        <p:nvSpPr>
          <p:cNvPr id="273" name="C D E F G A B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2"/>
            <a:r>
              <a:t>C	D	E	F	G	A	B</a:t>
            </a:r>
          </a:p>
        </p:txBody>
      </p:sp>
      <p:sp>
        <p:nvSpPr>
          <p:cNvPr id="274" name="До Ре Ми Фа Соль Ля Си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До Ре Ми Фа Соль Ля Си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maxresdefault-1-3.jpg" descr="maxresdefault-1-3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250799"/>
            <a:ext cx="5524500" cy="3567907"/>
          </a:xfrm>
          <a:prstGeom prst="rect">
            <a:avLst/>
          </a:prstGeom>
        </p:spPr>
      </p:pic>
      <p:sp>
        <p:nvSpPr>
          <p:cNvPr id="277" name="Знаки альтерации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Знаки альтерации</a:t>
            </a:r>
          </a:p>
          <a:p>
            <a:pPr/>
            <a:r>
              <a:t>Chromatic Signs or Accidentals</a:t>
            </a:r>
          </a:p>
        </p:txBody>
      </p:sp>
      <p:sp>
        <p:nvSpPr>
          <p:cNvPr id="278" name="Диез - Sharp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Диез - Sharp</a:t>
            </a:r>
          </a:p>
          <a:p>
            <a:pPr>
              <a:buBlip>
                <a:blip r:embed="rId3"/>
              </a:buBlip>
            </a:pPr>
            <a:r>
              <a:t>Бемоль - Flat</a:t>
            </a:r>
          </a:p>
          <a:p>
            <a:pPr>
              <a:buBlip>
                <a:blip r:embed="rId3"/>
              </a:buBlip>
            </a:pPr>
            <a:r>
              <a:t>Бекар - Natural or Cancel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fullsizeoutput_26.jpeg" descr="fullsizeoutput_26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824309"/>
            <a:ext cx="12280900" cy="5418932"/>
          </a:xfrm>
          <a:prstGeom prst="rect">
            <a:avLst/>
          </a:prstGeom>
        </p:spPr>
      </p:pic>
      <p:sp>
        <p:nvSpPr>
          <p:cNvPr id="281" name="Октав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Октавы</a:t>
            </a:r>
          </a:p>
        </p:txBody>
      </p:sp>
      <p:sp>
        <p:nvSpPr>
          <p:cNvPr id="282" name="Octaves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Octaves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б1.jpeg" descr="б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285" name="This is the second bar already!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the second bar already!</a:t>
            </a:r>
          </a:p>
          <a:p>
            <a:pPr/>
            <a:r>
              <a:t>Это уже второй </a:t>
            </a:r>
            <a:r>
              <a:rPr strike="sngStrike"/>
              <a:t>бар</a:t>
            </a:r>
            <a:r>
              <a:t> такт!</a:t>
            </a:r>
          </a:p>
        </p:txBody>
      </p:sp>
      <p:sp>
        <p:nvSpPr>
          <p:cNvPr id="286" name="Такт - Bar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Такт - Bar</a:t>
            </a:r>
          </a:p>
          <a:p>
            <a:pPr>
              <a:buBlip>
                <a:blip r:embed="rId3"/>
              </a:buBlip>
            </a:pPr>
            <a:r>
              <a:t>Not the bedside manner.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2015-05-29 11-51-03.JPG" descr="2015-05-29 11-51-03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68300"/>
            <a:ext cx="12280900" cy="6330950"/>
          </a:xfrm>
          <a:prstGeom prst="rect">
            <a:avLst/>
          </a:prstGeom>
        </p:spPr>
      </p:pic>
      <p:sp>
        <p:nvSpPr>
          <p:cNvPr id="289" name="О работе со звездами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 работе со звездами</a:t>
            </a:r>
          </a:p>
        </p:txBody>
      </p:sp>
      <p:sp>
        <p:nvSpPr>
          <p:cNvPr id="290" name="Даже если ты с ними не пересекаешься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Даже если ты с ними не пересекаешься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b267c0c107e9a1d69756db5b330adfea--concert-hall-master-plan.jpg" descr="b267c0c107e9a1d69756db5b330adfea--concert-hall-master-plan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517650" y="3348702"/>
            <a:ext cx="4787900" cy="5372101"/>
          </a:xfrm>
          <a:prstGeom prst="rect">
            <a:avLst/>
          </a:prstGeom>
        </p:spPr>
      </p:pic>
      <p:sp>
        <p:nvSpPr>
          <p:cNvPr id="293" name="Сцен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Сцена </a:t>
            </a:r>
          </a:p>
        </p:txBody>
      </p:sp>
      <p:sp>
        <p:nvSpPr>
          <p:cNvPr id="294" name="Stage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Stage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fullsizeoutput_13.jpeg" descr="fullsizeoutput_13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330575" y="368299"/>
            <a:ext cx="6330951" cy="6330951"/>
          </a:xfrm>
          <a:prstGeom prst="rect">
            <a:avLst/>
          </a:prstGeom>
        </p:spPr>
      </p:pic>
      <p:sp>
        <p:nvSpPr>
          <p:cNvPr id="153" name="Струнная секци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Струнная секция</a:t>
            </a:r>
          </a:p>
        </p:txBody>
      </p:sp>
      <p:sp>
        <p:nvSpPr>
          <p:cNvPr id="154" name="String Sectio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String Section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concert-hall-stage.jpg" descr="concert-hall-stage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875234"/>
            <a:ext cx="5397500" cy="6003132"/>
          </a:xfrm>
          <a:prstGeom prst="rect">
            <a:avLst/>
          </a:prstGeom>
        </p:spPr>
      </p:pic>
      <p:sp>
        <p:nvSpPr>
          <p:cNvPr id="297" name="За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Зал </a:t>
            </a:r>
          </a:p>
        </p:txBody>
      </p:sp>
      <p:sp>
        <p:nvSpPr>
          <p:cNvPr id="298" name="Front of House (FOH)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Front of House (FOH)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Richard-1-von-1-8.jpg" descr="Richard-1-von-1-8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49" y="730250"/>
            <a:ext cx="5397501" cy="8293100"/>
          </a:xfrm>
          <a:prstGeom prst="rect">
            <a:avLst/>
          </a:prstGeom>
        </p:spPr>
      </p:pic>
      <p:sp>
        <p:nvSpPr>
          <p:cNvPr id="301" name="Звукорежиссер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-141" sz="4700"/>
            </a:lvl1pPr>
          </a:lstStyle>
          <a:p>
            <a:pPr/>
            <a:r>
              <a:t>Звукорежиссер</a:t>
            </a:r>
          </a:p>
        </p:txBody>
      </p:sp>
      <p:sp>
        <p:nvSpPr>
          <p:cNvPr id="302" name="Sound Enginee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Sound Engineer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behringer_sx3242fx_eurodesk_1.jpg" descr="behringer_sx3242fx_eurodesk_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801661"/>
            <a:ext cx="5524500" cy="2466183"/>
          </a:xfrm>
          <a:prstGeom prst="rect">
            <a:avLst/>
          </a:prstGeom>
        </p:spPr>
      </p:pic>
      <p:sp>
        <p:nvSpPr>
          <p:cNvPr id="305" name="Микшерский пульт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Микшерский пульт</a:t>
            </a:r>
          </a:p>
        </p:txBody>
      </p:sp>
      <p:sp>
        <p:nvSpPr>
          <p:cNvPr id="306" name="Mixing Desk (Console)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Mixing Desk (Console)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Плагины, педали, рэки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Плагины, педали, рэки</a:t>
            </a:r>
          </a:p>
          <a:p>
            <a:pPr/>
            <a:r>
              <a:t>Plugins, pedals, racks</a:t>
            </a:r>
          </a:p>
        </p:txBody>
      </p:sp>
      <p:sp>
        <p:nvSpPr>
          <p:cNvPr id="309" name="Эквалайзер - EQ (Equalizer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Эквалайзер - EQ (Equalizer)</a:t>
            </a:r>
          </a:p>
          <a:p>
            <a:pPr>
              <a:buBlip>
                <a:blip r:embed="rId2"/>
              </a:buBlip>
            </a:pPr>
            <a:r>
              <a:t>Компрессор - Compressor</a:t>
            </a:r>
          </a:p>
          <a:p>
            <a:pPr>
              <a:buBlip>
                <a:blip r:embed="rId2"/>
              </a:buBlip>
            </a:pPr>
            <a:r>
              <a:t>Ревербирация (ревер) - Reverb</a:t>
            </a:r>
          </a:p>
          <a:p>
            <a:pPr>
              <a:buBlip>
                <a:blip r:embed="rId2"/>
              </a:buBlip>
            </a:pPr>
            <a:r>
              <a:t>Дилэй - Delay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d3b8470a08429c287347e9f3af705da3.jpg" descr="d3b8470a08429c287347e9f3af705da3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263102"/>
            <a:ext cx="5524500" cy="3543301"/>
          </a:xfrm>
          <a:prstGeom prst="rect">
            <a:avLst/>
          </a:prstGeom>
        </p:spPr>
      </p:pic>
      <p:sp>
        <p:nvSpPr>
          <p:cNvPr id="312" name="Освещение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Освещение </a:t>
            </a:r>
          </a:p>
          <a:p>
            <a:pPr/>
            <a:r>
              <a:t>Lighting</a:t>
            </a:r>
          </a:p>
        </p:txBody>
      </p:sp>
      <p:sp>
        <p:nvSpPr>
          <p:cNvPr id="313" name="Светильник - Luminary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Светильник - Luminary</a:t>
            </a:r>
          </a:p>
          <a:p>
            <a:pPr>
              <a:buBlip>
                <a:blip r:embed="rId3"/>
              </a:buBlip>
            </a:pPr>
            <a:r>
              <a:t>Рампа - Ramp</a:t>
            </a:r>
          </a:p>
          <a:p>
            <a:pPr>
              <a:buBlip>
                <a:blip r:embed="rId3"/>
              </a:buBlip>
            </a:pPr>
            <a:r>
              <a:t>Софиты - Light Bridge</a:t>
            </a:r>
          </a:p>
          <a:p>
            <a:pPr>
              <a:buBlip>
                <a:blip r:embed="rId3"/>
              </a:buBlip>
            </a:pPr>
            <a:r>
              <a:t>Пушка - Beam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come-la-blockchain-trasformera-il-mondo-dei-media-e-dellintrattenimento.jpg" descr="come-la-blockchain-trasformera-il-mondo-dei-media-e-dellintrattenimento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730250"/>
            <a:ext cx="5397500" cy="8293100"/>
          </a:xfrm>
          <a:prstGeom prst="rect">
            <a:avLst/>
          </a:prstGeom>
        </p:spPr>
      </p:pic>
      <p:sp>
        <p:nvSpPr>
          <p:cNvPr id="316" name="Светорежиссер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Светорежиссер</a:t>
            </a:r>
          </a:p>
        </p:txBody>
      </p:sp>
      <p:sp>
        <p:nvSpPr>
          <p:cNvPr id="317" name="Lighting Enginee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Lighting Engineer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2c0b4cc576b67d4ff5cb89fe29081f31.jpg" descr="2c0b4cc576b67d4ff5cb89fe29081f3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346843"/>
            <a:ext cx="5524500" cy="3375819"/>
          </a:xfrm>
          <a:prstGeom prst="rect">
            <a:avLst/>
          </a:prstGeom>
        </p:spPr>
      </p:pic>
      <p:sp>
        <p:nvSpPr>
          <p:cNvPr id="320" name="Световой пульт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Световой пульт </a:t>
            </a:r>
          </a:p>
        </p:txBody>
      </p:sp>
      <p:sp>
        <p:nvSpPr>
          <p:cNvPr id="321" name="Light Controller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Light Controller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61a05b12b84ba55c6a92d4ae6cb2dffb.jpg" descr="61a05b12b84ba55c6a92d4ae6cb2dffb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829425" y="730249"/>
            <a:ext cx="5343525" cy="8293101"/>
          </a:xfrm>
          <a:prstGeom prst="rect">
            <a:avLst/>
          </a:prstGeom>
        </p:spPr>
      </p:pic>
      <p:sp>
        <p:nvSpPr>
          <p:cNvPr id="324" name="Портал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Порталы</a:t>
            </a:r>
          </a:p>
        </p:txBody>
      </p:sp>
      <p:sp>
        <p:nvSpPr>
          <p:cNvPr id="325" name="Portals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Portals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444275-4..jpg" descr="444275-4.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510355"/>
            <a:ext cx="5524500" cy="3048795"/>
          </a:xfrm>
          <a:prstGeom prst="rect">
            <a:avLst/>
          </a:prstGeom>
        </p:spPr>
      </p:pic>
      <p:sp>
        <p:nvSpPr>
          <p:cNvPr id="328" name="Монитор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Мониторы</a:t>
            </a:r>
          </a:p>
        </p:txBody>
      </p:sp>
      <p:sp>
        <p:nvSpPr>
          <p:cNvPr id="329" name="Monitor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Monitors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1000x1000-42206_1.jpg" descr="1000x1000-42206_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2178050"/>
            <a:ext cx="5397500" cy="5397500"/>
          </a:xfrm>
          <a:prstGeom prst="rect">
            <a:avLst/>
          </a:prstGeom>
        </p:spPr>
      </p:pic>
      <p:sp>
        <p:nvSpPr>
          <p:cNvPr id="332" name="Ушные мониторы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Ушные мониторы</a:t>
            </a:r>
          </a:p>
          <a:p>
            <a:pPr/>
            <a:r>
              <a:t>(инэйр </a:t>
            </a: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🤢</a:t>
            </a:r>
            <a:r>
              <a:t>🤢</a:t>
            </a: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🤢</a:t>
            </a:r>
            <a:r>
              <a:t>)</a:t>
            </a:r>
          </a:p>
        </p:txBody>
      </p:sp>
      <p:sp>
        <p:nvSpPr>
          <p:cNvPr id="333" name="In-ear Monitors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In-ear Monitors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maxresdefault (1) 3.jpeg" descr="maxresdefault (1) 3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4123799"/>
            <a:ext cx="5524500" cy="3821907"/>
          </a:xfrm>
          <a:prstGeom prst="rect">
            <a:avLst/>
          </a:prstGeom>
        </p:spPr>
      </p:pic>
      <p:sp>
        <p:nvSpPr>
          <p:cNvPr id="157" name="Лук! Скажет вам Goog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Лук! Скажет вам Google</a:t>
            </a:r>
          </a:p>
        </p:txBody>
      </p:sp>
      <p:sp>
        <p:nvSpPr>
          <p:cNvPr id="158" name="Смычок - Bow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Смычок - Bow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Ушные монитор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Ушные мониторы</a:t>
            </a:r>
          </a:p>
        </p:txBody>
      </p:sp>
      <p:sp>
        <p:nvSpPr>
          <p:cNvPr id="336" name="Передатчик - Transmitt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Передатчик - Transmitter</a:t>
            </a:r>
          </a:p>
          <a:p>
            <a:pPr>
              <a:buBlip>
                <a:blip r:embed="rId2"/>
              </a:buBlip>
            </a:pPr>
            <a:r>
              <a:t>Приёмник - Receiver</a:t>
            </a:r>
          </a:p>
          <a:p>
            <a:pPr>
              <a:buBlip>
                <a:blip r:embed="rId2"/>
              </a:buBlip>
            </a:pPr>
            <a:r>
              <a:t>Наушники - In-ear Buds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224r.jpg" descr="224r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339" name="Подиум (платформа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Подиум (платформа)</a:t>
            </a:r>
          </a:p>
        </p:txBody>
      </p:sp>
      <p:sp>
        <p:nvSpPr>
          <p:cNvPr id="340" name="Riser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Riser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CNT31244.jpg" descr="CNT31244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1223565"/>
            <a:ext cx="5397500" cy="7306470"/>
          </a:xfrm>
          <a:prstGeom prst="rect">
            <a:avLst/>
          </a:prstGeom>
        </p:spPr>
      </p:pic>
      <p:sp>
        <p:nvSpPr>
          <p:cNvPr id="343" name="Гитарный сте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Гитарный стек</a:t>
            </a:r>
          </a:p>
        </p:txBody>
      </p:sp>
      <p:sp>
        <p:nvSpPr>
          <p:cNvPr id="344" name="Guitar Stack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Guitar Stack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Гитарный сте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Гитарный стек</a:t>
            </a:r>
          </a:p>
        </p:txBody>
      </p:sp>
      <p:sp>
        <p:nvSpPr>
          <p:cNvPr id="347" name="Голова - Amp (Amplifier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Голова - Amp (Amplifier)</a:t>
            </a:r>
          </a:p>
          <a:p>
            <a:pPr>
              <a:buBlip>
                <a:blip r:embed="rId2"/>
              </a:buBlip>
            </a:pPr>
            <a:r>
              <a:t>Колонка - Speaker</a:t>
            </a:r>
          </a:p>
          <a:p>
            <a:pPr>
              <a:buBlip>
                <a:blip r:embed="rId2"/>
              </a:buBlip>
            </a:pPr>
            <a:r>
              <a:t>Микрофон - Microphone (Mic)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51410.jpg" descr="51410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350" name="Стойки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Стойки</a:t>
            </a:r>
          </a:p>
          <a:p>
            <a:pPr/>
            <a:r>
              <a:t>Stands</a:t>
            </a:r>
          </a:p>
        </p:txBody>
      </p:sp>
      <p:sp>
        <p:nvSpPr>
          <p:cNvPr id="351" name="Прямая - Standard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Прямая - Standard</a:t>
            </a:r>
          </a:p>
          <a:p>
            <a:pPr>
              <a:buBlip>
                <a:blip r:embed="rId3"/>
              </a:buBlip>
            </a:pPr>
            <a:r>
              <a:t>Журавль - Boom</a:t>
            </a:r>
          </a:p>
          <a:p>
            <a:pPr>
              <a:buBlip>
                <a:blip r:embed="rId3"/>
              </a:buBlip>
            </a:pPr>
            <a:r>
              <a:t>Тринога - Tripod</a:t>
            </a:r>
          </a:p>
          <a:p>
            <a:pPr>
              <a:buBlip>
                <a:blip r:embed="rId3"/>
              </a:buBlip>
            </a:pPr>
            <a:r>
              <a:t>Круглое - Round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569793.jpg" descr="569793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599" y="368300"/>
            <a:ext cx="12280901" cy="6330950"/>
          </a:xfrm>
          <a:prstGeom prst="rect">
            <a:avLst/>
          </a:prstGeom>
        </p:spPr>
      </p:pic>
      <p:sp>
        <p:nvSpPr>
          <p:cNvPr id="354" name="Музыканты и инструмент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72516">
              <a:defRPr spc="-125" sz="6272"/>
            </a:lvl1pPr>
          </a:lstStyle>
          <a:p>
            <a:pPr/>
            <a:r>
              <a:t>Музыканты и инструменты</a:t>
            </a:r>
          </a:p>
        </p:txBody>
      </p:sp>
      <p:sp>
        <p:nvSpPr>
          <p:cNvPr id="355" name="Musicians and Instruments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Musicians and Instruments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c6c34e21e8dc41c04e2038ecd913e461.jpg" descr="c6c34e21e8dc41c04e2038ecd913e46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730250"/>
            <a:ext cx="5397500" cy="8293100"/>
          </a:xfrm>
          <a:prstGeom prst="rect">
            <a:avLst/>
          </a:prstGeom>
        </p:spPr>
      </p:pic>
      <p:sp>
        <p:nvSpPr>
          <p:cNvPr id="358" name="Вокалист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Вокалист</a:t>
            </a:r>
          </a:p>
          <a:p>
            <a:pPr/>
            <a:r>
              <a:t>Микрофон</a:t>
            </a:r>
          </a:p>
        </p:txBody>
      </p:sp>
      <p:sp>
        <p:nvSpPr>
          <p:cNvPr id="359" name="Lead Singer - Microphone (Mic)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Lead Singer - Microphone (Mic)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clear_618091_1.jpg" descr="clear_618091_1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362" name="Барабанщик - барабаны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Барабанщик - барабаны</a:t>
            </a:r>
          </a:p>
          <a:p>
            <a:pPr/>
            <a:r>
              <a:t>Drummer - Drums</a:t>
            </a:r>
          </a:p>
        </p:txBody>
      </p:sp>
      <p:sp>
        <p:nvSpPr>
          <p:cNvPr id="363" name="Бас-бочка - Bass Drum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Бас-бочка - Bass Drum</a:t>
            </a:r>
          </a:p>
          <a:p>
            <a:pPr>
              <a:buBlip>
                <a:blip r:embed="rId3"/>
              </a:buBlip>
            </a:pPr>
            <a:r>
              <a:t>Малый - Snare Drum</a:t>
            </a:r>
          </a:p>
          <a:p>
            <a:pPr>
              <a:buBlip>
                <a:blip r:embed="rId3"/>
              </a:buBlip>
            </a:pPr>
            <a:r>
              <a:t>Альты - Toms</a:t>
            </a:r>
          </a:p>
          <a:p>
            <a:pPr>
              <a:buBlip>
                <a:blip r:embed="rId3"/>
              </a:buBlip>
            </a:pPr>
            <a:r>
              <a:t>Том - Floor Tom</a:t>
            </a:r>
          </a:p>
          <a:p>
            <a:pPr>
              <a:buBlip>
                <a:blip r:embed="rId3"/>
              </a:buBlip>
            </a:pPr>
            <a:r>
              <a:t>Тарелки - Cymbals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Тарелки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Тарелки</a:t>
            </a:r>
          </a:p>
        </p:txBody>
      </p:sp>
      <p:sp>
        <p:nvSpPr>
          <p:cNvPr id="366" name="Крэш - Crash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Крэш - Crash</a:t>
            </a:r>
          </a:p>
          <a:p>
            <a:pPr>
              <a:buBlip>
                <a:blip r:embed="rId2"/>
              </a:buBlip>
            </a:pPr>
            <a:r>
              <a:t>Райд - Ride</a:t>
            </a:r>
          </a:p>
          <a:p>
            <a:pPr>
              <a:buBlip>
                <a:blip r:embed="rId2"/>
              </a:buBlip>
            </a:pPr>
            <a:r>
              <a:t>Чайна - China</a:t>
            </a:r>
          </a:p>
          <a:p>
            <a:pPr>
              <a:buBlip>
                <a:blip r:embed="rId2"/>
              </a:buBlip>
            </a:pPr>
            <a:r>
              <a:t>Хэт - Hi-Hat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Строение барабано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Строение барабанов</a:t>
            </a:r>
          </a:p>
        </p:txBody>
      </p:sp>
      <p:sp>
        <p:nvSpPr>
          <p:cNvPr id="369" name="Пластик - Plastic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Пластик - Plastic</a:t>
            </a:r>
          </a:p>
          <a:p>
            <a:pPr>
              <a:buBlip>
                <a:blip r:embed="rId2"/>
              </a:buBlip>
            </a:pPr>
            <a:r>
              <a:t>Корпус - Shell</a:t>
            </a:r>
          </a:p>
          <a:p>
            <a:pPr>
              <a:buBlip>
                <a:blip r:embed="rId2"/>
              </a:buBlip>
            </a:pPr>
            <a:r>
              <a:t>Подструнник - Snare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EFbllq1XkAACNZS.jpeg" descr="EFbllq1XkAACNZS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2268140"/>
            <a:ext cx="5397501" cy="5217320"/>
          </a:xfrm>
          <a:prstGeom prst="rect">
            <a:avLst/>
          </a:prstGeom>
        </p:spPr>
      </p:pic>
      <p:sp>
        <p:nvSpPr>
          <p:cNvPr id="161" name="Скрип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Скрипка</a:t>
            </a:r>
          </a:p>
        </p:txBody>
      </p:sp>
      <p:sp>
        <p:nvSpPr>
          <p:cNvPr id="162" name="Violin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Violin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Микрофоны для барабано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Микрофоны для барабанов</a:t>
            </a:r>
          </a:p>
        </p:txBody>
      </p:sp>
      <p:sp>
        <p:nvSpPr>
          <p:cNvPr id="372" name="Нижний для малого - Bottom Mic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Нижний для малого - Bottom Mic</a:t>
            </a:r>
          </a:p>
          <a:p>
            <a:pPr>
              <a:buBlip>
                <a:blip r:embed="rId2"/>
              </a:buBlip>
            </a:pPr>
            <a:r>
              <a:t>Верхний для малого - Top Mic</a:t>
            </a:r>
          </a:p>
          <a:p>
            <a:pPr>
              <a:buBlip>
                <a:blip r:embed="rId2"/>
              </a:buBlip>
            </a:pPr>
            <a:r>
              <a:t>Оверхеды - Overheads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iBANEZ-RGAT62-SBF-1000x1000.jpg" descr="iBANEZ-RGAT62-SBF-1000x1000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730250"/>
            <a:ext cx="5397500" cy="8293100"/>
          </a:xfrm>
          <a:prstGeom prst="rect">
            <a:avLst/>
          </a:prstGeom>
        </p:spPr>
      </p:pic>
      <p:sp>
        <p:nvSpPr>
          <p:cNvPr id="375" name="Гитарист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Гитарист</a:t>
            </a:r>
          </a:p>
          <a:p>
            <a:pPr/>
            <a:r>
              <a:t>Гитара</a:t>
            </a:r>
          </a:p>
        </p:txBody>
      </p:sp>
      <p:sp>
        <p:nvSpPr>
          <p:cNvPr id="376" name="Guitarist - Guita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Guitarist - Guitar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original.jpeg" descr="original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13986" r="0" b="0"/>
          <a:stretch>
            <a:fillRect/>
          </a:stretch>
        </p:blipFill>
        <p:spPr>
          <a:xfrm>
            <a:off x="162148" y="0"/>
            <a:ext cx="12680504" cy="973988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Гитар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Гитара</a:t>
            </a:r>
          </a:p>
        </p:txBody>
      </p:sp>
      <p:sp>
        <p:nvSpPr>
          <p:cNvPr id="381" name="Гриф - Fretboard (Fingerboard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numCol="2" spcCol="523240"/>
          <a:lstStyle/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Гриф - Fretboard (Fingerboard)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Лад - Fret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Колки - Tuning Peg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Корпус - Body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Розетка - Soundhole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Звукосниматели (нековый, бриджевый) - Pickups (Neck, Bridge)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Крутилки-вертелки - Knobs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Тремоло рычаг - Tremolo Arm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Нижний порожек - Bridge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Верхний порожек - Nut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Анкерный болт - Truss Rod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Вход для джека - Jack Input</a:t>
            </a:r>
          </a:p>
          <a:p>
            <a:pPr marL="454279" indent="-454279" defTabSz="426466">
              <a:spcBef>
                <a:spcPts val="3000"/>
              </a:spcBef>
              <a:buBlip>
                <a:blip r:embed="rId2"/>
              </a:buBlip>
              <a:defRPr sz="2482"/>
            </a:pPr>
            <a:r>
              <a:t>Струны - Strings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6-4.jpg" descr="6-4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384" name="Басист - Бас-гитар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Басист - Бас-гитара</a:t>
            </a:r>
          </a:p>
        </p:txBody>
      </p:sp>
      <p:sp>
        <p:nvSpPr>
          <p:cNvPr id="385" name="Bass Guitarist - Bass Guitar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Bass Guitarist - Bass Guitar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43482-taktile49_slant.jpg" descr="43482-taktile49_slant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2778521"/>
            <a:ext cx="5397500" cy="4196558"/>
          </a:xfrm>
          <a:prstGeom prst="rect">
            <a:avLst/>
          </a:prstGeom>
        </p:spPr>
      </p:pic>
      <p:sp>
        <p:nvSpPr>
          <p:cNvPr id="388" name="Клавишник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Клавишник</a:t>
            </a:r>
          </a:p>
          <a:p>
            <a:pPr/>
            <a:r>
              <a:t>Клавиши</a:t>
            </a:r>
          </a:p>
        </p:txBody>
      </p:sp>
      <p:sp>
        <p:nvSpPr>
          <p:cNvPr id="389" name="Keyboardist (keyboard Player) - Keyboard (Keys)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Keyboardist (keyboard Player) - Keyboard (Keys)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colored-musical-stuff-vector-illustration-image-graphic-white-background-56917023.jpg" descr="colored-musical-stuff-vector-illustration-image-graphic-white-background-56917023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392" name="Всякое разное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Всякое разное</a:t>
            </a:r>
          </a:p>
          <a:p>
            <a:pPr/>
            <a:r>
              <a:t>Stuff</a:t>
            </a:r>
          </a:p>
        </p:txBody>
      </p:sp>
      <p:sp>
        <p:nvSpPr>
          <p:cNvPr id="393" name="Шнуры - Cables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Шнуры - Cables</a:t>
            </a:r>
          </a:p>
          <a:p>
            <a:pPr>
              <a:buBlip>
                <a:blip r:embed="rId3"/>
              </a:buBlip>
            </a:pPr>
            <a:r>
              <a:t>Джек-джек - Jack-Jack</a:t>
            </a:r>
          </a:p>
          <a:p>
            <a:pPr>
              <a:buBlip>
                <a:blip r:embed="rId3"/>
              </a:buBlip>
            </a:pPr>
            <a:r>
              <a:t>Экс-Эл-Эр - XLR</a:t>
            </a:r>
          </a:p>
          <a:p>
            <a:pPr>
              <a:buBlip>
                <a:blip r:embed="rId3"/>
              </a:buBlip>
            </a:pPr>
            <a:r>
              <a:t>Тюльпаны - RCA</a:t>
            </a:r>
          </a:p>
          <a:p>
            <a:pPr>
              <a:buBlip>
                <a:blip r:embed="rId3"/>
              </a:buBlip>
            </a:pPr>
            <a:r>
              <a:t>Дибоксы - DI Box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Спасибо за внимание!"/>
          <p:cNvSpPr txBox="1"/>
          <p:nvPr>
            <p:ph type="title"/>
          </p:nvPr>
        </p:nvSpPr>
        <p:spPr>
          <a:xfrm>
            <a:off x="635000" y="8005997"/>
            <a:ext cx="11734801" cy="1219201"/>
          </a:xfrm>
          <a:prstGeom prst="rect">
            <a:avLst/>
          </a:prstGeom>
        </p:spPr>
        <p:txBody>
          <a:bodyPr/>
          <a:lstStyle/>
          <a:p>
            <a:pPr/>
            <a:r>
              <a:t>Спасибо за внимание!</a:t>
            </a:r>
          </a:p>
        </p:txBody>
      </p:sp>
      <p:pic>
        <p:nvPicPr>
          <p:cNvPr id="396" name="3 full logo.png" descr="3 full 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08137" y="-166229"/>
            <a:ext cx="9788584" cy="87784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Контакт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Контакты</a:t>
            </a:r>
          </a:p>
        </p:txBody>
      </p:sp>
      <p:sp>
        <p:nvSpPr>
          <p:cNvPr id="399" name="+7(917)409-410-1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+7(917)409-410-1</a:t>
            </a:r>
          </a:p>
          <a:p>
            <a:pPr>
              <a:buBlip>
                <a:blip r:embed="rId2"/>
              </a:buBlip>
            </a:pPr>
            <a:r>
              <a:t>+7(965)409-409-1</a:t>
            </a:r>
          </a:p>
          <a:p>
            <a:pPr>
              <a:buBlip>
                <a:blip r:embed="rId2"/>
              </a:buBlip>
            </a:pPr>
            <a:r>
              <a:rPr u="sng">
                <a:hlinkClick r:id="rId3" invalidUrl="" action="" tgtFrame="" tooltip="" history="1" highlightClick="0" endSnd="0"/>
              </a:rPr>
              <a:t>bulat.danilov@gmail.com</a:t>
            </a:r>
          </a:p>
          <a:p>
            <a:pPr>
              <a:buBlip>
                <a:blip r:embed="rId2"/>
              </a:buBlip>
            </a:pPr>
            <a:r>
              <a:rPr u="sng">
                <a:hlinkClick r:id="rId4" invalidUrl="" action="" tgtFrame="" tooltip="" history="1" highlightClick="0" endSnd="0"/>
              </a:rPr>
              <a:t>info@bdanilov.com</a:t>
            </a:r>
          </a:p>
          <a:p>
            <a:pPr>
              <a:buBlip>
                <a:blip r:embed="rId2"/>
              </a:buBlip>
            </a:pPr>
            <a:r>
              <a:rPr u="sng">
                <a:hlinkClick r:id="rId5" invalidUrl="" action="" tgtFrame="" tooltip="" history="1" highlightClick="0" endSnd="0"/>
              </a:rPr>
              <a:t>www.danilov.com</a:t>
            </a:r>
          </a:p>
        </p:txBody>
      </p:sp>
      <p:pic>
        <p:nvPicPr>
          <p:cNvPr id="400" name="3 full logo.png" descr="3 full logo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53511" y="3200350"/>
            <a:ext cx="5731609" cy="514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maxresdefault (1).jpeg" descr="maxresdefault (1)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49" y="4257149"/>
            <a:ext cx="5524501" cy="3555207"/>
          </a:xfrm>
          <a:prstGeom prst="rect">
            <a:avLst/>
          </a:prstGeom>
        </p:spPr>
      </p:pic>
      <p:sp>
        <p:nvSpPr>
          <p:cNvPr id="165" name="Нет, это не скрип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Нет, это не скрипка</a:t>
            </a:r>
          </a:p>
        </p:txBody>
      </p:sp>
      <p:sp>
        <p:nvSpPr>
          <p:cNvPr id="166" name="Альт - Viola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Альт - Viola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1596562532_310465.jpeg" descr="1596562532_310465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775450" y="730250"/>
            <a:ext cx="5397500" cy="8293100"/>
          </a:xfrm>
          <a:prstGeom prst="rect">
            <a:avLst/>
          </a:prstGeom>
        </p:spPr>
      </p:pic>
      <p:sp>
        <p:nvSpPr>
          <p:cNvPr id="169" name="Виолончель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Виолончель</a:t>
            </a:r>
          </a:p>
        </p:txBody>
      </p:sp>
      <p:sp>
        <p:nvSpPr>
          <p:cNvPr id="170" name="Cello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Cello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055-1.jpeg" descr="055-1.jpe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3348702"/>
            <a:ext cx="5524500" cy="5372101"/>
          </a:xfrm>
          <a:prstGeom prst="rect">
            <a:avLst/>
          </a:prstGeom>
        </p:spPr>
      </p:pic>
      <p:sp>
        <p:nvSpPr>
          <p:cNvPr id="173" name="Большая виолончель?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Большая виолончель?</a:t>
            </a:r>
          </a:p>
          <a:p>
            <a:pPr/>
            <a:r>
              <a:t>А вот и нет.</a:t>
            </a:r>
          </a:p>
        </p:txBody>
      </p:sp>
      <p:sp>
        <p:nvSpPr>
          <p:cNvPr id="174" name="Контрабас - Double Bas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/>
            <a:r>
              <a:t>Контрабас - Double Bass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3.png"/></Relationships>

</file>

<file path=ppt/theme/theme1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EEEEEE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Constantine"/>
        <a:ea typeface="Constantine"/>
        <a:cs typeface="Constantine"/>
      </a:majorFont>
      <a:minorFont>
        <a:latin typeface="Constantine"/>
        <a:ea typeface="Constantine"/>
        <a:cs typeface="Constantine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FFFFFF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Constantine"/>
        <a:ea typeface="Constantine"/>
        <a:cs typeface="Constantine"/>
      </a:majorFont>
      <a:minorFont>
        <a:latin typeface="Constantine"/>
        <a:ea typeface="Constantine"/>
        <a:cs typeface="Constantine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