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84790-A584-4F44-8C93-65AC3BC3706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3F64EF8-A895-42D3-AF52-75A23E07A77E}">
      <dgm:prSet/>
      <dgm:spPr/>
      <dgm:t>
        <a:bodyPr/>
        <a:lstStyle/>
        <a:p>
          <a:r>
            <a:rPr lang="ru-RU" dirty="0">
              <a:latin typeface="Raleway" panose="020B0503030101060003" pitchFamily="34" charset="-52"/>
            </a:rPr>
            <a:t>подходит для </a:t>
          </a:r>
          <a:r>
            <a:rPr lang="en-US" dirty="0">
              <a:latin typeface="Raleway" panose="020B0503030101060003" pitchFamily="34" charset="-52"/>
            </a:rPr>
            <a:t>IT-</a:t>
          </a:r>
          <a:r>
            <a:rPr lang="ru-RU" dirty="0">
              <a:latin typeface="Raleway" panose="020B0503030101060003" pitchFamily="34" charset="-52"/>
            </a:rPr>
            <a:t>переводов</a:t>
          </a:r>
          <a:endParaRPr lang="en-US" dirty="0">
            <a:latin typeface="Raleway" panose="020B0503030101060003" pitchFamily="34" charset="-52"/>
          </a:endParaRPr>
        </a:p>
      </dgm:t>
    </dgm:pt>
    <dgm:pt modelId="{BAE7B25D-C174-4DF2-9676-BA010D2E4974}" type="parTrans" cxnId="{BDB9AA71-5ED3-4335-BFCE-9087AC8FCEBD}">
      <dgm:prSet/>
      <dgm:spPr/>
      <dgm:t>
        <a:bodyPr/>
        <a:lstStyle/>
        <a:p>
          <a:endParaRPr lang="en-US"/>
        </a:p>
      </dgm:t>
    </dgm:pt>
    <dgm:pt modelId="{9672837C-E461-426F-BF00-C331F8AE247B}" type="sibTrans" cxnId="{BDB9AA71-5ED3-4335-BFCE-9087AC8FCEBD}">
      <dgm:prSet/>
      <dgm:spPr/>
      <dgm:t>
        <a:bodyPr/>
        <a:lstStyle/>
        <a:p>
          <a:endParaRPr lang="en-US"/>
        </a:p>
      </dgm:t>
    </dgm:pt>
    <dgm:pt modelId="{52C1EA90-C861-4B1E-9229-98B24A5877AB}">
      <dgm:prSet/>
      <dgm:spPr/>
      <dgm:t>
        <a:bodyPr/>
        <a:lstStyle/>
        <a:p>
          <a:r>
            <a:rPr lang="ru-RU" dirty="0">
              <a:latin typeface="Raleway" panose="020B0503030101060003" pitchFamily="34" charset="-52"/>
            </a:rPr>
            <a:t>регулярно обновляется</a:t>
          </a:r>
          <a:endParaRPr lang="en-US" dirty="0">
            <a:latin typeface="Raleway" panose="020B0503030101060003" pitchFamily="34" charset="-52"/>
          </a:endParaRPr>
        </a:p>
      </dgm:t>
    </dgm:pt>
    <dgm:pt modelId="{421A9AEE-78D6-4E9F-B8AD-36F075EAF774}" type="parTrans" cxnId="{2D685CA8-CC4F-4E3F-8943-290490051ED3}">
      <dgm:prSet/>
      <dgm:spPr/>
      <dgm:t>
        <a:bodyPr/>
        <a:lstStyle/>
        <a:p>
          <a:endParaRPr lang="en-US"/>
        </a:p>
      </dgm:t>
    </dgm:pt>
    <dgm:pt modelId="{D705B434-3295-4960-9141-EF535ED2904B}" type="sibTrans" cxnId="{2D685CA8-CC4F-4E3F-8943-290490051ED3}">
      <dgm:prSet/>
      <dgm:spPr/>
      <dgm:t>
        <a:bodyPr/>
        <a:lstStyle/>
        <a:p>
          <a:endParaRPr lang="en-US"/>
        </a:p>
      </dgm:t>
    </dgm:pt>
    <dgm:pt modelId="{6F72CC1F-F634-4704-A13A-2E68AF16EAA3}">
      <dgm:prSet/>
      <dgm:spPr/>
      <dgm:t>
        <a:bodyPr/>
        <a:lstStyle/>
        <a:p>
          <a:r>
            <a:rPr lang="ru-RU" dirty="0">
              <a:latin typeface="Raleway" panose="020B0503030101060003" pitchFamily="34" charset="-52"/>
            </a:rPr>
            <a:t>помогает локализовать системные уведомления, предупреждения, оповещения</a:t>
          </a:r>
          <a:endParaRPr lang="en-US" dirty="0">
            <a:latin typeface="Raleway" panose="020B0503030101060003" pitchFamily="34" charset="-52"/>
          </a:endParaRPr>
        </a:p>
      </dgm:t>
    </dgm:pt>
    <dgm:pt modelId="{86DF336F-1830-4B76-A8C5-45F01ED5E1A5}" type="parTrans" cxnId="{B08D17DF-12BE-471B-8CB7-2B6E8D09F3C2}">
      <dgm:prSet/>
      <dgm:spPr/>
      <dgm:t>
        <a:bodyPr/>
        <a:lstStyle/>
        <a:p>
          <a:endParaRPr lang="en-US"/>
        </a:p>
      </dgm:t>
    </dgm:pt>
    <dgm:pt modelId="{7EAA440C-3BC6-467B-83F3-7ACACD1BD21F}" type="sibTrans" cxnId="{B08D17DF-12BE-471B-8CB7-2B6E8D09F3C2}">
      <dgm:prSet/>
      <dgm:spPr/>
      <dgm:t>
        <a:bodyPr/>
        <a:lstStyle/>
        <a:p>
          <a:endParaRPr lang="en-US"/>
        </a:p>
      </dgm:t>
    </dgm:pt>
    <dgm:pt modelId="{754E88F7-A429-427D-9975-39C5C1DFEE02}" type="pres">
      <dgm:prSet presAssocID="{06B84790-A584-4F44-8C93-65AC3BC37060}" presName="root" presStyleCnt="0">
        <dgm:presLayoutVars>
          <dgm:dir/>
          <dgm:resizeHandles val="exact"/>
        </dgm:presLayoutVars>
      </dgm:prSet>
      <dgm:spPr/>
    </dgm:pt>
    <dgm:pt modelId="{A6F5C7AE-AAA9-49AB-A2DB-9F82B4F092CF}" type="pres">
      <dgm:prSet presAssocID="{33F64EF8-A895-42D3-AF52-75A23E07A77E}" presName="compNode" presStyleCnt="0"/>
      <dgm:spPr/>
    </dgm:pt>
    <dgm:pt modelId="{29EE07EC-2F55-4987-AE61-6828A1DF2286}" type="pres">
      <dgm:prSet presAssocID="{33F64EF8-A895-42D3-AF52-75A23E07A77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70851870-D097-45B8-911E-05A7263A9F95}" type="pres">
      <dgm:prSet presAssocID="{33F64EF8-A895-42D3-AF52-75A23E07A77E}" presName="spaceRect" presStyleCnt="0"/>
      <dgm:spPr/>
    </dgm:pt>
    <dgm:pt modelId="{F580F97C-E0DA-4D04-8443-5BE2EEBA0C0B}" type="pres">
      <dgm:prSet presAssocID="{33F64EF8-A895-42D3-AF52-75A23E07A77E}" presName="textRect" presStyleLbl="revTx" presStyleIdx="0" presStyleCnt="3">
        <dgm:presLayoutVars>
          <dgm:chMax val="1"/>
          <dgm:chPref val="1"/>
        </dgm:presLayoutVars>
      </dgm:prSet>
      <dgm:spPr/>
    </dgm:pt>
    <dgm:pt modelId="{1011505C-B1EE-4884-A57C-62EB51F32B5E}" type="pres">
      <dgm:prSet presAssocID="{9672837C-E461-426F-BF00-C331F8AE247B}" presName="sibTrans" presStyleCnt="0"/>
      <dgm:spPr/>
    </dgm:pt>
    <dgm:pt modelId="{1DF01F6E-726A-4010-94AF-209CBDBC8CF5}" type="pres">
      <dgm:prSet presAssocID="{52C1EA90-C861-4B1E-9229-98B24A5877AB}" presName="compNode" presStyleCnt="0"/>
      <dgm:spPr/>
    </dgm:pt>
    <dgm:pt modelId="{AF7E935A-B7D1-49D8-BDC9-09DA9E5DC775}" type="pres">
      <dgm:prSet presAssocID="{52C1EA90-C861-4B1E-9229-98B24A5877A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Закрыть"/>
        </a:ext>
      </dgm:extLst>
    </dgm:pt>
    <dgm:pt modelId="{471C0050-A157-4C3E-83CA-F92588881EFE}" type="pres">
      <dgm:prSet presAssocID="{52C1EA90-C861-4B1E-9229-98B24A5877AB}" presName="spaceRect" presStyleCnt="0"/>
      <dgm:spPr/>
    </dgm:pt>
    <dgm:pt modelId="{05C477EF-7BC5-45E7-B620-EA821CE17A93}" type="pres">
      <dgm:prSet presAssocID="{52C1EA90-C861-4B1E-9229-98B24A5877AB}" presName="textRect" presStyleLbl="revTx" presStyleIdx="1" presStyleCnt="3">
        <dgm:presLayoutVars>
          <dgm:chMax val="1"/>
          <dgm:chPref val="1"/>
        </dgm:presLayoutVars>
      </dgm:prSet>
      <dgm:spPr/>
    </dgm:pt>
    <dgm:pt modelId="{A50E0293-B777-4D16-9CAC-28ECD6CDD8B0}" type="pres">
      <dgm:prSet presAssocID="{D705B434-3295-4960-9141-EF535ED2904B}" presName="sibTrans" presStyleCnt="0"/>
      <dgm:spPr/>
    </dgm:pt>
    <dgm:pt modelId="{02A57849-E6A0-40D3-A57C-9BC6A1D93852}" type="pres">
      <dgm:prSet presAssocID="{6F72CC1F-F634-4704-A13A-2E68AF16EAA3}" presName="compNode" presStyleCnt="0"/>
      <dgm:spPr/>
    </dgm:pt>
    <dgm:pt modelId="{5368032B-0CFE-484C-831E-2E16771C0EF8}" type="pres">
      <dgm:prSet presAssocID="{6F72CC1F-F634-4704-A13A-2E68AF16EAA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Звонок"/>
        </a:ext>
      </dgm:extLst>
    </dgm:pt>
    <dgm:pt modelId="{04FAA126-C013-4D66-8067-C909AFFBBBC1}" type="pres">
      <dgm:prSet presAssocID="{6F72CC1F-F634-4704-A13A-2E68AF16EAA3}" presName="spaceRect" presStyleCnt="0"/>
      <dgm:spPr/>
    </dgm:pt>
    <dgm:pt modelId="{937E804E-6431-4A8B-B1ED-5178D13958FE}" type="pres">
      <dgm:prSet presAssocID="{6F72CC1F-F634-4704-A13A-2E68AF16EAA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8CD1723-C825-4DD8-B55B-B43C3AF38D1C}" type="presOf" srcId="{52C1EA90-C861-4B1E-9229-98B24A5877AB}" destId="{05C477EF-7BC5-45E7-B620-EA821CE17A93}" srcOrd="0" destOrd="0" presId="urn:microsoft.com/office/officeart/2018/2/layout/IconLabelList"/>
    <dgm:cxn modelId="{BF58A061-751E-4834-A2A1-F46B6F85D08B}" type="presOf" srcId="{33F64EF8-A895-42D3-AF52-75A23E07A77E}" destId="{F580F97C-E0DA-4D04-8443-5BE2EEBA0C0B}" srcOrd="0" destOrd="0" presId="urn:microsoft.com/office/officeart/2018/2/layout/IconLabelList"/>
    <dgm:cxn modelId="{BDB9AA71-5ED3-4335-BFCE-9087AC8FCEBD}" srcId="{06B84790-A584-4F44-8C93-65AC3BC37060}" destId="{33F64EF8-A895-42D3-AF52-75A23E07A77E}" srcOrd="0" destOrd="0" parTransId="{BAE7B25D-C174-4DF2-9676-BA010D2E4974}" sibTransId="{9672837C-E461-426F-BF00-C331F8AE247B}"/>
    <dgm:cxn modelId="{1D091A92-AFDE-49ED-9FB2-4EED1A646C15}" type="presOf" srcId="{06B84790-A584-4F44-8C93-65AC3BC37060}" destId="{754E88F7-A429-427D-9975-39C5C1DFEE02}" srcOrd="0" destOrd="0" presId="urn:microsoft.com/office/officeart/2018/2/layout/IconLabelList"/>
    <dgm:cxn modelId="{2D685CA8-CC4F-4E3F-8943-290490051ED3}" srcId="{06B84790-A584-4F44-8C93-65AC3BC37060}" destId="{52C1EA90-C861-4B1E-9229-98B24A5877AB}" srcOrd="1" destOrd="0" parTransId="{421A9AEE-78D6-4E9F-B8AD-36F075EAF774}" sibTransId="{D705B434-3295-4960-9141-EF535ED2904B}"/>
    <dgm:cxn modelId="{0C5AABAF-DD23-49D4-9FC0-83DB94C5C3C8}" type="presOf" srcId="{6F72CC1F-F634-4704-A13A-2E68AF16EAA3}" destId="{937E804E-6431-4A8B-B1ED-5178D13958FE}" srcOrd="0" destOrd="0" presId="urn:microsoft.com/office/officeart/2018/2/layout/IconLabelList"/>
    <dgm:cxn modelId="{B08D17DF-12BE-471B-8CB7-2B6E8D09F3C2}" srcId="{06B84790-A584-4F44-8C93-65AC3BC37060}" destId="{6F72CC1F-F634-4704-A13A-2E68AF16EAA3}" srcOrd="2" destOrd="0" parTransId="{86DF336F-1830-4B76-A8C5-45F01ED5E1A5}" sibTransId="{7EAA440C-3BC6-467B-83F3-7ACACD1BD21F}"/>
    <dgm:cxn modelId="{3A33130E-A35B-47A0-BBFB-8CD90D39F0FA}" type="presParOf" srcId="{754E88F7-A429-427D-9975-39C5C1DFEE02}" destId="{A6F5C7AE-AAA9-49AB-A2DB-9F82B4F092CF}" srcOrd="0" destOrd="0" presId="urn:microsoft.com/office/officeart/2018/2/layout/IconLabelList"/>
    <dgm:cxn modelId="{527EEAE7-E3C9-4611-BBF4-2E55E3199DCB}" type="presParOf" srcId="{A6F5C7AE-AAA9-49AB-A2DB-9F82B4F092CF}" destId="{29EE07EC-2F55-4987-AE61-6828A1DF2286}" srcOrd="0" destOrd="0" presId="urn:microsoft.com/office/officeart/2018/2/layout/IconLabelList"/>
    <dgm:cxn modelId="{EBD1BCA8-C3CE-41A3-896C-3179DF4DC114}" type="presParOf" srcId="{A6F5C7AE-AAA9-49AB-A2DB-9F82B4F092CF}" destId="{70851870-D097-45B8-911E-05A7263A9F95}" srcOrd="1" destOrd="0" presId="urn:microsoft.com/office/officeart/2018/2/layout/IconLabelList"/>
    <dgm:cxn modelId="{B00E87FA-944E-4453-BE7B-C1EDC072CC93}" type="presParOf" srcId="{A6F5C7AE-AAA9-49AB-A2DB-9F82B4F092CF}" destId="{F580F97C-E0DA-4D04-8443-5BE2EEBA0C0B}" srcOrd="2" destOrd="0" presId="urn:microsoft.com/office/officeart/2018/2/layout/IconLabelList"/>
    <dgm:cxn modelId="{A6505B69-9A6E-4748-87F8-3CCB80C3E66F}" type="presParOf" srcId="{754E88F7-A429-427D-9975-39C5C1DFEE02}" destId="{1011505C-B1EE-4884-A57C-62EB51F32B5E}" srcOrd="1" destOrd="0" presId="urn:microsoft.com/office/officeart/2018/2/layout/IconLabelList"/>
    <dgm:cxn modelId="{8770E176-A661-4F3F-9280-F0A8234E8985}" type="presParOf" srcId="{754E88F7-A429-427D-9975-39C5C1DFEE02}" destId="{1DF01F6E-726A-4010-94AF-209CBDBC8CF5}" srcOrd="2" destOrd="0" presId="urn:microsoft.com/office/officeart/2018/2/layout/IconLabelList"/>
    <dgm:cxn modelId="{B3BA53D3-AC10-47AB-9B18-D043FF501A79}" type="presParOf" srcId="{1DF01F6E-726A-4010-94AF-209CBDBC8CF5}" destId="{AF7E935A-B7D1-49D8-BDC9-09DA9E5DC775}" srcOrd="0" destOrd="0" presId="urn:microsoft.com/office/officeart/2018/2/layout/IconLabelList"/>
    <dgm:cxn modelId="{08171DED-33A3-43A4-995F-B0BEC0CAC8B1}" type="presParOf" srcId="{1DF01F6E-726A-4010-94AF-209CBDBC8CF5}" destId="{471C0050-A157-4C3E-83CA-F92588881EFE}" srcOrd="1" destOrd="0" presId="urn:microsoft.com/office/officeart/2018/2/layout/IconLabelList"/>
    <dgm:cxn modelId="{4CE7C39E-DA2A-4C32-978B-7AFD55E87533}" type="presParOf" srcId="{1DF01F6E-726A-4010-94AF-209CBDBC8CF5}" destId="{05C477EF-7BC5-45E7-B620-EA821CE17A93}" srcOrd="2" destOrd="0" presId="urn:microsoft.com/office/officeart/2018/2/layout/IconLabelList"/>
    <dgm:cxn modelId="{174F6BE1-5CD3-4C9C-96C5-4E439AC30BC2}" type="presParOf" srcId="{754E88F7-A429-427D-9975-39C5C1DFEE02}" destId="{A50E0293-B777-4D16-9CAC-28ECD6CDD8B0}" srcOrd="3" destOrd="0" presId="urn:microsoft.com/office/officeart/2018/2/layout/IconLabelList"/>
    <dgm:cxn modelId="{38C66D32-4DCF-4480-926C-47D2C71324A4}" type="presParOf" srcId="{754E88F7-A429-427D-9975-39C5C1DFEE02}" destId="{02A57849-E6A0-40D3-A57C-9BC6A1D93852}" srcOrd="4" destOrd="0" presId="urn:microsoft.com/office/officeart/2018/2/layout/IconLabelList"/>
    <dgm:cxn modelId="{1299126F-601B-49A7-8FFC-50D7D539280C}" type="presParOf" srcId="{02A57849-E6A0-40D3-A57C-9BC6A1D93852}" destId="{5368032B-0CFE-484C-831E-2E16771C0EF8}" srcOrd="0" destOrd="0" presId="urn:microsoft.com/office/officeart/2018/2/layout/IconLabelList"/>
    <dgm:cxn modelId="{06F3C35D-B06B-4677-A0F0-761B503A5D32}" type="presParOf" srcId="{02A57849-E6A0-40D3-A57C-9BC6A1D93852}" destId="{04FAA126-C013-4D66-8067-C909AFFBBBC1}" srcOrd="1" destOrd="0" presId="urn:microsoft.com/office/officeart/2018/2/layout/IconLabelList"/>
    <dgm:cxn modelId="{BF593C48-372D-430F-A176-C3F42531E3B1}" type="presParOf" srcId="{02A57849-E6A0-40D3-A57C-9BC6A1D93852}" destId="{937E804E-6431-4A8B-B1ED-5178D13958F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F21978-6960-4A37-BE42-95C99E4387F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2C3FF2CC-E89F-443D-B0B5-901084F35728}">
      <dgm:prSet/>
      <dgm:spPr/>
      <dgm:t>
        <a:bodyPr/>
        <a:lstStyle/>
        <a:p>
          <a:r>
            <a:rPr lang="ru-RU">
              <a:latin typeface="Raleway" panose="020B0503030101060003" pitchFamily="34" charset="-52"/>
            </a:rPr>
            <a:t>Иногда помогает понять, о чем вообще речь</a:t>
          </a:r>
          <a:endParaRPr lang="en-US">
            <a:latin typeface="Raleway" panose="020B0503030101060003" pitchFamily="34" charset="-52"/>
          </a:endParaRPr>
        </a:p>
      </dgm:t>
    </dgm:pt>
    <dgm:pt modelId="{67C96404-8EEB-46D3-A52E-8DC74F12E9DF}" type="parTrans" cxnId="{1DB18797-F866-482D-942E-4050B8F3498C}">
      <dgm:prSet/>
      <dgm:spPr/>
      <dgm:t>
        <a:bodyPr/>
        <a:lstStyle/>
        <a:p>
          <a:endParaRPr lang="en-US"/>
        </a:p>
      </dgm:t>
    </dgm:pt>
    <dgm:pt modelId="{12233C38-E160-4395-9709-3E3422F3DB03}" type="sibTrans" cxnId="{1DB18797-F866-482D-942E-4050B8F3498C}">
      <dgm:prSet/>
      <dgm:spPr/>
      <dgm:t>
        <a:bodyPr/>
        <a:lstStyle/>
        <a:p>
          <a:endParaRPr lang="en-US"/>
        </a:p>
      </dgm:t>
    </dgm:pt>
    <dgm:pt modelId="{39A6B685-AD66-49C7-9B2D-370A0A34AD67}">
      <dgm:prSet/>
      <dgm:spPr/>
      <dgm:t>
        <a:bodyPr/>
        <a:lstStyle/>
        <a:p>
          <a:r>
            <a:rPr lang="ru-RU">
              <a:latin typeface="Raleway" panose="020B0503030101060003" pitchFamily="34" charset="-52"/>
            </a:rPr>
            <a:t>Подходит для любых</a:t>
          </a:r>
          <a:r>
            <a:rPr lang="en-US">
              <a:latin typeface="Raleway" panose="020B0503030101060003" pitchFamily="34" charset="-52"/>
            </a:rPr>
            <a:t> </a:t>
          </a:r>
          <a:r>
            <a:rPr lang="ru-RU">
              <a:latin typeface="Raleway" panose="020B0503030101060003" pitchFamily="34" charset="-52"/>
            </a:rPr>
            <a:t>переводов</a:t>
          </a:r>
          <a:endParaRPr lang="en-US">
            <a:latin typeface="Raleway" panose="020B0503030101060003" pitchFamily="34" charset="-52"/>
          </a:endParaRPr>
        </a:p>
      </dgm:t>
    </dgm:pt>
    <dgm:pt modelId="{640A969A-BD41-433F-8135-56FAA5F03D26}" type="parTrans" cxnId="{35EEACB5-22AA-499E-AC02-CFDAF4F9655E}">
      <dgm:prSet/>
      <dgm:spPr/>
      <dgm:t>
        <a:bodyPr/>
        <a:lstStyle/>
        <a:p>
          <a:endParaRPr lang="en-US"/>
        </a:p>
      </dgm:t>
    </dgm:pt>
    <dgm:pt modelId="{1AF4117D-FCF5-42B0-A082-937FCAA66206}" type="sibTrans" cxnId="{35EEACB5-22AA-499E-AC02-CFDAF4F9655E}">
      <dgm:prSet/>
      <dgm:spPr/>
      <dgm:t>
        <a:bodyPr/>
        <a:lstStyle/>
        <a:p>
          <a:endParaRPr lang="en-US"/>
        </a:p>
      </dgm:t>
    </dgm:pt>
    <dgm:pt modelId="{943142FD-18BA-45A1-BD78-6DFE78520944}">
      <dgm:prSet/>
      <dgm:spPr/>
      <dgm:t>
        <a:bodyPr/>
        <a:lstStyle/>
        <a:p>
          <a:r>
            <a:rPr lang="ru-RU" dirty="0">
              <a:latin typeface="Raleway" panose="020B0503030101060003" pitchFamily="34" charset="-52"/>
            </a:rPr>
            <a:t>Тратится много времени на поиск</a:t>
          </a:r>
          <a:endParaRPr lang="en-US" dirty="0">
            <a:latin typeface="Raleway" panose="020B0503030101060003" pitchFamily="34" charset="-52"/>
          </a:endParaRPr>
        </a:p>
      </dgm:t>
    </dgm:pt>
    <dgm:pt modelId="{901DD0A6-41E5-488C-9035-AF3224FED4B1}" type="parTrans" cxnId="{B8E39FC7-513A-4429-A421-A9D91F988A48}">
      <dgm:prSet/>
      <dgm:spPr/>
      <dgm:t>
        <a:bodyPr/>
        <a:lstStyle/>
        <a:p>
          <a:endParaRPr lang="en-US"/>
        </a:p>
      </dgm:t>
    </dgm:pt>
    <dgm:pt modelId="{D30C1CF3-B229-4C54-A349-8AD99E6CB30E}" type="sibTrans" cxnId="{B8E39FC7-513A-4429-A421-A9D91F988A48}">
      <dgm:prSet/>
      <dgm:spPr/>
      <dgm:t>
        <a:bodyPr/>
        <a:lstStyle/>
        <a:p>
          <a:endParaRPr lang="en-US"/>
        </a:p>
      </dgm:t>
    </dgm:pt>
    <dgm:pt modelId="{5B190AFF-09CD-4D5B-B38A-DD97B9497550}" type="pres">
      <dgm:prSet presAssocID="{7EF21978-6960-4A37-BE42-95C99E4387F0}" presName="root" presStyleCnt="0">
        <dgm:presLayoutVars>
          <dgm:dir/>
          <dgm:resizeHandles val="exact"/>
        </dgm:presLayoutVars>
      </dgm:prSet>
      <dgm:spPr/>
    </dgm:pt>
    <dgm:pt modelId="{5B4D97BD-2664-460C-B622-F42D9C279E7E}" type="pres">
      <dgm:prSet presAssocID="{7EF21978-6960-4A37-BE42-95C99E4387F0}" presName="container" presStyleCnt="0">
        <dgm:presLayoutVars>
          <dgm:dir/>
          <dgm:resizeHandles val="exact"/>
        </dgm:presLayoutVars>
      </dgm:prSet>
      <dgm:spPr/>
    </dgm:pt>
    <dgm:pt modelId="{F3ED5425-0C94-469C-9146-3D2504E7B219}" type="pres">
      <dgm:prSet presAssocID="{2C3FF2CC-E89F-443D-B0B5-901084F35728}" presName="compNode" presStyleCnt="0"/>
      <dgm:spPr/>
    </dgm:pt>
    <dgm:pt modelId="{4D9A9A20-2D93-4684-9FB2-FE5D1F842A47}" type="pres">
      <dgm:prSet presAssocID="{2C3FF2CC-E89F-443D-B0B5-901084F35728}" presName="iconBgRect" presStyleLbl="bgShp" presStyleIdx="0" presStyleCnt="3"/>
      <dgm:spPr/>
    </dgm:pt>
    <dgm:pt modelId="{A285E503-AC91-4658-899A-B776AFFDDC3B}" type="pres">
      <dgm:prSet presAssocID="{2C3FF2CC-E89F-443D-B0B5-901084F3572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0E1C12C1-A5A3-4AC5-AFD7-007E24EEDC45}" type="pres">
      <dgm:prSet presAssocID="{2C3FF2CC-E89F-443D-B0B5-901084F35728}" presName="spaceRect" presStyleCnt="0"/>
      <dgm:spPr/>
    </dgm:pt>
    <dgm:pt modelId="{47C01C90-CF06-4CF2-B9AA-D3C4A4A3FF84}" type="pres">
      <dgm:prSet presAssocID="{2C3FF2CC-E89F-443D-B0B5-901084F35728}" presName="textRect" presStyleLbl="revTx" presStyleIdx="0" presStyleCnt="3">
        <dgm:presLayoutVars>
          <dgm:chMax val="1"/>
          <dgm:chPref val="1"/>
        </dgm:presLayoutVars>
      </dgm:prSet>
      <dgm:spPr/>
    </dgm:pt>
    <dgm:pt modelId="{EADA97EC-ADBC-4AC7-BF7B-67E0F47CA8FD}" type="pres">
      <dgm:prSet presAssocID="{12233C38-E160-4395-9709-3E3422F3DB03}" presName="sibTrans" presStyleLbl="sibTrans2D1" presStyleIdx="0" presStyleCnt="0"/>
      <dgm:spPr/>
    </dgm:pt>
    <dgm:pt modelId="{8F098C5D-759E-4FFD-8D80-5B5A497EAC62}" type="pres">
      <dgm:prSet presAssocID="{39A6B685-AD66-49C7-9B2D-370A0A34AD67}" presName="compNode" presStyleCnt="0"/>
      <dgm:spPr/>
    </dgm:pt>
    <dgm:pt modelId="{319BB863-0B73-4FAF-A6F2-2EC0FE190402}" type="pres">
      <dgm:prSet presAssocID="{39A6B685-AD66-49C7-9B2D-370A0A34AD67}" presName="iconBgRect" presStyleLbl="bgShp" presStyleIdx="1" presStyleCnt="3"/>
      <dgm:spPr/>
    </dgm:pt>
    <dgm:pt modelId="{CF64490A-03D7-40D6-9FE5-67BEB1684D54}" type="pres">
      <dgm:prSet presAssocID="{39A6B685-AD66-49C7-9B2D-370A0A34AD6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52F8445E-94DD-4B75-A5DA-74F68B60D00D}" type="pres">
      <dgm:prSet presAssocID="{39A6B685-AD66-49C7-9B2D-370A0A34AD67}" presName="spaceRect" presStyleCnt="0"/>
      <dgm:spPr/>
    </dgm:pt>
    <dgm:pt modelId="{F1BC6492-0A09-4AC4-8307-81DA19050F5D}" type="pres">
      <dgm:prSet presAssocID="{39A6B685-AD66-49C7-9B2D-370A0A34AD67}" presName="textRect" presStyleLbl="revTx" presStyleIdx="1" presStyleCnt="3">
        <dgm:presLayoutVars>
          <dgm:chMax val="1"/>
          <dgm:chPref val="1"/>
        </dgm:presLayoutVars>
      </dgm:prSet>
      <dgm:spPr/>
    </dgm:pt>
    <dgm:pt modelId="{3A2A29E2-1B1D-47BD-BBA8-DEB20CF746E6}" type="pres">
      <dgm:prSet presAssocID="{1AF4117D-FCF5-42B0-A082-937FCAA66206}" presName="sibTrans" presStyleLbl="sibTrans2D1" presStyleIdx="0" presStyleCnt="0"/>
      <dgm:spPr/>
    </dgm:pt>
    <dgm:pt modelId="{606A7433-FE0C-49EB-88BE-DC5D304553B1}" type="pres">
      <dgm:prSet presAssocID="{943142FD-18BA-45A1-BD78-6DFE78520944}" presName="compNode" presStyleCnt="0"/>
      <dgm:spPr/>
    </dgm:pt>
    <dgm:pt modelId="{F1022B59-33AC-4FF5-AF5E-C6AE4BB65E54}" type="pres">
      <dgm:prSet presAssocID="{943142FD-18BA-45A1-BD78-6DFE78520944}" presName="iconBgRect" presStyleLbl="bgShp" presStyleIdx="2" presStyleCnt="3"/>
      <dgm:spPr/>
    </dgm:pt>
    <dgm:pt modelId="{5AF2F1DE-13C7-4843-98F3-3A5E77176393}" type="pres">
      <dgm:prSet presAssocID="{943142FD-18BA-45A1-BD78-6DFE7852094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40ABBBF-5798-4166-AF8D-D0B438DCB2DF}" type="pres">
      <dgm:prSet presAssocID="{943142FD-18BA-45A1-BD78-6DFE78520944}" presName="spaceRect" presStyleCnt="0"/>
      <dgm:spPr/>
    </dgm:pt>
    <dgm:pt modelId="{E8652C36-9B28-4E66-93B6-1D4AE5636450}" type="pres">
      <dgm:prSet presAssocID="{943142FD-18BA-45A1-BD78-6DFE7852094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601C02-9804-4274-B932-07B94E1DBD68}" type="presOf" srcId="{1AF4117D-FCF5-42B0-A082-937FCAA66206}" destId="{3A2A29E2-1B1D-47BD-BBA8-DEB20CF746E6}" srcOrd="0" destOrd="0" presId="urn:microsoft.com/office/officeart/2018/2/layout/IconCircleList"/>
    <dgm:cxn modelId="{4439A407-B051-42A4-B4AC-A8EF94E58DA3}" type="presOf" srcId="{7EF21978-6960-4A37-BE42-95C99E4387F0}" destId="{5B190AFF-09CD-4D5B-B38A-DD97B9497550}" srcOrd="0" destOrd="0" presId="urn:microsoft.com/office/officeart/2018/2/layout/IconCircleList"/>
    <dgm:cxn modelId="{48246F0E-6B30-4CEA-A474-D0981598AAD6}" type="presOf" srcId="{2C3FF2CC-E89F-443D-B0B5-901084F35728}" destId="{47C01C90-CF06-4CF2-B9AA-D3C4A4A3FF84}" srcOrd="0" destOrd="0" presId="urn:microsoft.com/office/officeart/2018/2/layout/IconCircleList"/>
    <dgm:cxn modelId="{18B28325-433A-4D59-A26D-19DD306419EE}" type="presOf" srcId="{39A6B685-AD66-49C7-9B2D-370A0A34AD67}" destId="{F1BC6492-0A09-4AC4-8307-81DA19050F5D}" srcOrd="0" destOrd="0" presId="urn:microsoft.com/office/officeart/2018/2/layout/IconCircleList"/>
    <dgm:cxn modelId="{0ECFF65F-4B6C-46DE-A4AC-E93E99194F98}" type="presOf" srcId="{12233C38-E160-4395-9709-3E3422F3DB03}" destId="{EADA97EC-ADBC-4AC7-BF7B-67E0F47CA8FD}" srcOrd="0" destOrd="0" presId="urn:microsoft.com/office/officeart/2018/2/layout/IconCircleList"/>
    <dgm:cxn modelId="{F19C126A-09F3-4930-B5E2-4C542DF9923D}" type="presOf" srcId="{943142FD-18BA-45A1-BD78-6DFE78520944}" destId="{E8652C36-9B28-4E66-93B6-1D4AE5636450}" srcOrd="0" destOrd="0" presId="urn:microsoft.com/office/officeart/2018/2/layout/IconCircleList"/>
    <dgm:cxn modelId="{1DB18797-F866-482D-942E-4050B8F3498C}" srcId="{7EF21978-6960-4A37-BE42-95C99E4387F0}" destId="{2C3FF2CC-E89F-443D-B0B5-901084F35728}" srcOrd="0" destOrd="0" parTransId="{67C96404-8EEB-46D3-A52E-8DC74F12E9DF}" sibTransId="{12233C38-E160-4395-9709-3E3422F3DB03}"/>
    <dgm:cxn modelId="{35EEACB5-22AA-499E-AC02-CFDAF4F9655E}" srcId="{7EF21978-6960-4A37-BE42-95C99E4387F0}" destId="{39A6B685-AD66-49C7-9B2D-370A0A34AD67}" srcOrd="1" destOrd="0" parTransId="{640A969A-BD41-433F-8135-56FAA5F03D26}" sibTransId="{1AF4117D-FCF5-42B0-A082-937FCAA66206}"/>
    <dgm:cxn modelId="{B8E39FC7-513A-4429-A421-A9D91F988A48}" srcId="{7EF21978-6960-4A37-BE42-95C99E4387F0}" destId="{943142FD-18BA-45A1-BD78-6DFE78520944}" srcOrd="2" destOrd="0" parTransId="{901DD0A6-41E5-488C-9035-AF3224FED4B1}" sibTransId="{D30C1CF3-B229-4C54-A349-8AD99E6CB30E}"/>
    <dgm:cxn modelId="{4EA0B439-068F-45D4-9A94-E001F4DCB5BD}" type="presParOf" srcId="{5B190AFF-09CD-4D5B-B38A-DD97B9497550}" destId="{5B4D97BD-2664-460C-B622-F42D9C279E7E}" srcOrd="0" destOrd="0" presId="urn:microsoft.com/office/officeart/2018/2/layout/IconCircleList"/>
    <dgm:cxn modelId="{9546767D-9E4A-4BE8-8DCF-E31485549ADD}" type="presParOf" srcId="{5B4D97BD-2664-460C-B622-F42D9C279E7E}" destId="{F3ED5425-0C94-469C-9146-3D2504E7B219}" srcOrd="0" destOrd="0" presId="urn:microsoft.com/office/officeart/2018/2/layout/IconCircleList"/>
    <dgm:cxn modelId="{56775D67-DF89-41BD-87FC-CB0D3DB00660}" type="presParOf" srcId="{F3ED5425-0C94-469C-9146-3D2504E7B219}" destId="{4D9A9A20-2D93-4684-9FB2-FE5D1F842A47}" srcOrd="0" destOrd="0" presId="urn:microsoft.com/office/officeart/2018/2/layout/IconCircleList"/>
    <dgm:cxn modelId="{3BF36339-51A1-47C1-9512-94D2957DD44E}" type="presParOf" srcId="{F3ED5425-0C94-469C-9146-3D2504E7B219}" destId="{A285E503-AC91-4658-899A-B776AFFDDC3B}" srcOrd="1" destOrd="0" presId="urn:microsoft.com/office/officeart/2018/2/layout/IconCircleList"/>
    <dgm:cxn modelId="{4EFA57B7-8774-4FB8-85A0-70DA1599372C}" type="presParOf" srcId="{F3ED5425-0C94-469C-9146-3D2504E7B219}" destId="{0E1C12C1-A5A3-4AC5-AFD7-007E24EEDC45}" srcOrd="2" destOrd="0" presId="urn:microsoft.com/office/officeart/2018/2/layout/IconCircleList"/>
    <dgm:cxn modelId="{BC152744-5E6E-440B-BCCE-23D88D08AFA8}" type="presParOf" srcId="{F3ED5425-0C94-469C-9146-3D2504E7B219}" destId="{47C01C90-CF06-4CF2-B9AA-D3C4A4A3FF84}" srcOrd="3" destOrd="0" presId="urn:microsoft.com/office/officeart/2018/2/layout/IconCircleList"/>
    <dgm:cxn modelId="{C5512BAE-B54E-4F59-B279-0D1FAE646DED}" type="presParOf" srcId="{5B4D97BD-2664-460C-B622-F42D9C279E7E}" destId="{EADA97EC-ADBC-4AC7-BF7B-67E0F47CA8FD}" srcOrd="1" destOrd="0" presId="urn:microsoft.com/office/officeart/2018/2/layout/IconCircleList"/>
    <dgm:cxn modelId="{6991142A-6BE3-4D91-93C0-A3C0DAFEE786}" type="presParOf" srcId="{5B4D97BD-2664-460C-B622-F42D9C279E7E}" destId="{8F098C5D-759E-4FFD-8D80-5B5A497EAC62}" srcOrd="2" destOrd="0" presId="urn:microsoft.com/office/officeart/2018/2/layout/IconCircleList"/>
    <dgm:cxn modelId="{3F5EAEB8-620B-4D7B-88D4-191E9AC229A0}" type="presParOf" srcId="{8F098C5D-759E-4FFD-8D80-5B5A497EAC62}" destId="{319BB863-0B73-4FAF-A6F2-2EC0FE190402}" srcOrd="0" destOrd="0" presId="urn:microsoft.com/office/officeart/2018/2/layout/IconCircleList"/>
    <dgm:cxn modelId="{912B1DD7-B2F9-4077-A93F-B26998426A69}" type="presParOf" srcId="{8F098C5D-759E-4FFD-8D80-5B5A497EAC62}" destId="{CF64490A-03D7-40D6-9FE5-67BEB1684D54}" srcOrd="1" destOrd="0" presId="urn:microsoft.com/office/officeart/2018/2/layout/IconCircleList"/>
    <dgm:cxn modelId="{83FC1BC5-466D-48C6-A997-AF27C38A1405}" type="presParOf" srcId="{8F098C5D-759E-4FFD-8D80-5B5A497EAC62}" destId="{52F8445E-94DD-4B75-A5DA-74F68B60D00D}" srcOrd="2" destOrd="0" presId="urn:microsoft.com/office/officeart/2018/2/layout/IconCircleList"/>
    <dgm:cxn modelId="{D8812201-684D-4703-89DC-55638B01C8F6}" type="presParOf" srcId="{8F098C5D-759E-4FFD-8D80-5B5A497EAC62}" destId="{F1BC6492-0A09-4AC4-8307-81DA19050F5D}" srcOrd="3" destOrd="0" presId="urn:microsoft.com/office/officeart/2018/2/layout/IconCircleList"/>
    <dgm:cxn modelId="{B0CD6C2B-AA9B-44FC-9324-03459F41B1AF}" type="presParOf" srcId="{5B4D97BD-2664-460C-B622-F42D9C279E7E}" destId="{3A2A29E2-1B1D-47BD-BBA8-DEB20CF746E6}" srcOrd="3" destOrd="0" presId="urn:microsoft.com/office/officeart/2018/2/layout/IconCircleList"/>
    <dgm:cxn modelId="{2F135AE9-A049-4566-B2AA-C0EAA6E75D53}" type="presParOf" srcId="{5B4D97BD-2664-460C-B622-F42D9C279E7E}" destId="{606A7433-FE0C-49EB-88BE-DC5D304553B1}" srcOrd="4" destOrd="0" presId="urn:microsoft.com/office/officeart/2018/2/layout/IconCircleList"/>
    <dgm:cxn modelId="{7C6564A4-23BA-408C-9CDE-7D4514168F1D}" type="presParOf" srcId="{606A7433-FE0C-49EB-88BE-DC5D304553B1}" destId="{F1022B59-33AC-4FF5-AF5E-C6AE4BB65E54}" srcOrd="0" destOrd="0" presId="urn:microsoft.com/office/officeart/2018/2/layout/IconCircleList"/>
    <dgm:cxn modelId="{F852533A-6A5E-4284-BC9F-A1EB47E7FC25}" type="presParOf" srcId="{606A7433-FE0C-49EB-88BE-DC5D304553B1}" destId="{5AF2F1DE-13C7-4843-98F3-3A5E77176393}" srcOrd="1" destOrd="0" presId="urn:microsoft.com/office/officeart/2018/2/layout/IconCircleList"/>
    <dgm:cxn modelId="{93FB0DAF-B4DC-4D89-ACB6-5C27A1CAE969}" type="presParOf" srcId="{606A7433-FE0C-49EB-88BE-DC5D304553B1}" destId="{D40ABBBF-5798-4166-AF8D-D0B438DCB2DF}" srcOrd="2" destOrd="0" presId="urn:microsoft.com/office/officeart/2018/2/layout/IconCircleList"/>
    <dgm:cxn modelId="{7C7A2E23-0EF6-4DF8-860D-2CDCDC01C71A}" type="presParOf" srcId="{606A7433-FE0C-49EB-88BE-DC5D304553B1}" destId="{E8652C36-9B28-4E66-93B6-1D4AE563645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1589B2-4133-4E37-AC32-576D329DDC5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8E9235-7845-48B0-9E27-687AAB45BFDD}">
      <dgm:prSet/>
      <dgm:spPr/>
      <dgm:t>
        <a:bodyPr/>
        <a:lstStyle/>
        <a:p>
          <a:r>
            <a:rPr lang="ru-RU" dirty="0">
              <a:latin typeface="Raleway" panose="020B0503030101060003" pitchFamily="34" charset="-52"/>
            </a:rPr>
            <a:t>Помогают сделать перевод действительно локализованным</a:t>
          </a:r>
          <a:endParaRPr lang="en-US" dirty="0">
            <a:latin typeface="Raleway" panose="020B0503030101060003" pitchFamily="34" charset="-52"/>
          </a:endParaRPr>
        </a:p>
      </dgm:t>
    </dgm:pt>
    <dgm:pt modelId="{2E9403E0-1859-4D76-ABE9-703E3DED7D17}" type="parTrans" cxnId="{D00E96B7-3BB2-477F-AA24-CA9533D71D78}">
      <dgm:prSet/>
      <dgm:spPr/>
      <dgm:t>
        <a:bodyPr/>
        <a:lstStyle/>
        <a:p>
          <a:endParaRPr lang="en-US"/>
        </a:p>
      </dgm:t>
    </dgm:pt>
    <dgm:pt modelId="{ED1F9809-2E9F-42B0-8107-F51B546DE7BE}" type="sibTrans" cxnId="{D00E96B7-3BB2-477F-AA24-CA9533D71D78}">
      <dgm:prSet/>
      <dgm:spPr/>
      <dgm:t>
        <a:bodyPr/>
        <a:lstStyle/>
        <a:p>
          <a:endParaRPr lang="en-US"/>
        </a:p>
      </dgm:t>
    </dgm:pt>
    <dgm:pt modelId="{F0292A3D-43F8-46E5-AA9B-BA619BFACFC8}">
      <dgm:prSet/>
      <dgm:spPr/>
      <dgm:t>
        <a:bodyPr/>
        <a:lstStyle/>
        <a:p>
          <a:r>
            <a:rPr lang="ru-RU" dirty="0">
              <a:latin typeface="Raleway" panose="020B0503030101060003" pitchFamily="34" charset="-52"/>
            </a:rPr>
            <a:t>Подходят для любых переводов</a:t>
          </a:r>
          <a:endParaRPr lang="en-US" dirty="0">
            <a:latin typeface="Raleway" panose="020B0503030101060003" pitchFamily="34" charset="-52"/>
          </a:endParaRPr>
        </a:p>
      </dgm:t>
    </dgm:pt>
    <dgm:pt modelId="{D3F13FC1-E81F-4388-8EAC-997352FE7ECA}" type="parTrans" cxnId="{B8F65EB3-65E4-429D-B177-9D003ACB405B}">
      <dgm:prSet/>
      <dgm:spPr/>
      <dgm:t>
        <a:bodyPr/>
        <a:lstStyle/>
        <a:p>
          <a:endParaRPr lang="en-US"/>
        </a:p>
      </dgm:t>
    </dgm:pt>
    <dgm:pt modelId="{63BB5980-9934-46BE-8F42-2C3E00084D57}" type="sibTrans" cxnId="{B8F65EB3-65E4-429D-B177-9D003ACB405B}">
      <dgm:prSet/>
      <dgm:spPr/>
      <dgm:t>
        <a:bodyPr/>
        <a:lstStyle/>
        <a:p>
          <a:endParaRPr lang="en-US"/>
        </a:p>
      </dgm:t>
    </dgm:pt>
    <dgm:pt modelId="{B1106C6A-73AF-4FC9-810D-D541007E4131}">
      <dgm:prSet/>
      <dgm:spPr/>
      <dgm:t>
        <a:bodyPr/>
        <a:lstStyle/>
        <a:p>
          <a:r>
            <a:rPr lang="ru-RU" dirty="0">
              <a:latin typeface="Raleway" panose="020B0503030101060003" pitchFamily="34" charset="-52"/>
            </a:rPr>
            <a:t>Время на поиск</a:t>
          </a:r>
          <a:endParaRPr lang="en-US" dirty="0">
            <a:latin typeface="Raleway" panose="020B0503030101060003" pitchFamily="34" charset="-52"/>
          </a:endParaRPr>
        </a:p>
      </dgm:t>
    </dgm:pt>
    <dgm:pt modelId="{D2D7AE76-452E-415E-AF2D-FFAD19FF621C}" type="parTrans" cxnId="{D2FDF075-FB3E-4116-BB3F-1F0325315452}">
      <dgm:prSet/>
      <dgm:spPr/>
      <dgm:t>
        <a:bodyPr/>
        <a:lstStyle/>
        <a:p>
          <a:endParaRPr lang="en-US"/>
        </a:p>
      </dgm:t>
    </dgm:pt>
    <dgm:pt modelId="{DCE9B267-0224-4692-9CF8-514606454AE2}" type="sibTrans" cxnId="{D2FDF075-FB3E-4116-BB3F-1F0325315452}">
      <dgm:prSet/>
      <dgm:spPr/>
      <dgm:t>
        <a:bodyPr/>
        <a:lstStyle/>
        <a:p>
          <a:endParaRPr lang="en-US"/>
        </a:p>
      </dgm:t>
    </dgm:pt>
    <dgm:pt modelId="{45D6BF52-B6F3-403D-8590-CB8CC974A0CD}" type="pres">
      <dgm:prSet presAssocID="{CF1589B2-4133-4E37-AC32-576D329DDC5F}" presName="root" presStyleCnt="0">
        <dgm:presLayoutVars>
          <dgm:dir/>
          <dgm:resizeHandles val="exact"/>
        </dgm:presLayoutVars>
      </dgm:prSet>
      <dgm:spPr/>
    </dgm:pt>
    <dgm:pt modelId="{563D8FC6-C8D0-47D7-A44D-2946ED905E0A}" type="pres">
      <dgm:prSet presAssocID="{688E9235-7845-48B0-9E27-687AAB45BFDD}" presName="compNode" presStyleCnt="0"/>
      <dgm:spPr/>
    </dgm:pt>
    <dgm:pt modelId="{3CCAA8CB-7FA5-44A8-8225-D3C64C53B2F9}" type="pres">
      <dgm:prSet presAssocID="{688E9235-7845-48B0-9E27-687AAB45BFD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98B525B8-D97A-42CC-800D-1ADBFD8EFA74}" type="pres">
      <dgm:prSet presAssocID="{688E9235-7845-48B0-9E27-687AAB45BFDD}" presName="spaceRect" presStyleCnt="0"/>
      <dgm:spPr/>
    </dgm:pt>
    <dgm:pt modelId="{EDA6CEEA-8834-4C99-AD77-F64E6056A9D0}" type="pres">
      <dgm:prSet presAssocID="{688E9235-7845-48B0-9E27-687AAB45BFDD}" presName="textRect" presStyleLbl="revTx" presStyleIdx="0" presStyleCnt="3">
        <dgm:presLayoutVars>
          <dgm:chMax val="1"/>
          <dgm:chPref val="1"/>
        </dgm:presLayoutVars>
      </dgm:prSet>
      <dgm:spPr/>
    </dgm:pt>
    <dgm:pt modelId="{E869A7B4-CCC0-4F20-8D52-07F17CC61D3F}" type="pres">
      <dgm:prSet presAssocID="{ED1F9809-2E9F-42B0-8107-F51B546DE7BE}" presName="sibTrans" presStyleCnt="0"/>
      <dgm:spPr/>
    </dgm:pt>
    <dgm:pt modelId="{7B0154A2-E3F8-4B34-986A-79A86468976C}" type="pres">
      <dgm:prSet presAssocID="{F0292A3D-43F8-46E5-AA9B-BA619BFACFC8}" presName="compNode" presStyleCnt="0"/>
      <dgm:spPr/>
    </dgm:pt>
    <dgm:pt modelId="{252300AE-86F3-4567-85E0-9633D96ACE5E}" type="pres">
      <dgm:prSet presAssocID="{F0292A3D-43F8-46E5-AA9B-BA619BFACFC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7379D28A-0497-4066-8406-82BBC8D365BA}" type="pres">
      <dgm:prSet presAssocID="{F0292A3D-43F8-46E5-AA9B-BA619BFACFC8}" presName="spaceRect" presStyleCnt="0"/>
      <dgm:spPr/>
    </dgm:pt>
    <dgm:pt modelId="{26BA40C6-B05A-4C05-9360-666326DD7DEB}" type="pres">
      <dgm:prSet presAssocID="{F0292A3D-43F8-46E5-AA9B-BA619BFACFC8}" presName="textRect" presStyleLbl="revTx" presStyleIdx="1" presStyleCnt="3">
        <dgm:presLayoutVars>
          <dgm:chMax val="1"/>
          <dgm:chPref val="1"/>
        </dgm:presLayoutVars>
      </dgm:prSet>
      <dgm:spPr/>
    </dgm:pt>
    <dgm:pt modelId="{B8C47287-8CA0-4491-A262-03DB2A98F7C4}" type="pres">
      <dgm:prSet presAssocID="{63BB5980-9934-46BE-8F42-2C3E00084D57}" presName="sibTrans" presStyleCnt="0"/>
      <dgm:spPr/>
    </dgm:pt>
    <dgm:pt modelId="{6D6349B7-A0C4-45D7-859C-FFB15B25081E}" type="pres">
      <dgm:prSet presAssocID="{B1106C6A-73AF-4FC9-810D-D541007E4131}" presName="compNode" presStyleCnt="0"/>
      <dgm:spPr/>
    </dgm:pt>
    <dgm:pt modelId="{1243C00E-64E8-467D-B5FE-FAB8DBBDF525}" type="pres">
      <dgm:prSet presAssocID="{B1106C6A-73AF-4FC9-810D-D541007E413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EE45630-2355-4EEE-BF2C-6AC65CEAE7D7}" type="pres">
      <dgm:prSet presAssocID="{B1106C6A-73AF-4FC9-810D-D541007E4131}" presName="spaceRect" presStyleCnt="0"/>
      <dgm:spPr/>
    </dgm:pt>
    <dgm:pt modelId="{908E0C55-7473-4273-BFC7-9C5026BAA2E5}" type="pres">
      <dgm:prSet presAssocID="{B1106C6A-73AF-4FC9-810D-D541007E413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C8B4E6F-49C9-471F-ADE7-6110841EE141}" type="presOf" srcId="{688E9235-7845-48B0-9E27-687AAB45BFDD}" destId="{EDA6CEEA-8834-4C99-AD77-F64E6056A9D0}" srcOrd="0" destOrd="0" presId="urn:microsoft.com/office/officeart/2018/2/layout/IconLabelList"/>
    <dgm:cxn modelId="{D2FDF075-FB3E-4116-BB3F-1F0325315452}" srcId="{CF1589B2-4133-4E37-AC32-576D329DDC5F}" destId="{B1106C6A-73AF-4FC9-810D-D541007E4131}" srcOrd="2" destOrd="0" parTransId="{D2D7AE76-452E-415E-AF2D-FFAD19FF621C}" sibTransId="{DCE9B267-0224-4692-9CF8-514606454AE2}"/>
    <dgm:cxn modelId="{72F78A92-AF6F-4342-BEAB-277AA2CAA507}" type="presOf" srcId="{CF1589B2-4133-4E37-AC32-576D329DDC5F}" destId="{45D6BF52-B6F3-403D-8590-CB8CC974A0CD}" srcOrd="0" destOrd="0" presId="urn:microsoft.com/office/officeart/2018/2/layout/IconLabelList"/>
    <dgm:cxn modelId="{F64AC79C-AA50-44BA-AC49-179FBF32F8F9}" type="presOf" srcId="{B1106C6A-73AF-4FC9-810D-D541007E4131}" destId="{908E0C55-7473-4273-BFC7-9C5026BAA2E5}" srcOrd="0" destOrd="0" presId="urn:microsoft.com/office/officeart/2018/2/layout/IconLabelList"/>
    <dgm:cxn modelId="{A78BD0A5-7A6E-45FE-972C-BA11832FB923}" type="presOf" srcId="{F0292A3D-43F8-46E5-AA9B-BA619BFACFC8}" destId="{26BA40C6-B05A-4C05-9360-666326DD7DEB}" srcOrd="0" destOrd="0" presId="urn:microsoft.com/office/officeart/2018/2/layout/IconLabelList"/>
    <dgm:cxn modelId="{B8F65EB3-65E4-429D-B177-9D003ACB405B}" srcId="{CF1589B2-4133-4E37-AC32-576D329DDC5F}" destId="{F0292A3D-43F8-46E5-AA9B-BA619BFACFC8}" srcOrd="1" destOrd="0" parTransId="{D3F13FC1-E81F-4388-8EAC-997352FE7ECA}" sibTransId="{63BB5980-9934-46BE-8F42-2C3E00084D57}"/>
    <dgm:cxn modelId="{D00E96B7-3BB2-477F-AA24-CA9533D71D78}" srcId="{CF1589B2-4133-4E37-AC32-576D329DDC5F}" destId="{688E9235-7845-48B0-9E27-687AAB45BFDD}" srcOrd="0" destOrd="0" parTransId="{2E9403E0-1859-4D76-ABE9-703E3DED7D17}" sibTransId="{ED1F9809-2E9F-42B0-8107-F51B546DE7BE}"/>
    <dgm:cxn modelId="{2A902ED4-4DAB-4D33-A438-A0B591267FF7}" type="presParOf" srcId="{45D6BF52-B6F3-403D-8590-CB8CC974A0CD}" destId="{563D8FC6-C8D0-47D7-A44D-2946ED905E0A}" srcOrd="0" destOrd="0" presId="urn:microsoft.com/office/officeart/2018/2/layout/IconLabelList"/>
    <dgm:cxn modelId="{DECC5FC2-61ED-487B-B05C-69938C04B180}" type="presParOf" srcId="{563D8FC6-C8D0-47D7-A44D-2946ED905E0A}" destId="{3CCAA8CB-7FA5-44A8-8225-D3C64C53B2F9}" srcOrd="0" destOrd="0" presId="urn:microsoft.com/office/officeart/2018/2/layout/IconLabelList"/>
    <dgm:cxn modelId="{BB1654D1-6D40-4EC0-AA9C-22DA8C1BD4EE}" type="presParOf" srcId="{563D8FC6-C8D0-47D7-A44D-2946ED905E0A}" destId="{98B525B8-D97A-42CC-800D-1ADBFD8EFA74}" srcOrd="1" destOrd="0" presId="urn:microsoft.com/office/officeart/2018/2/layout/IconLabelList"/>
    <dgm:cxn modelId="{EC710699-51E2-4042-8305-6F38CCB924DF}" type="presParOf" srcId="{563D8FC6-C8D0-47D7-A44D-2946ED905E0A}" destId="{EDA6CEEA-8834-4C99-AD77-F64E6056A9D0}" srcOrd="2" destOrd="0" presId="urn:microsoft.com/office/officeart/2018/2/layout/IconLabelList"/>
    <dgm:cxn modelId="{01AD2CFF-19A3-4B69-9927-5D6050AEC74D}" type="presParOf" srcId="{45D6BF52-B6F3-403D-8590-CB8CC974A0CD}" destId="{E869A7B4-CCC0-4F20-8D52-07F17CC61D3F}" srcOrd="1" destOrd="0" presId="urn:microsoft.com/office/officeart/2018/2/layout/IconLabelList"/>
    <dgm:cxn modelId="{E0421384-44F3-4216-B73E-1B3D5F3C54BC}" type="presParOf" srcId="{45D6BF52-B6F3-403D-8590-CB8CC974A0CD}" destId="{7B0154A2-E3F8-4B34-986A-79A86468976C}" srcOrd="2" destOrd="0" presId="urn:microsoft.com/office/officeart/2018/2/layout/IconLabelList"/>
    <dgm:cxn modelId="{136FE23A-2175-4B97-8E11-58603F52EA26}" type="presParOf" srcId="{7B0154A2-E3F8-4B34-986A-79A86468976C}" destId="{252300AE-86F3-4567-85E0-9633D96ACE5E}" srcOrd="0" destOrd="0" presId="urn:microsoft.com/office/officeart/2018/2/layout/IconLabelList"/>
    <dgm:cxn modelId="{FF89E15C-4D50-415E-8BFC-375EE236D5A4}" type="presParOf" srcId="{7B0154A2-E3F8-4B34-986A-79A86468976C}" destId="{7379D28A-0497-4066-8406-82BBC8D365BA}" srcOrd="1" destOrd="0" presId="urn:microsoft.com/office/officeart/2018/2/layout/IconLabelList"/>
    <dgm:cxn modelId="{4BE573B5-937B-4F30-8561-D53649DD5B0C}" type="presParOf" srcId="{7B0154A2-E3F8-4B34-986A-79A86468976C}" destId="{26BA40C6-B05A-4C05-9360-666326DD7DEB}" srcOrd="2" destOrd="0" presId="urn:microsoft.com/office/officeart/2018/2/layout/IconLabelList"/>
    <dgm:cxn modelId="{136C3D8D-9505-468D-B125-D4A3BC1D26CF}" type="presParOf" srcId="{45D6BF52-B6F3-403D-8590-CB8CC974A0CD}" destId="{B8C47287-8CA0-4491-A262-03DB2A98F7C4}" srcOrd="3" destOrd="0" presId="urn:microsoft.com/office/officeart/2018/2/layout/IconLabelList"/>
    <dgm:cxn modelId="{3DAD2939-81CB-49E7-9F00-22F880EAA076}" type="presParOf" srcId="{45D6BF52-B6F3-403D-8590-CB8CC974A0CD}" destId="{6D6349B7-A0C4-45D7-859C-FFB15B25081E}" srcOrd="4" destOrd="0" presId="urn:microsoft.com/office/officeart/2018/2/layout/IconLabelList"/>
    <dgm:cxn modelId="{0262DDAB-17F6-405B-83E6-3C2FBEE6174C}" type="presParOf" srcId="{6D6349B7-A0C4-45D7-859C-FFB15B25081E}" destId="{1243C00E-64E8-467D-B5FE-FAB8DBBDF525}" srcOrd="0" destOrd="0" presId="urn:microsoft.com/office/officeart/2018/2/layout/IconLabelList"/>
    <dgm:cxn modelId="{E937478B-C17D-4365-82F8-16B1952956E1}" type="presParOf" srcId="{6D6349B7-A0C4-45D7-859C-FFB15B25081E}" destId="{EEE45630-2355-4EEE-BF2C-6AC65CEAE7D7}" srcOrd="1" destOrd="0" presId="urn:microsoft.com/office/officeart/2018/2/layout/IconLabelList"/>
    <dgm:cxn modelId="{59959627-0F5E-4006-8AD8-6E7E900524E8}" type="presParOf" srcId="{6D6349B7-A0C4-45D7-859C-FFB15B25081E}" destId="{908E0C55-7473-4273-BFC7-9C5026BAA2E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E07EC-2F55-4987-AE61-6828A1DF2286}">
      <dsp:nvSpPr>
        <dsp:cNvPr id="0" name=""/>
        <dsp:cNvSpPr/>
      </dsp:nvSpPr>
      <dsp:spPr>
        <a:xfrm>
          <a:off x="943838" y="462376"/>
          <a:ext cx="1450959" cy="14509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0F97C-E0DA-4D04-8443-5BE2EEBA0C0B}">
      <dsp:nvSpPr>
        <dsp:cNvPr id="0" name=""/>
        <dsp:cNvSpPr/>
      </dsp:nvSpPr>
      <dsp:spPr>
        <a:xfrm>
          <a:off x="57140" y="2296563"/>
          <a:ext cx="32243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Raleway" panose="020B0503030101060003" pitchFamily="34" charset="-52"/>
            </a:rPr>
            <a:t>подходит для </a:t>
          </a:r>
          <a:r>
            <a:rPr lang="en-US" sz="1700" kern="1200" dirty="0">
              <a:latin typeface="Raleway" panose="020B0503030101060003" pitchFamily="34" charset="-52"/>
            </a:rPr>
            <a:t>IT-</a:t>
          </a:r>
          <a:r>
            <a:rPr lang="ru-RU" sz="1700" kern="1200" dirty="0">
              <a:latin typeface="Raleway" panose="020B0503030101060003" pitchFamily="34" charset="-52"/>
            </a:rPr>
            <a:t>переводов</a:t>
          </a:r>
          <a:endParaRPr lang="en-US" sz="1700" kern="1200" dirty="0">
            <a:latin typeface="Raleway" panose="020B0503030101060003" pitchFamily="34" charset="-52"/>
          </a:endParaRPr>
        </a:p>
      </dsp:txBody>
      <dsp:txXfrm>
        <a:off x="57140" y="2296563"/>
        <a:ext cx="3224354" cy="720000"/>
      </dsp:txXfrm>
    </dsp:sp>
    <dsp:sp modelId="{AF7E935A-B7D1-49D8-BDC9-09DA9E5DC775}">
      <dsp:nvSpPr>
        <dsp:cNvPr id="0" name=""/>
        <dsp:cNvSpPr/>
      </dsp:nvSpPr>
      <dsp:spPr>
        <a:xfrm>
          <a:off x="4732454" y="462376"/>
          <a:ext cx="1450959" cy="14509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477EF-7BC5-45E7-B620-EA821CE17A93}">
      <dsp:nvSpPr>
        <dsp:cNvPr id="0" name=""/>
        <dsp:cNvSpPr/>
      </dsp:nvSpPr>
      <dsp:spPr>
        <a:xfrm>
          <a:off x="3845757" y="2296563"/>
          <a:ext cx="32243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Raleway" panose="020B0503030101060003" pitchFamily="34" charset="-52"/>
            </a:rPr>
            <a:t>регулярно обновляется</a:t>
          </a:r>
          <a:endParaRPr lang="en-US" sz="1700" kern="1200" dirty="0">
            <a:latin typeface="Raleway" panose="020B0503030101060003" pitchFamily="34" charset="-52"/>
          </a:endParaRPr>
        </a:p>
      </dsp:txBody>
      <dsp:txXfrm>
        <a:off x="3845757" y="2296563"/>
        <a:ext cx="3224354" cy="720000"/>
      </dsp:txXfrm>
    </dsp:sp>
    <dsp:sp modelId="{5368032B-0CFE-484C-831E-2E16771C0EF8}">
      <dsp:nvSpPr>
        <dsp:cNvPr id="0" name=""/>
        <dsp:cNvSpPr/>
      </dsp:nvSpPr>
      <dsp:spPr>
        <a:xfrm>
          <a:off x="8521071" y="462376"/>
          <a:ext cx="1450959" cy="14509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E804E-6431-4A8B-B1ED-5178D13958FE}">
      <dsp:nvSpPr>
        <dsp:cNvPr id="0" name=""/>
        <dsp:cNvSpPr/>
      </dsp:nvSpPr>
      <dsp:spPr>
        <a:xfrm>
          <a:off x="7634373" y="2296563"/>
          <a:ext cx="32243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Raleway" panose="020B0503030101060003" pitchFamily="34" charset="-52"/>
            </a:rPr>
            <a:t>помогает локализовать системные уведомления, предупреждения, оповещения</a:t>
          </a:r>
          <a:endParaRPr lang="en-US" sz="1700" kern="1200" dirty="0">
            <a:latin typeface="Raleway" panose="020B0503030101060003" pitchFamily="34" charset="-52"/>
          </a:endParaRPr>
        </a:p>
      </dsp:txBody>
      <dsp:txXfrm>
        <a:off x="7634373" y="2296563"/>
        <a:ext cx="3224354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A9A20-2D93-4684-9FB2-FE5D1F842A47}">
      <dsp:nvSpPr>
        <dsp:cNvPr id="0" name=""/>
        <dsp:cNvSpPr/>
      </dsp:nvSpPr>
      <dsp:spPr>
        <a:xfrm>
          <a:off x="201943" y="1283842"/>
          <a:ext cx="911255" cy="91125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5E503-AC91-4658-899A-B776AFFDDC3B}">
      <dsp:nvSpPr>
        <dsp:cNvPr id="0" name=""/>
        <dsp:cNvSpPr/>
      </dsp:nvSpPr>
      <dsp:spPr>
        <a:xfrm>
          <a:off x="393307" y="1475205"/>
          <a:ext cx="528528" cy="5285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01C90-CF06-4CF2-B9AA-D3C4A4A3FF84}">
      <dsp:nvSpPr>
        <dsp:cNvPr id="0" name=""/>
        <dsp:cNvSpPr/>
      </dsp:nvSpPr>
      <dsp:spPr>
        <a:xfrm>
          <a:off x="1308467" y="1283842"/>
          <a:ext cx="2147959" cy="91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Raleway" panose="020B0503030101060003" pitchFamily="34" charset="-52"/>
            </a:rPr>
            <a:t>Иногда помогает понять, о чем вообще речь</a:t>
          </a:r>
          <a:endParaRPr lang="en-US" sz="2000" kern="1200">
            <a:latin typeface="Raleway" panose="020B0503030101060003" pitchFamily="34" charset="-52"/>
          </a:endParaRPr>
        </a:p>
      </dsp:txBody>
      <dsp:txXfrm>
        <a:off x="1308467" y="1283842"/>
        <a:ext cx="2147959" cy="911255"/>
      </dsp:txXfrm>
    </dsp:sp>
    <dsp:sp modelId="{319BB863-0B73-4FAF-A6F2-2EC0FE190402}">
      <dsp:nvSpPr>
        <dsp:cNvPr id="0" name=""/>
        <dsp:cNvSpPr/>
      </dsp:nvSpPr>
      <dsp:spPr>
        <a:xfrm>
          <a:off x="3830692" y="1283842"/>
          <a:ext cx="911255" cy="91125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4490A-03D7-40D6-9FE5-67BEB1684D54}">
      <dsp:nvSpPr>
        <dsp:cNvPr id="0" name=""/>
        <dsp:cNvSpPr/>
      </dsp:nvSpPr>
      <dsp:spPr>
        <a:xfrm>
          <a:off x="4022056" y="1475205"/>
          <a:ext cx="528528" cy="5285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C6492-0A09-4AC4-8307-81DA19050F5D}">
      <dsp:nvSpPr>
        <dsp:cNvPr id="0" name=""/>
        <dsp:cNvSpPr/>
      </dsp:nvSpPr>
      <dsp:spPr>
        <a:xfrm>
          <a:off x="4937217" y="1283842"/>
          <a:ext cx="2147959" cy="91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Raleway" panose="020B0503030101060003" pitchFamily="34" charset="-52"/>
            </a:rPr>
            <a:t>Подходит для любых</a:t>
          </a:r>
          <a:r>
            <a:rPr lang="en-US" sz="2000" kern="1200">
              <a:latin typeface="Raleway" panose="020B0503030101060003" pitchFamily="34" charset="-52"/>
            </a:rPr>
            <a:t> </a:t>
          </a:r>
          <a:r>
            <a:rPr lang="ru-RU" sz="2000" kern="1200">
              <a:latin typeface="Raleway" panose="020B0503030101060003" pitchFamily="34" charset="-52"/>
            </a:rPr>
            <a:t>переводов</a:t>
          </a:r>
          <a:endParaRPr lang="en-US" sz="2000" kern="1200">
            <a:latin typeface="Raleway" panose="020B0503030101060003" pitchFamily="34" charset="-52"/>
          </a:endParaRPr>
        </a:p>
      </dsp:txBody>
      <dsp:txXfrm>
        <a:off x="4937217" y="1283842"/>
        <a:ext cx="2147959" cy="911255"/>
      </dsp:txXfrm>
    </dsp:sp>
    <dsp:sp modelId="{F1022B59-33AC-4FF5-AF5E-C6AE4BB65E54}">
      <dsp:nvSpPr>
        <dsp:cNvPr id="0" name=""/>
        <dsp:cNvSpPr/>
      </dsp:nvSpPr>
      <dsp:spPr>
        <a:xfrm>
          <a:off x="7459441" y="1283842"/>
          <a:ext cx="911255" cy="91125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2F1DE-13C7-4843-98F3-3A5E77176393}">
      <dsp:nvSpPr>
        <dsp:cNvPr id="0" name=""/>
        <dsp:cNvSpPr/>
      </dsp:nvSpPr>
      <dsp:spPr>
        <a:xfrm>
          <a:off x="7650805" y="1475205"/>
          <a:ext cx="528528" cy="5285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52C36-9B28-4E66-93B6-1D4AE5636450}">
      <dsp:nvSpPr>
        <dsp:cNvPr id="0" name=""/>
        <dsp:cNvSpPr/>
      </dsp:nvSpPr>
      <dsp:spPr>
        <a:xfrm>
          <a:off x="8565966" y="1283842"/>
          <a:ext cx="2147959" cy="91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Raleway" panose="020B0503030101060003" pitchFamily="34" charset="-52"/>
            </a:rPr>
            <a:t>Тратится много времени на поиск</a:t>
          </a:r>
          <a:endParaRPr lang="en-US" sz="2000" kern="1200" dirty="0">
            <a:latin typeface="Raleway" panose="020B0503030101060003" pitchFamily="34" charset="-52"/>
          </a:endParaRPr>
        </a:p>
      </dsp:txBody>
      <dsp:txXfrm>
        <a:off x="8565966" y="1283842"/>
        <a:ext cx="2147959" cy="911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AA8CB-7FA5-44A8-8225-D3C64C53B2F9}">
      <dsp:nvSpPr>
        <dsp:cNvPr id="0" name=""/>
        <dsp:cNvSpPr/>
      </dsp:nvSpPr>
      <dsp:spPr>
        <a:xfrm>
          <a:off x="1212569" y="938031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6CEEA-8834-4C99-AD77-F64E6056A9D0}">
      <dsp:nvSpPr>
        <dsp:cNvPr id="0" name=""/>
        <dsp:cNvSpPr/>
      </dsp:nvSpPr>
      <dsp:spPr>
        <a:xfrm>
          <a:off x="417971" y="259488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Raleway" panose="020B0503030101060003" pitchFamily="34" charset="-52"/>
            </a:rPr>
            <a:t>Помогают сделать перевод действительно локализованным</a:t>
          </a:r>
          <a:endParaRPr lang="en-US" sz="1700" kern="1200" dirty="0">
            <a:latin typeface="Raleway" panose="020B0503030101060003" pitchFamily="34" charset="-52"/>
          </a:endParaRPr>
        </a:p>
      </dsp:txBody>
      <dsp:txXfrm>
        <a:off x="417971" y="2594880"/>
        <a:ext cx="2889450" cy="720000"/>
      </dsp:txXfrm>
    </dsp:sp>
    <dsp:sp modelId="{252300AE-86F3-4567-85E0-9633D96ACE5E}">
      <dsp:nvSpPr>
        <dsp:cNvPr id="0" name=""/>
        <dsp:cNvSpPr/>
      </dsp:nvSpPr>
      <dsp:spPr>
        <a:xfrm>
          <a:off x="4607673" y="938031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A40C6-B05A-4C05-9360-666326DD7DEB}">
      <dsp:nvSpPr>
        <dsp:cNvPr id="0" name=""/>
        <dsp:cNvSpPr/>
      </dsp:nvSpPr>
      <dsp:spPr>
        <a:xfrm>
          <a:off x="3813075" y="259488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Raleway" panose="020B0503030101060003" pitchFamily="34" charset="-52"/>
            </a:rPr>
            <a:t>Подходят для любых переводов</a:t>
          </a:r>
          <a:endParaRPr lang="en-US" sz="1700" kern="1200" dirty="0">
            <a:latin typeface="Raleway" panose="020B0503030101060003" pitchFamily="34" charset="-52"/>
          </a:endParaRPr>
        </a:p>
      </dsp:txBody>
      <dsp:txXfrm>
        <a:off x="3813075" y="2594880"/>
        <a:ext cx="2889450" cy="720000"/>
      </dsp:txXfrm>
    </dsp:sp>
    <dsp:sp modelId="{1243C00E-64E8-467D-B5FE-FAB8DBBDF525}">
      <dsp:nvSpPr>
        <dsp:cNvPr id="0" name=""/>
        <dsp:cNvSpPr/>
      </dsp:nvSpPr>
      <dsp:spPr>
        <a:xfrm>
          <a:off x="8002777" y="938031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E0C55-7473-4273-BFC7-9C5026BAA2E5}">
      <dsp:nvSpPr>
        <dsp:cNvPr id="0" name=""/>
        <dsp:cNvSpPr/>
      </dsp:nvSpPr>
      <dsp:spPr>
        <a:xfrm>
          <a:off x="7208178" y="259488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Raleway" panose="020B0503030101060003" pitchFamily="34" charset="-52"/>
            </a:rPr>
            <a:t>Время на поиск</a:t>
          </a:r>
          <a:endParaRPr lang="en-US" sz="1700" kern="1200" dirty="0">
            <a:latin typeface="Raleway" panose="020B0503030101060003" pitchFamily="34" charset="-52"/>
          </a:endParaRPr>
        </a:p>
      </dsp:txBody>
      <dsp:txXfrm>
        <a:off x="7208178" y="259488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19:15:59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19:17:37.7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19:23:43.3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19:25:30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19:27:22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19:49:13.8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6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6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3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2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7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0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4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teltsovakris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055F7-0909-44D9-AB6C-C5B021A31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4600" b="1">
                <a:latin typeface="Comfortaa" panose="020F0303070200060003" pitchFamily="34" charset="0"/>
              </a:rPr>
              <a:t>Перевод в IT-сфере. Словарь локализации для разработчиков. Выбор правильного контекста.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CE8A8B-F553-4BEB-ADB6-717FEB182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r>
              <a:rPr lang="ru-RU" dirty="0"/>
              <a:t>Докладчик: Кристина Титова, Ярославль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D5843"/>
          </a:solidFill>
          <a:ln w="38100" cap="rnd">
            <a:solidFill>
              <a:srgbClr val="AD584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B1FF90-FED9-4928-9160-964015DB5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33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052F1-567E-417E-872D-62D201EE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 b="1">
                <a:latin typeface="Comfortaa" panose="020F0303070200060003" pitchFamily="34" charset="0"/>
              </a:rPr>
              <a:t>Контекст. </a:t>
            </a:r>
            <a:br>
              <a:rPr lang="en-US" sz="3100" b="1">
                <a:latin typeface="Comfortaa" panose="020F0303070200060003" pitchFamily="34" charset="0"/>
              </a:rPr>
            </a:br>
            <a:r>
              <a:rPr lang="ru-RU" sz="3100" b="1">
                <a:latin typeface="Comfortaa" panose="020F0303070200060003" pitchFamily="34" charset="0"/>
              </a:rPr>
              <a:t>Где взять и как потом выбрать?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A425"/>
          </a:solidFill>
          <a:ln w="38100" cap="rnd">
            <a:solidFill>
              <a:srgbClr val="FFA42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8AABA-A6E5-483C-A78B-0BB5743F1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Raleway" panose="020B0503030101060003" pitchFamily="34" charset="-52"/>
              </a:rPr>
              <a:t>Варианты: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1800" dirty="0">
                <a:latin typeface="Raleway" panose="020B0503030101060003" pitchFamily="34" charset="-52"/>
              </a:rPr>
              <a:t>Из головы (можно придумать что-то не то)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1800" dirty="0">
                <a:latin typeface="Raleway" panose="020B0503030101060003" pitchFamily="34" charset="-52"/>
              </a:rPr>
              <a:t>Подсмотреть у других (сложно, т.к. локализации практически у всех закрыты)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1800" dirty="0">
                <a:latin typeface="Raleway" panose="020B0503030101060003" pitchFamily="34" charset="-52"/>
              </a:rPr>
              <a:t>Просто знать (все знать невозможно)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1800" dirty="0">
                <a:latin typeface="Raleway" panose="020B0503030101060003" pitchFamily="34" charset="-52"/>
              </a:rPr>
              <a:t>Воспользоваться общедоступным ресурсом с похожей тематикой (эти ваши интернеты)</a:t>
            </a:r>
          </a:p>
          <a:p>
            <a:pPr>
              <a:lnSpc>
                <a:spcPct val="100000"/>
              </a:lnSpc>
            </a:pPr>
            <a:endParaRPr lang="ru-RU" sz="1800" dirty="0">
              <a:latin typeface="Raleway" panose="020B0503030101060003" pitchFamily="34" charset="-5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89985FC-DD9B-42A6-A947-3E7CDCBF4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475" y="640080"/>
            <a:ext cx="506189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68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4D5C8-F12B-46E1-9A04-0B86547A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4800" b="1" dirty="0">
                <a:latin typeface="Comfortaa" panose="020F0303070200060003" pitchFamily="34" charset="0"/>
              </a:rPr>
              <a:t>Словарь</a:t>
            </a:r>
            <a:br>
              <a:rPr lang="ru-RU" sz="4800" b="1" dirty="0">
                <a:latin typeface="Comfortaa" panose="020F0303070200060003" pitchFamily="34" charset="0"/>
              </a:rPr>
            </a:br>
            <a:r>
              <a:rPr lang="en-US" sz="4800" b="1" dirty="0">
                <a:latin typeface="Comfortaa" panose="020F0303070200060003" pitchFamily="34" charset="0"/>
              </a:rPr>
              <a:t>Microsoft</a:t>
            </a:r>
            <a:endParaRPr lang="ru-RU" sz="4800" b="1" dirty="0">
              <a:latin typeface="Comfortaa" panose="020F0303070200060003" pitchFamily="34" charset="0"/>
            </a:endParaRPr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Объект 2">
            <a:extLst>
              <a:ext uri="{FF2B5EF4-FFF2-40B4-BE49-F238E27FC236}">
                <a16:creationId xmlns:a16="http://schemas.microsoft.com/office/drawing/2014/main" id="{C8C60313-3381-4797-9CB3-E746AF3426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573089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805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4D5C8-F12B-46E1-9A04-0B86547A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>
                <a:latin typeface="Comfortaa" panose="020F0303070200060003" pitchFamily="34" charset="0"/>
              </a:rPr>
              <a:t>Google</a:t>
            </a:r>
            <a:r>
              <a:rPr lang="ru-RU" sz="4000" b="1" dirty="0">
                <a:latin typeface="Comfortaa" panose="020F0303070200060003" pitchFamily="34" charset="0"/>
              </a:rPr>
              <a:t>/</a:t>
            </a:r>
            <a:br>
              <a:rPr lang="en-US" sz="4000" b="1" dirty="0">
                <a:latin typeface="Comfortaa" panose="020F0303070200060003" pitchFamily="34" charset="0"/>
              </a:rPr>
            </a:br>
            <a:r>
              <a:rPr lang="ru-RU" sz="4000" b="1" dirty="0">
                <a:latin typeface="Comfortaa" panose="020F0303070200060003" pitchFamily="34" charset="0"/>
              </a:rPr>
              <a:t>любой другой поисковик</a:t>
            </a:r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Объект 2">
            <a:extLst>
              <a:ext uri="{FF2B5EF4-FFF2-40B4-BE49-F238E27FC236}">
                <a16:creationId xmlns:a16="http://schemas.microsoft.com/office/drawing/2014/main" id="{D8BEB112-D211-4724-877D-37061968A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298023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760A7-A5DB-44F6-9956-EA901A75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472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dirty="0">
                <a:latin typeface="Comfortaa" panose="020F0303070200060003" pitchFamily="34" charset="0"/>
              </a:rPr>
              <a:t>Сайты со схожей тематикой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EB37A2B-C6A7-400C-AF42-FAAD736466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249243"/>
              </p:ext>
            </p:extLst>
          </p:nvPr>
        </p:nvGraphicFramePr>
        <p:xfrm>
          <a:off x="838200" y="1928813"/>
          <a:ext cx="10515600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141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35B41-FEDB-470C-9C97-FF8E7BFD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latin typeface="Comfortaa" panose="020F0303070200060003" pitchFamily="34" charset="0"/>
              </a:rPr>
              <a:t>Локализация открытых ресурсов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68676-0DF5-48DD-8A0E-ECBA40844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Raleway" panose="020B0503030101060003" pitchFamily="34" charset="-52"/>
              </a:rPr>
              <a:t>Если вы видите такое уведомление:                                        </a:t>
            </a:r>
            <a:r>
              <a:rPr lang="ru-RU" sz="2800" dirty="0">
                <a:latin typeface="Raleway" panose="020B0503030101060003" pitchFamily="34" charset="-52"/>
              </a:rPr>
              <a:t>Не проходите мимо – это и есть локализация</a:t>
            </a:r>
            <a:r>
              <a:rPr lang="en-US" sz="2800" dirty="0">
                <a:latin typeface="Raleway" panose="020B0503030101060003" pitchFamily="34" charset="-52"/>
              </a:rPr>
              <a:t> </a:t>
            </a:r>
            <a:r>
              <a:rPr lang="en-US" sz="2800" dirty="0">
                <a:latin typeface="Raleway" panose="020B0503030101060003" pitchFamily="34" charset="-52"/>
                <a:sym typeface="Wingdings" pitchFamily="2" charset="2"/>
              </a:rPr>
              <a:t></a:t>
            </a:r>
            <a:endParaRPr lang="ru-RU" sz="2800" dirty="0">
              <a:latin typeface="Raleway" panose="020B0503030101060003" pitchFamily="34" charset="-52"/>
              <a:sym typeface="Wingdings" pitchFamily="2" charset="2"/>
            </a:endParaRPr>
          </a:p>
          <a:p>
            <a:pPr marL="0" indent="0">
              <a:buNone/>
            </a:pPr>
            <a:endParaRPr lang="ru-RU" dirty="0">
              <a:latin typeface="Raleway" panose="020B0503030101060003" pitchFamily="34" charset="-52"/>
              <a:sym typeface="Wingdings" pitchFamily="2" charset="2"/>
            </a:endParaRPr>
          </a:p>
          <a:p>
            <a:pPr marL="0" indent="0">
              <a:buNone/>
            </a:pPr>
            <a:r>
              <a:rPr lang="ru-RU" sz="2800" b="1" dirty="0">
                <a:latin typeface="Raleway" panose="020B0503030101060003" pitchFamily="34" charset="-52"/>
                <a:sym typeface="Wingdings" pitchFamily="2" charset="2"/>
              </a:rPr>
              <a:t>Плюсы открытой локализации: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Raleway" panose="020B0503030101060003" pitchFamily="34" charset="-52"/>
                <a:sym typeface="Wingdings" pitchFamily="2" charset="2"/>
              </a:rPr>
              <a:t>Нейтив знает, как красиво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Raleway" panose="020B0503030101060003" pitchFamily="34" charset="-52"/>
                <a:sym typeface="Wingdings" pitchFamily="2" charset="2"/>
              </a:rPr>
              <a:t>Перевод в режиме </a:t>
            </a:r>
            <a:r>
              <a:rPr lang="en-US" sz="2800" dirty="0">
                <a:latin typeface="Raleway" panose="020B0503030101060003" pitchFamily="34" charset="-52"/>
                <a:sym typeface="Wingdings" pitchFamily="2" charset="2"/>
              </a:rPr>
              <a:t>live</a:t>
            </a:r>
            <a:endParaRPr lang="ru-RU" sz="2800" dirty="0">
              <a:latin typeface="Raleway" panose="020B0503030101060003" pitchFamily="34" charset="-52"/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ru-RU" sz="2800" dirty="0">
                <a:latin typeface="Raleway" panose="020B0503030101060003" pitchFamily="34" charset="-52"/>
                <a:sym typeface="Wingdings" pitchFamily="2" charset="2"/>
              </a:rPr>
              <a:t>Не нужен переводчик в штат</a:t>
            </a:r>
          </a:p>
          <a:p>
            <a:pPr marL="514350" indent="-514350">
              <a:buAutoNum type="arabicPeriod"/>
            </a:pPr>
            <a:endParaRPr lang="ru-RU" sz="2800" dirty="0">
              <a:latin typeface="Raleway" panose="020B0503030101060003" pitchFamily="34" charset="-52"/>
              <a:sym typeface="Wingdings" pitchFamily="2" charset="2"/>
            </a:endParaRPr>
          </a:p>
          <a:p>
            <a:pPr marL="0" indent="0">
              <a:buNone/>
            </a:pPr>
            <a:r>
              <a:rPr lang="ru-RU" sz="2800" b="1" dirty="0">
                <a:latin typeface="Raleway" panose="020B0503030101060003" pitchFamily="34" charset="-52"/>
                <a:sym typeface="Wingdings" pitchFamily="2" charset="2"/>
              </a:rPr>
              <a:t>Минусы открытой локализации: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Raleway" panose="020B0503030101060003" pitchFamily="34" charset="-52"/>
                <a:sym typeface="Wingdings" pitchFamily="2" charset="2"/>
              </a:rPr>
              <a:t>Могут написать все, что угодно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Raleway" panose="020B0503030101060003" pitchFamily="34" charset="-52"/>
                <a:sym typeface="Wingdings" pitchFamily="2" charset="2"/>
              </a:rPr>
              <a:t>Не с кого спросить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Raleway" panose="020B0503030101060003" pitchFamily="34" charset="-52"/>
                <a:sym typeface="Wingdings" pitchFamily="2" charset="2"/>
              </a:rPr>
              <a:t>Не все можно показать постороннему человеку (технологии, собственные разработки)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Raleway" panose="020B0503030101060003" pitchFamily="34" charset="-52"/>
                <a:sym typeface="Wingdings" pitchFamily="2" charset="2"/>
              </a:rPr>
              <a:t>Для некоторых переводов нужны специфические знания (бухгалтерия, логистика…)</a:t>
            </a:r>
            <a:endParaRPr lang="en-US" sz="2800" dirty="0">
              <a:latin typeface="Raleway" panose="020B0503030101060003" pitchFamily="34" charset="-52"/>
              <a:sym typeface="Wingdings" pitchFamily="2" charset="2"/>
            </a:endParaRPr>
          </a:p>
          <a:p>
            <a:pPr marL="0" indent="0">
              <a:buNone/>
            </a:pPr>
            <a:endParaRPr lang="ru-RU" dirty="0">
              <a:latin typeface="Raleway" panose="020B0503030101060003" pitchFamily="34" charset="-52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11E49A4-1CDE-43AB-A485-6D572249C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0"/>
          <a:stretch/>
        </p:blipFill>
        <p:spPr bwMode="auto">
          <a:xfrm>
            <a:off x="4339141" y="1929384"/>
            <a:ext cx="1606649" cy="55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46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F1DFB-5074-4DFC-B24C-AD36FEEDC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mfortaa" panose="020F0303070200060003" pitchFamily="34" charset="0"/>
              </a:rPr>
              <a:t>Задачки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2C390-6884-4A1D-BFD8-605F2E63A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Raleway" panose="020B0503030101060003" pitchFamily="34" charset="-52"/>
              </a:rPr>
              <a:t>Номер раз.</a:t>
            </a:r>
          </a:p>
          <a:p>
            <a:endParaRPr lang="ru-RU" dirty="0">
              <a:latin typeface="Raleway" panose="020B0503030101060003" pitchFamily="34" charset="-52"/>
            </a:endParaRPr>
          </a:p>
          <a:p>
            <a:endParaRPr lang="ru-RU" dirty="0">
              <a:latin typeface="Raleway" panose="020B0503030101060003" pitchFamily="34" charset="-52"/>
            </a:endParaRPr>
          </a:p>
          <a:p>
            <a:endParaRPr lang="ru-RU" dirty="0">
              <a:latin typeface="Raleway" panose="020B0503030101060003" pitchFamily="34" charset="-52"/>
            </a:endParaRPr>
          </a:p>
          <a:p>
            <a:r>
              <a:rPr lang="ru-RU" dirty="0">
                <a:latin typeface="Raleway" panose="020B0503030101060003" pitchFamily="34" charset="-52"/>
              </a:rPr>
              <a:t>Номер два.</a:t>
            </a:r>
          </a:p>
          <a:p>
            <a:endParaRPr lang="ru-RU" dirty="0">
              <a:latin typeface="Raleway" panose="020B0503030101060003" pitchFamily="34" charset="-52"/>
            </a:endParaRPr>
          </a:p>
          <a:p>
            <a:r>
              <a:rPr lang="ru-RU" dirty="0">
                <a:latin typeface="Raleway" panose="020B0503030101060003" pitchFamily="34" charset="-52"/>
              </a:rPr>
              <a:t>Номер три. 	</a:t>
            </a:r>
            <a:r>
              <a:rPr lang="ru-RU" sz="1800" dirty="0">
                <a:latin typeface="Bookman Old Style" panose="02050604050505020204" pitchFamily="18" charset="0"/>
              </a:rPr>
              <a:t>Как перевести «приведённый час» для локализации ОКЕИ?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62E83E-1B9C-49B5-AC72-4259763F3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53" y="1929384"/>
            <a:ext cx="7128792" cy="1004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9A72F6-7650-4F9C-A3E2-98286163AEAC}"/>
              </a:ext>
            </a:extLst>
          </p:cNvPr>
          <p:cNvSpPr txBox="1"/>
          <p:nvPr/>
        </p:nvSpPr>
        <p:spPr>
          <a:xfrm>
            <a:off x="3415068" y="4447606"/>
            <a:ext cx="7431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Как правильно назвать «Приказ об отпуске». </a:t>
            </a:r>
          </a:p>
          <a:p>
            <a:r>
              <a:rPr lang="ru-RU" dirty="0">
                <a:latin typeface="Bookman Old Style" panose="02050604050505020204" pitchFamily="18" charset="0"/>
              </a:rPr>
              <a:t>То есть та бумага, которую подписали, что отпуск согласован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DAD9BC-5EB1-4AA4-B95B-38D649033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05" y="2616480"/>
            <a:ext cx="4257933" cy="14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0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22BE0-8FA5-4CF9-B258-807630FE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600" b="1" dirty="0">
                <a:latin typeface="Comfortaa" panose="020F0303070200060003" pitchFamily="34" charset="0"/>
              </a:rPr>
              <a:t>Выводы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EBA62"/>
          </a:solidFill>
          <a:ln w="38100" cap="rnd">
            <a:solidFill>
              <a:srgbClr val="FEBA6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A624B-9F49-45DF-B975-C1B1329E1F31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aleway" panose="020B0503030101060003" pitchFamily="34" charset="-52"/>
              </a:rPr>
              <a:t>Локализация несомненно помогает бизнесу выйти на глобальную аудиторию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aleway" panose="020B0503030101060003" pitchFamily="34" charset="-52"/>
              </a:rPr>
              <a:t>Локализация трудозатратна просто потому, что пока нет общих словарей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aleway" panose="020B0503030101060003" pitchFamily="34" charset="-52"/>
              </a:rPr>
              <a:t>Локализации надо научиться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Raleway" panose="020B0503030101060003" pitchFamily="34" charset="-52"/>
              </a:rPr>
              <a:t>Правильно, когда у бизнеса есть собственные локализаторы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D2621D-8F10-4CC1-AFD5-87CEC1781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9048" y="2289441"/>
            <a:ext cx="5458968" cy="227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16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3DC5C-2B93-4B48-A9B7-B9812E06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mfortaa" panose="020F0303070200060003" pitchFamily="34" charset="0"/>
              </a:rPr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A4D56B-EEA2-4428-BD1A-DF0CEA139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Raleway" panose="020B0503030101060003" pitchFamily="34" charset="-52"/>
            </a:endParaRPr>
          </a:p>
          <a:p>
            <a:pPr marL="0" indent="0">
              <a:buNone/>
            </a:pPr>
            <a:endParaRPr lang="en-US" dirty="0">
              <a:latin typeface="Raleway" panose="020B0503030101060003" pitchFamily="34" charset="-52"/>
            </a:endParaRPr>
          </a:p>
          <a:p>
            <a:pPr marL="0" indent="0">
              <a:buNone/>
            </a:pPr>
            <a:r>
              <a:rPr lang="ru-RU" dirty="0">
                <a:latin typeface="Raleway" panose="020B0503030101060003" pitchFamily="34" charset="-52"/>
              </a:rPr>
              <a:t>Кристина Титова</a:t>
            </a:r>
          </a:p>
          <a:p>
            <a:pPr marL="0" indent="0">
              <a:buNone/>
            </a:pPr>
            <a:r>
              <a:rPr lang="en-US" dirty="0">
                <a:latin typeface="Raleway" panose="020B0503030101060003" pitchFamily="34" charset="-52"/>
                <a:hlinkClick r:id="rId2"/>
              </a:rPr>
              <a:t>teltsovakris@gmail.com</a:t>
            </a:r>
            <a:endParaRPr lang="en-US" dirty="0">
              <a:latin typeface="Raleway" panose="020B0503030101060003" pitchFamily="34" charset="-52"/>
            </a:endParaRPr>
          </a:p>
          <a:p>
            <a:pPr marL="0" indent="0">
              <a:buNone/>
            </a:pPr>
            <a:r>
              <a:rPr lang="en-US" dirty="0">
                <a:latin typeface="Raleway" panose="020B0503030101060003" pitchFamily="34" charset="-52"/>
              </a:rPr>
              <a:t>8-960-530-88-41</a:t>
            </a:r>
            <a:endParaRPr lang="ru-RU" dirty="0">
              <a:latin typeface="Raleway" panose="020B05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688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84EB3-9E7B-45EE-AB92-59E5DEF0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kern="1200">
                <a:latin typeface="Comfortaa" panose="020F0303070200060003" pitchFamily="34" charset="0"/>
              </a:rPr>
              <a:t>Long story short</a:t>
            </a:r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8A41D"/>
          </a:solidFill>
          <a:ln w="38100" cap="rnd">
            <a:solidFill>
              <a:srgbClr val="F8A41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6B89A1-A237-497A-A82E-71BF92178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Arial" pitchFamily="34" charset="0"/>
            </a:pPr>
            <a:r>
              <a:rPr lang="ru-RU" sz="1700">
                <a:latin typeface="Raleway" panose="020B0503030101060003" pitchFamily="34" charset="-52"/>
              </a:rPr>
              <a:t>Сначала были люди… Они встретили других. Так появился перевод.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Arial" pitchFamily="34" charset="0"/>
            </a:pPr>
            <a:endParaRPr lang="en-US" sz="1700">
              <a:latin typeface="Raleway" panose="020B0503030101060003" pitchFamily="34" charset="-5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Arial" pitchFamily="34" charset="0"/>
            </a:pPr>
            <a:r>
              <a:rPr lang="ru-RU" sz="1700">
                <a:latin typeface="Raleway" panose="020B0503030101060003" pitchFamily="34" charset="-52"/>
              </a:rPr>
              <a:t>Потом появилось ПО, и тут люди поняли, что простого перевода недостаточно.</a:t>
            </a:r>
            <a:r>
              <a:rPr lang="en-US" sz="1700">
                <a:latin typeface="Raleway" panose="020B0503030101060003" pitchFamily="34" charset="-52"/>
              </a:rPr>
              <a:t> </a:t>
            </a:r>
            <a:r>
              <a:rPr lang="ru-RU" sz="1700">
                <a:latin typeface="Raleway" panose="020B0503030101060003" pitchFamily="34" charset="-52"/>
              </a:rPr>
              <a:t>Оказалось, француз во Франции и француз в Канаде живут в разных «мирах» и культурах.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Arial" pitchFamily="34" charset="0"/>
            </a:pPr>
            <a:endParaRPr lang="en-US" sz="1700">
              <a:latin typeface="Raleway" panose="020B0503030101060003" pitchFamily="34" charset="-5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Arial" pitchFamily="34" charset="0"/>
            </a:pPr>
            <a:r>
              <a:rPr lang="ru-RU" sz="1700">
                <a:latin typeface="Raleway" panose="020B0503030101060003" pitchFamily="34" charset="-52"/>
              </a:rPr>
              <a:t>Так появился GILT </a:t>
            </a:r>
          </a:p>
          <a:p>
            <a:pPr>
              <a:lnSpc>
                <a:spcPct val="100000"/>
              </a:lnSpc>
            </a:pPr>
            <a:endParaRPr lang="ru-RU" sz="17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Объект 3" descr="Изображение выглядит как зна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303F79A-F41B-471C-87C1-8A56F8A14A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409662"/>
            <a:ext cx="6903720" cy="4038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810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28755-40FA-4252-A8EB-607BF1D8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7200" b="1">
                <a:latin typeface="Comfortaa" panose="020F0303070200060003" pitchFamily="34" charset="0"/>
              </a:rPr>
              <a:t>GILT</a:t>
            </a:r>
            <a:endParaRPr lang="ru-RU" sz="720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C532C"/>
          </a:solidFill>
          <a:ln w="38100" cap="rnd">
            <a:solidFill>
              <a:srgbClr val="EC532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AB82A-0315-46BD-B4B0-FF9E8329D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1800" b="1" dirty="0">
                <a:latin typeface="Raleway" panose="020B0503030101060003" pitchFamily="34" charset="-52"/>
              </a:rPr>
              <a:t>G11N</a:t>
            </a:r>
            <a:r>
              <a:rPr lang="en-US" sz="1800" dirty="0">
                <a:latin typeface="Raleway" panose="020B0503030101060003" pitchFamily="34" charset="-52"/>
              </a:rPr>
              <a:t> - </a:t>
            </a:r>
            <a:r>
              <a:rPr lang="ru-RU" sz="1800" dirty="0">
                <a:latin typeface="Raleway" panose="020B0503030101060003" pitchFamily="34" charset="-52"/>
              </a:rPr>
              <a:t>включает в себя все процессы, связанные с запуском продукта в глобальном масштабе, от пересмотра бизнес-процессов до адаптации маркетинговых инструментов.</a:t>
            </a:r>
            <a:endParaRPr lang="en-US" sz="1800" dirty="0">
              <a:latin typeface="Raleway" panose="020B0503030101060003" pitchFamily="34" charset="-52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1800" b="1" dirty="0">
                <a:latin typeface="Raleway" panose="020B0503030101060003" pitchFamily="34" charset="-52"/>
              </a:rPr>
              <a:t>I18N</a:t>
            </a:r>
            <a:r>
              <a:rPr lang="en-US" sz="1800" dirty="0">
                <a:latin typeface="Raleway" panose="020B0503030101060003" pitchFamily="34" charset="-52"/>
              </a:rPr>
              <a:t> - </a:t>
            </a:r>
            <a:r>
              <a:rPr lang="ru-RU" sz="1800" dirty="0">
                <a:latin typeface="Raleway" panose="020B0503030101060003" pitchFamily="34" charset="-52"/>
              </a:rPr>
              <a:t>означает разработку продукта в универсальном виде, чтобы его можно было легко продавать по всему миру без необходимости перепроектирования</a:t>
            </a:r>
            <a:r>
              <a:rPr lang="en-US" sz="1800" dirty="0">
                <a:latin typeface="Raleway" panose="020B0503030101060003" pitchFamily="34" charset="-52"/>
              </a:rPr>
              <a:t>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1800" b="1" dirty="0">
                <a:latin typeface="Raleway" panose="020B0503030101060003" pitchFamily="34" charset="-52"/>
              </a:rPr>
              <a:t>L10N</a:t>
            </a:r>
            <a:r>
              <a:rPr lang="en-US" sz="1800" dirty="0">
                <a:latin typeface="Raleway" panose="020B0503030101060003" pitchFamily="34" charset="-52"/>
              </a:rPr>
              <a:t> - </a:t>
            </a:r>
            <a:r>
              <a:rPr lang="ru-RU" sz="1800" dirty="0">
                <a:latin typeface="Raleway" panose="020B0503030101060003" pitchFamily="34" charset="-52"/>
              </a:rPr>
              <a:t>подразумевает адаптацию продукта к конкретной культуре или языку определенной страны</a:t>
            </a:r>
            <a:r>
              <a:rPr lang="en-US" sz="1800" dirty="0">
                <a:latin typeface="Raleway" panose="020B0503030101060003" pitchFamily="34" charset="-52"/>
              </a:rPr>
              <a:t>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1800" b="1" dirty="0">
                <a:latin typeface="Raleway" panose="020B0503030101060003" pitchFamily="34" charset="-52"/>
              </a:rPr>
              <a:t>T9N</a:t>
            </a:r>
            <a:r>
              <a:rPr lang="en-US" sz="1800" dirty="0">
                <a:latin typeface="Raleway" panose="020B0503030101060003" pitchFamily="34" charset="-52"/>
              </a:rPr>
              <a:t> - </a:t>
            </a:r>
            <a:r>
              <a:rPr lang="ru-RU" sz="1800" dirty="0">
                <a:latin typeface="Raleway" panose="020B0503030101060003" pitchFamily="34" charset="-52"/>
              </a:rPr>
              <a:t>процесс преобразования текста с одного исходного языка на другой. Перевод является частью локализации.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800" dirty="0"/>
          </a:p>
        </p:txBody>
      </p:sp>
      <p:pic>
        <p:nvPicPr>
          <p:cNvPr id="5" name="Рисунок 4" descr="Изображение выглядит как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74304405-4983-4F2E-BD22-DC29D163A5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2789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B2C25-B790-44CF-BEFF-C70FCF3C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 b="1">
                <a:latin typeface="Comfortaa" panose="020F0303070200060003" pitchFamily="34" charset="0"/>
              </a:rPr>
              <a:t>Разница между локализацией и переводом</a:t>
            </a:r>
            <a:endParaRPr lang="ru-RU" sz="3100">
              <a:latin typeface="Comfortaa" panose="020F0303070200060003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EE8102"/>
          </a:solidFill>
          <a:ln w="38100" cap="rnd">
            <a:solidFill>
              <a:srgbClr val="EE810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0E5DEE-948A-4C76-84DA-1F85056C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Raleway" panose="020B0503030101060003" pitchFamily="34" charset="-52"/>
              </a:rPr>
              <a:t>Локализация помогает сделать ваш продукт «подходящим» под культурные ожидания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Raleway" panose="020B0503030101060003" pitchFamily="34" charset="-52"/>
              </a:rPr>
              <a:t>Локализации подвергается все (цвет, шрифт, </a:t>
            </a:r>
            <a:r>
              <a:rPr lang="ru-RU" sz="2200" dirty="0" err="1">
                <a:latin typeface="Raleway" panose="020B0503030101060003" pitchFamily="34" charset="-52"/>
              </a:rPr>
              <a:t>визуал</a:t>
            </a:r>
            <a:r>
              <a:rPr lang="ru-RU" sz="2200" dirty="0">
                <a:latin typeface="Raleway" panose="020B0503030101060003" pitchFamily="34" charset="-52"/>
              </a:rPr>
              <a:t>, единицы</a:t>
            </a:r>
            <a:r>
              <a:rPr lang="en-US" sz="2200" dirty="0">
                <a:latin typeface="Raleway" panose="020B0503030101060003" pitchFamily="34" charset="-52"/>
              </a:rPr>
              <a:t> </a:t>
            </a:r>
            <a:r>
              <a:rPr lang="ru-RU" sz="2200" dirty="0">
                <a:latin typeface="Raleway" panose="020B0503030101060003" pitchFamily="34" charset="-52"/>
              </a:rPr>
              <a:t>измерения и даже различные законы</a:t>
            </a:r>
            <a:endParaRPr lang="ru-RU" sz="2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134ABC-6F41-400B-AC55-FD8514144F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3"/>
          <a:stretch/>
        </p:blipFill>
        <p:spPr>
          <a:xfrm>
            <a:off x="630936" y="1286682"/>
            <a:ext cx="5458968" cy="4284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720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576ED-6A13-406F-A4ED-0C5CDC8A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6100" b="1">
                <a:latin typeface="Comfortaa" panose="020F0303070200060003" pitchFamily="34" charset="0"/>
              </a:rPr>
              <a:t>Что такое контекст</a:t>
            </a:r>
            <a:endParaRPr lang="ru-RU" sz="6100">
              <a:latin typeface="Comfortaa" panose="020F0303070200060003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4B4C5"/>
          </a:solidFill>
          <a:ln w="38100" cap="rnd">
            <a:solidFill>
              <a:srgbClr val="64B4C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206EFA8-90F8-40A0-B9D7-8DCEA3710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latin typeface="Bookman Old Style" panose="02050604050505020204" pitchFamily="18" charset="0"/>
              </a:rPr>
              <a:t>I read the book.</a:t>
            </a:r>
            <a:endParaRPr lang="ru-RU" sz="24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Давайте добавим контекст: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Bookman Old Style" panose="02050604050505020204" pitchFamily="18" charset="0"/>
              </a:rPr>
              <a:t>I read the book </a:t>
            </a:r>
            <a:r>
              <a:rPr lang="en-US" sz="2400" b="1" dirty="0">
                <a:latin typeface="Bookman Old Style" panose="02050604050505020204" pitchFamily="18" charset="0"/>
              </a:rPr>
              <a:t>last week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Bookman Old Style" panose="02050604050505020204" pitchFamily="18" charset="0"/>
              </a:rPr>
              <a:t>Before I watch the movie</a:t>
            </a:r>
            <a:r>
              <a:rPr lang="en-US" sz="2400" dirty="0">
                <a:latin typeface="Bookman Old Style" panose="02050604050505020204" pitchFamily="18" charset="0"/>
              </a:rPr>
              <a:t>, I read the book.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C95CD992-C6E0-4845-87AB-F086CB82B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82" r="2698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084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86A0A-B60B-446E-B8AB-16D43064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anchor="b">
            <a:normAutofit/>
          </a:bodyPr>
          <a:lstStyle/>
          <a:p>
            <a:r>
              <a:rPr lang="ru-RU" sz="6000" b="1">
                <a:latin typeface="Comfortaa" panose="020F0303070200060003" pitchFamily="34" charset="0"/>
              </a:rPr>
              <a:t>Типы контекста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36F235-995D-48DC-90D9-04843E263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r="1464" b="-2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87D5E"/>
          </a:solidFill>
          <a:ln w="38100" cap="rnd">
            <a:solidFill>
              <a:srgbClr val="F87D5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58865DF0-BE6F-472E-8FC9-118ADD927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3491" y="3133210"/>
            <a:ext cx="4584921" cy="3021497"/>
          </a:xfrm>
        </p:spPr>
        <p:txBody>
          <a:bodyPr anchor="t">
            <a:normAutofit/>
          </a:bodyPr>
          <a:lstStyle/>
          <a:p>
            <a:r>
              <a:rPr lang="ru-RU" dirty="0">
                <a:latin typeface="Raleway" panose="020B0503030101060003" pitchFamily="34" charset="-52"/>
              </a:rPr>
              <a:t>Лингвистический контекст </a:t>
            </a:r>
            <a:endParaRPr lang="en-US" dirty="0">
              <a:latin typeface="Raleway" panose="020B0503030101060003" pitchFamily="34" charset="-52"/>
            </a:endParaRPr>
          </a:p>
          <a:p>
            <a:pPr marL="0" indent="0">
              <a:buNone/>
            </a:pPr>
            <a:r>
              <a:rPr lang="en-US" sz="2000" dirty="0">
                <a:latin typeface="Raleway" panose="020B0503030101060003" pitchFamily="34" charset="-52"/>
              </a:rPr>
              <a:t>(</a:t>
            </a:r>
            <a:r>
              <a:rPr lang="en-US" sz="2000" i="1" dirty="0">
                <a:latin typeface="Raleway" panose="020B0503030101060003" pitchFamily="34" charset="-52"/>
              </a:rPr>
              <a:t>I run marathon – I run my business</a:t>
            </a:r>
            <a:r>
              <a:rPr lang="en-US" sz="2000" dirty="0">
                <a:latin typeface="Raleway" panose="020B0503030101060003" pitchFamily="34" charset="-52"/>
              </a:rPr>
              <a:t>)</a:t>
            </a:r>
          </a:p>
          <a:p>
            <a:r>
              <a:rPr lang="ru-RU" dirty="0">
                <a:latin typeface="Raleway" panose="020B0503030101060003" pitchFamily="34" charset="-52"/>
              </a:rPr>
              <a:t>Ситуационный контекст</a:t>
            </a:r>
            <a:r>
              <a:rPr lang="en-US" dirty="0">
                <a:latin typeface="Raleway" panose="020B0503030101060003" pitchFamily="34" charset="-52"/>
              </a:rPr>
              <a:t> </a:t>
            </a:r>
          </a:p>
          <a:p>
            <a:pPr marL="0" indent="0">
              <a:buNone/>
            </a:pPr>
            <a:r>
              <a:rPr lang="en-US" sz="2000" i="1" dirty="0">
                <a:latin typeface="Raleway" panose="020B0503030101060003" pitchFamily="34" charset="-52"/>
              </a:rPr>
              <a:t>(</a:t>
            </a:r>
            <a:r>
              <a:rPr lang="ru-RU" sz="2000" i="1" dirty="0">
                <a:latin typeface="Raleway" panose="020B0503030101060003" pitchFamily="34" charset="-52"/>
              </a:rPr>
              <a:t>политика, экономика)</a:t>
            </a:r>
          </a:p>
          <a:p>
            <a:endParaRPr lang="ru-RU" dirty="0">
              <a:latin typeface="Raleway" panose="020B05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4866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C6BF6-1D1D-4A2B-B50E-73100504F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090862"/>
            <a:ext cx="62674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E1698C4-45C9-4391-B6C0-5EBC9E97E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" r="71" b="21566"/>
          <a:stretch/>
        </p:blipFill>
        <p:spPr bwMode="auto">
          <a:xfrm>
            <a:off x="601678" y="1288025"/>
            <a:ext cx="5343213" cy="474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36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A7369-0743-4A41-AA66-44200735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r>
              <a:rPr lang="ru-RU" sz="4800" b="1">
                <a:latin typeface="Comfortaa" panose="020F0303070200060003" pitchFamily="34" charset="0"/>
              </a:rPr>
              <a:t>Контекст в СБИС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288CF4"/>
          </a:solidFill>
          <a:ln w="34925">
            <a:solidFill>
              <a:srgbClr val="288CF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67BB5-CE0D-4ECC-8E0A-D8DF7BC48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480" y="4564331"/>
            <a:ext cx="6894576" cy="1600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Raleway" panose="020B0503030101060003" pitchFamily="34" charset="-52"/>
              </a:rPr>
              <a:t>Привязка к модулю. </a:t>
            </a:r>
            <a:endParaRPr lang="en-US" sz="2000" dirty="0">
              <a:latin typeface="Raleway" panose="020B0503030101060003" pitchFamily="34" charset="-52"/>
            </a:endParaRPr>
          </a:p>
          <a:p>
            <a:pPr marL="0" indent="0">
              <a:buNone/>
            </a:pPr>
            <a:r>
              <a:rPr lang="ru-RU" sz="2000" dirty="0">
                <a:latin typeface="Raleway" panose="020B0503030101060003" pitchFamily="34" charset="-52"/>
              </a:rPr>
              <a:t>Существует всегда</a:t>
            </a:r>
            <a:r>
              <a:rPr lang="en-US" sz="2000" dirty="0">
                <a:latin typeface="Raleway" panose="020B0503030101060003" pitchFamily="34" charset="-52"/>
              </a:rPr>
              <a:t>.</a:t>
            </a:r>
            <a:r>
              <a:rPr lang="ru-RU" sz="2000" dirty="0">
                <a:latin typeface="Raleway" panose="020B0503030101060003" pitchFamily="34" charset="-52"/>
              </a:rPr>
              <a:t> </a:t>
            </a:r>
            <a:endParaRPr lang="en-US" sz="2000" dirty="0">
              <a:latin typeface="Raleway" panose="020B0503030101060003" pitchFamily="34" charset="-52"/>
            </a:endParaRPr>
          </a:p>
          <a:p>
            <a:pPr marL="0" indent="0">
              <a:buNone/>
            </a:pPr>
            <a:r>
              <a:rPr lang="ru-RU" sz="2000" dirty="0">
                <a:latin typeface="Raleway" panose="020B0503030101060003" pitchFamily="34" charset="-52"/>
              </a:rPr>
              <a:t>Это</a:t>
            </a:r>
            <a:r>
              <a:rPr lang="en-US" sz="2000" dirty="0">
                <a:latin typeface="Raleway" panose="020B0503030101060003" pitchFamily="34" charset="-52"/>
              </a:rPr>
              <a:t> </a:t>
            </a:r>
            <a:r>
              <a:rPr lang="ru-RU" sz="2000" dirty="0">
                <a:latin typeface="Raleway" panose="020B0503030101060003" pitchFamily="34" charset="-52"/>
              </a:rPr>
              <a:t>лингвистический контекст</a:t>
            </a:r>
          </a:p>
        </p:txBody>
      </p:sp>
      <p:pic>
        <p:nvPicPr>
          <p:cNvPr id="5" name="Picture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F8AAEBF-5986-4ED5-A999-6ED1198A0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96" y="1415224"/>
            <a:ext cx="5471160" cy="17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141E7A6-7B6C-47EF-98E9-CAE02ECC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1599876"/>
            <a:ext cx="5471160" cy="14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07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54B211C-C0F6-4AE8-8121-30879CBB4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F2C20-85C7-4FB9-82CD-EDC4CAB5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6390"/>
            <a:ext cx="3419856" cy="1601481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latin typeface="Comfortaa" panose="020F0303070200060003" pitchFamily="34" charset="0"/>
              </a:rPr>
              <a:t>Контекст в СБИС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C9F95F-CB14-4C63-969D-AB896B239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6487" y="4566389"/>
            <a:ext cx="6894577" cy="16014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Raleway" panose="020B0503030101060003" pitchFamily="34" charset="-52"/>
              </a:rPr>
              <a:t>Описание ситуации разработчиком</a:t>
            </a:r>
            <a:r>
              <a:rPr lang="en-US" sz="2000" dirty="0">
                <a:latin typeface="Raleway" panose="020B0503030101060003" pitchFamily="34" charset="-52"/>
              </a:rPr>
              <a:t>.</a:t>
            </a:r>
            <a:r>
              <a:rPr lang="ru-RU" sz="2000" dirty="0">
                <a:latin typeface="Raleway" panose="020B0503030101060003" pitchFamily="34" charset="-52"/>
              </a:rPr>
              <a:t> </a:t>
            </a:r>
            <a:endParaRPr lang="en-US" sz="2000" dirty="0">
              <a:latin typeface="Raleway" panose="020B0503030101060003" pitchFamily="34" charset="-52"/>
            </a:endParaRPr>
          </a:p>
          <a:p>
            <a:pPr marL="0" indent="0">
              <a:buNone/>
            </a:pPr>
            <a:r>
              <a:rPr lang="ru-RU" sz="2000" dirty="0">
                <a:latin typeface="Raleway" panose="020B0503030101060003" pitchFamily="34" charset="-52"/>
              </a:rPr>
              <a:t>Это ситуационный контекст.</a:t>
            </a:r>
            <a:r>
              <a:rPr lang="en-US" sz="2000" dirty="0">
                <a:latin typeface="Raleway" panose="020B0503030101060003" pitchFamily="34" charset="-52"/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latin typeface="Raleway" panose="020B0503030101060003" pitchFamily="34" charset="-52"/>
              </a:rPr>
              <a:t>И это идеальный вариант для локализации.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0F96AF9-AA00-44B8-99C3-526EBCD4C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9656" y="630936"/>
            <a:ext cx="7680496" cy="36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6390"/>
            <a:ext cx="18288" cy="1601482"/>
          </a:xfrm>
          <a:custGeom>
            <a:avLst/>
            <a:gdLst>
              <a:gd name="connsiteX0" fmla="*/ 0 w 18288"/>
              <a:gd name="connsiteY0" fmla="*/ 0 h 1601482"/>
              <a:gd name="connsiteX1" fmla="*/ 18288 w 18288"/>
              <a:gd name="connsiteY1" fmla="*/ 0 h 1601482"/>
              <a:gd name="connsiteX2" fmla="*/ 18288 w 18288"/>
              <a:gd name="connsiteY2" fmla="*/ 549842 h 1601482"/>
              <a:gd name="connsiteX3" fmla="*/ 18288 w 18288"/>
              <a:gd name="connsiteY3" fmla="*/ 1115699 h 1601482"/>
              <a:gd name="connsiteX4" fmla="*/ 18288 w 18288"/>
              <a:gd name="connsiteY4" fmla="*/ 1601482 h 1601482"/>
              <a:gd name="connsiteX5" fmla="*/ 0 w 18288"/>
              <a:gd name="connsiteY5" fmla="*/ 1601482 h 1601482"/>
              <a:gd name="connsiteX6" fmla="*/ 0 w 18288"/>
              <a:gd name="connsiteY6" fmla="*/ 1067655 h 1601482"/>
              <a:gd name="connsiteX7" fmla="*/ 0 w 18288"/>
              <a:gd name="connsiteY7" fmla="*/ 517813 h 1601482"/>
              <a:gd name="connsiteX8" fmla="*/ 0 w 18288"/>
              <a:gd name="connsiteY8" fmla="*/ 0 h 16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1482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13491" y="239554"/>
                  <a:pt x="33082" y="357305"/>
                  <a:pt x="18288" y="549842"/>
                </a:cubicBezTo>
                <a:cubicBezTo>
                  <a:pt x="3494" y="742379"/>
                  <a:pt x="2109" y="968008"/>
                  <a:pt x="18288" y="1115699"/>
                </a:cubicBezTo>
                <a:cubicBezTo>
                  <a:pt x="34467" y="1263390"/>
                  <a:pt x="40467" y="1447654"/>
                  <a:pt x="18288" y="1601482"/>
                </a:cubicBezTo>
                <a:cubicBezTo>
                  <a:pt x="10638" y="1602054"/>
                  <a:pt x="4111" y="1601075"/>
                  <a:pt x="0" y="1601482"/>
                </a:cubicBezTo>
                <a:cubicBezTo>
                  <a:pt x="11161" y="1416130"/>
                  <a:pt x="-25575" y="1276384"/>
                  <a:pt x="0" y="1067655"/>
                </a:cubicBezTo>
                <a:cubicBezTo>
                  <a:pt x="25575" y="858926"/>
                  <a:pt x="19778" y="740089"/>
                  <a:pt x="0" y="517813"/>
                </a:cubicBezTo>
                <a:cubicBezTo>
                  <a:pt x="-19778" y="295537"/>
                  <a:pt x="-1186" y="190747"/>
                  <a:pt x="0" y="0"/>
                </a:cubicBezTo>
                <a:close/>
              </a:path>
              <a:path w="18288" h="1601482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28591" y="163128"/>
                  <a:pt x="29410" y="353165"/>
                  <a:pt x="18288" y="485783"/>
                </a:cubicBezTo>
                <a:cubicBezTo>
                  <a:pt x="7166" y="618401"/>
                  <a:pt x="-625" y="808120"/>
                  <a:pt x="18288" y="1051640"/>
                </a:cubicBezTo>
                <a:cubicBezTo>
                  <a:pt x="37201" y="1295160"/>
                  <a:pt x="-225" y="1354107"/>
                  <a:pt x="18288" y="1601482"/>
                </a:cubicBezTo>
                <a:cubicBezTo>
                  <a:pt x="12642" y="1601712"/>
                  <a:pt x="3803" y="1601151"/>
                  <a:pt x="0" y="1601482"/>
                </a:cubicBezTo>
                <a:cubicBezTo>
                  <a:pt x="20846" y="1460490"/>
                  <a:pt x="16548" y="1224222"/>
                  <a:pt x="0" y="1035625"/>
                </a:cubicBezTo>
                <a:cubicBezTo>
                  <a:pt x="-16548" y="847028"/>
                  <a:pt x="24571" y="662668"/>
                  <a:pt x="0" y="469768"/>
                </a:cubicBezTo>
                <a:cubicBezTo>
                  <a:pt x="-24571" y="276868"/>
                  <a:pt x="-22089" y="172464"/>
                  <a:pt x="0" y="0"/>
                </a:cubicBezTo>
                <a:close/>
              </a:path>
            </a:pathLst>
          </a:custGeom>
          <a:solidFill>
            <a:srgbClr val="6686B8"/>
          </a:solidFill>
          <a:ln w="34925">
            <a:solidFill>
              <a:srgbClr val="6686B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0516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526</Words>
  <Application>Microsoft Office PowerPoint</Application>
  <PresentationFormat>Широкоэкранный</PresentationFormat>
  <Paragraphs>88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Bookman Old Style</vt:lpstr>
      <vt:lpstr>Comfortaa</vt:lpstr>
      <vt:lpstr>Raleway</vt:lpstr>
      <vt:lpstr>The Hand</vt:lpstr>
      <vt:lpstr>The Serif Hand Black</vt:lpstr>
      <vt:lpstr>SketchyVTI</vt:lpstr>
      <vt:lpstr>Перевод в IT-сфере. Словарь локализации для разработчиков. Выбор правильного контекста.</vt:lpstr>
      <vt:lpstr>Long story short</vt:lpstr>
      <vt:lpstr>GILT</vt:lpstr>
      <vt:lpstr>Разница между локализацией и переводом</vt:lpstr>
      <vt:lpstr>Что такое контекст</vt:lpstr>
      <vt:lpstr>Типы контекста</vt:lpstr>
      <vt:lpstr>Презентация PowerPoint</vt:lpstr>
      <vt:lpstr>Контекст в СБИС</vt:lpstr>
      <vt:lpstr>Контекст в СБИС</vt:lpstr>
      <vt:lpstr>Контекст.  Где взять и как потом выбрать?</vt:lpstr>
      <vt:lpstr>Словарь Microsoft</vt:lpstr>
      <vt:lpstr>Google/ любой другой поисковик</vt:lpstr>
      <vt:lpstr>Сайты со схожей тематикой</vt:lpstr>
      <vt:lpstr>Локализация открытых ресурсов</vt:lpstr>
      <vt:lpstr>Задачки</vt:lpstr>
      <vt:lpstr>Выводы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Перевод в IT-сфере. Словарь локализации для разработчиков. Выбор правильного контекста.</dc:title>
  <dc:creator>К.Т.</dc:creator>
  <cp:lastModifiedBy>К.Т.</cp:lastModifiedBy>
  <cp:revision>1</cp:revision>
  <dcterms:created xsi:type="dcterms:W3CDTF">2020-08-10T19:49:29Z</dcterms:created>
  <dcterms:modified xsi:type="dcterms:W3CDTF">2020-08-10T19:52:56Z</dcterms:modified>
</cp:coreProperties>
</file>