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7" r:id="rId11"/>
    <p:sldId id="283" r:id="rId12"/>
    <p:sldId id="274" r:id="rId13"/>
    <p:sldId id="284" r:id="rId14"/>
    <p:sldId id="285" r:id="rId15"/>
    <p:sldId id="28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FFFF"/>
    <a:srgbClr val="00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83721" autoAdjust="0"/>
  </p:normalViewPr>
  <p:slideViewPr>
    <p:cSldViewPr>
      <p:cViewPr varScale="1">
        <p:scale>
          <a:sx n="97" d="100"/>
          <a:sy n="97" d="100"/>
        </p:scale>
        <p:origin x="-20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CA25EA-24A4-427C-A6ED-BF4F183E1C67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F85BB-A947-4A66-836E-01FEC1F49F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51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Достаточно частое явление при</a:t>
            </a:r>
            <a:r>
              <a:rPr lang="ru-RU" baseline="0" dirty="0" smtClean="0"/>
              <a:t> работе с документами форматов </a:t>
            </a:r>
            <a:r>
              <a:rPr lang="en-US" baseline="0" dirty="0" smtClean="0"/>
              <a:t>Word </a:t>
            </a:r>
            <a:r>
              <a:rPr lang="ru-RU" baseline="0" dirty="0" smtClean="0"/>
              <a:t>и </a:t>
            </a:r>
            <a:r>
              <a:rPr lang="en-US" baseline="0" dirty="0" smtClean="0"/>
              <a:t>PowerPoint – </a:t>
            </a:r>
            <a:r>
              <a:rPr lang="ru-RU" baseline="0" dirty="0" smtClean="0"/>
              <a:t>это неправильные разрывы абзацев или разрывы строк в середине предложений.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F85BB-A947-4A66-836E-01FEC1F49F2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4216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Итак, как</a:t>
            </a:r>
            <a:r>
              <a:rPr lang="ru-RU" baseline="0" dirty="0" smtClean="0"/>
              <a:t> сэкономить время на объединение сегментов, работу с тегами и форматирование готового документа? Самое оптимальное решение – это удалить неправильные разрывы из исходного документа до того, как документ будет загружен в </a:t>
            </a:r>
            <a:r>
              <a:rPr lang="en-US" baseline="0" dirty="0" smtClean="0"/>
              <a:t>CAT-</a:t>
            </a:r>
            <a:r>
              <a:rPr lang="ru-RU" baseline="0" dirty="0" smtClean="0"/>
              <a:t>программу. </a:t>
            </a:r>
            <a:r>
              <a:rPr lang="ru-RU" dirty="0" smtClean="0"/>
              <a:t>Конечно,</a:t>
            </a:r>
            <a:r>
              <a:rPr lang="ru-RU" baseline="0" dirty="0" smtClean="0"/>
              <a:t> это можно сделать вручную, но для этого потребуется дополнительное время и масса терпения. Тем более, в программе </a:t>
            </a:r>
            <a:r>
              <a:rPr lang="en-US" baseline="0" dirty="0" smtClean="0"/>
              <a:t>PowerPoint </a:t>
            </a:r>
            <a:r>
              <a:rPr lang="ru-RU" baseline="0" dirty="0" smtClean="0"/>
              <a:t>разрывы абзацев или строк нельзя отобразить на экране, поэтому найти их очень сложно.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F85BB-A947-4A66-836E-01FEC1F49F2C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7746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Инструмент </a:t>
            </a:r>
            <a:r>
              <a:rPr lang="en-US" dirty="0" smtClean="0"/>
              <a:t>Unbreaker</a:t>
            </a:r>
            <a:r>
              <a:rPr lang="ru-RU" dirty="0" smtClean="0"/>
              <a:t>, входящий </a:t>
            </a:r>
            <a:r>
              <a:rPr lang="ru-RU" smtClean="0"/>
              <a:t>в плагины </a:t>
            </a:r>
            <a:r>
              <a:rPr lang="en-US" smtClean="0"/>
              <a:t>TransTools</a:t>
            </a:r>
            <a:r>
              <a:rPr lang="ru-RU" dirty="0" smtClean="0"/>
              <a:t> для программ</a:t>
            </a:r>
            <a:r>
              <a:rPr lang="ru-RU" baseline="0" dirty="0" smtClean="0"/>
              <a:t> </a:t>
            </a:r>
            <a:r>
              <a:rPr lang="en-US" baseline="0" dirty="0" smtClean="0"/>
              <a:t>Word </a:t>
            </a:r>
            <a:r>
              <a:rPr lang="ru-RU" baseline="0" dirty="0" smtClean="0"/>
              <a:t>и </a:t>
            </a:r>
            <a:r>
              <a:rPr lang="en-US" baseline="0" dirty="0" smtClean="0"/>
              <a:t>PowerPoint</a:t>
            </a:r>
            <a:r>
              <a:rPr lang="ru-RU" dirty="0" smtClean="0"/>
              <a:t>, решает эту проблему и позволяет сэкономить массу времени и нервов.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F85BB-A947-4A66-836E-01FEC1F49F2C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0358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Чтобы удалить из документа неправильные разрывы, необходимо запустить </a:t>
            </a:r>
            <a:r>
              <a:rPr lang="en-US" dirty="0" smtClean="0"/>
              <a:t>Unbreaker </a:t>
            </a:r>
            <a:r>
              <a:rPr lang="ru-RU" dirty="0" smtClean="0"/>
              <a:t>внутри</a:t>
            </a:r>
            <a:r>
              <a:rPr lang="ru-RU" baseline="0" dirty="0" smtClean="0"/>
              <a:t> </a:t>
            </a:r>
            <a:r>
              <a:rPr lang="en-US" baseline="0" dirty="0" smtClean="0"/>
              <a:t>Word </a:t>
            </a:r>
            <a:r>
              <a:rPr lang="ru-RU" baseline="0" dirty="0" smtClean="0"/>
              <a:t>или </a:t>
            </a:r>
            <a:r>
              <a:rPr lang="en-US" baseline="0" dirty="0" smtClean="0"/>
              <a:t>PowerPoint</a:t>
            </a:r>
            <a:r>
              <a:rPr lang="ru-RU" dirty="0" smtClean="0"/>
              <a:t>, нажать кнопку</a:t>
            </a:r>
            <a:r>
              <a:rPr lang="ru-RU" baseline="0" dirty="0" smtClean="0"/>
              <a:t> поиска неправильных разрывов, пройтись по списку и установить галочки напротив разрывов, которые нужно удалить. В большинстве случаев программа сама отмечает неправильные разрывы, но иногда пользователю нужно принять решение, удалять тот или иной разрыв или нет.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F85BB-A947-4A66-836E-01FEC1F49F2C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0358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Наконец, нажимая кнопку Исправить</a:t>
            </a:r>
            <a:r>
              <a:rPr lang="ru-RU" baseline="0" dirty="0" smtClean="0"/>
              <a:t> Документ, мы удаляем из документа все отмеченные разрывы и можем со спокойной совестью загружать документ в </a:t>
            </a:r>
            <a:r>
              <a:rPr lang="en-US" baseline="0" dirty="0" smtClean="0"/>
              <a:t>CAT</a:t>
            </a:r>
            <a:r>
              <a:rPr lang="ru-RU" baseline="0" dirty="0" smtClean="0"/>
              <a:t>-программу.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F85BB-A947-4A66-836E-01FEC1F49F2C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0358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Результат</a:t>
            </a:r>
            <a:r>
              <a:rPr lang="ru-RU" baseline="0" dirty="0" smtClean="0"/>
              <a:t> налицо!</a:t>
            </a:r>
          </a:p>
          <a:p>
            <a:r>
              <a:rPr lang="ru-RU" baseline="0" dirty="0" smtClean="0"/>
              <a:t>Каждая фраза теперь находится в отдельном сегменте и нам не нужно объединять сегменты, иметь дело с тегами</a:t>
            </a:r>
            <a:r>
              <a:rPr lang="en-US" baseline="0" dirty="0" smtClean="0"/>
              <a:t> </a:t>
            </a:r>
            <a:r>
              <a:rPr lang="ru-RU" baseline="0" dirty="0" smtClean="0"/>
              <a:t>или форматировать </a:t>
            </a:r>
            <a:r>
              <a:rPr lang="ru-RU" baseline="0" smtClean="0"/>
              <a:t>готовый документ.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F85BB-A947-4A66-836E-01FEC1F49F2C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035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При загрузке таких документов в </a:t>
            </a:r>
            <a:r>
              <a:rPr lang="en-US" dirty="0" smtClean="0"/>
              <a:t>CAT-</a:t>
            </a:r>
            <a:r>
              <a:rPr lang="ru-RU" dirty="0" smtClean="0"/>
              <a:t>программу</a:t>
            </a:r>
            <a:r>
              <a:rPr lang="ru-RU" baseline="0" dirty="0" smtClean="0"/>
              <a:t> текст сегментируется неправильно, т.е. некоторые предложения разбиваются на несколько сегментов.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F85BB-A947-4A66-836E-01FEC1F49F2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421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Зачастую переводчику</a:t>
            </a:r>
            <a:r>
              <a:rPr lang="ru-RU" baseline="0" smtClean="0"/>
              <a:t> </a:t>
            </a:r>
            <a:r>
              <a:rPr lang="ru-RU" smtClean="0"/>
              <a:t>необходимо </a:t>
            </a:r>
            <a:r>
              <a:rPr lang="ru-RU" dirty="0" smtClean="0"/>
              <a:t>дополнительное время, чтобы уточнить </a:t>
            </a:r>
            <a:r>
              <a:rPr lang="ru-RU" baseline="0" dirty="0" smtClean="0"/>
              <a:t>причину неправильной сегментации.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F85BB-A947-4A66-836E-01FEC1F49F2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421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/>
              <a:t>Затем</a:t>
            </a:r>
            <a:r>
              <a:rPr lang="ru-RU" b="1" baseline="0" dirty="0" smtClean="0"/>
              <a:t> у переводчика возникает 2 возможности:</a:t>
            </a:r>
          </a:p>
          <a:p>
            <a:r>
              <a:rPr lang="ru-RU" baseline="0" dirty="0" smtClean="0"/>
              <a:t>- Перевести каждый сегмент по-отдельности. В этом случае память переводов будет практически бесполезной для будущих переводов, а может быть даже вредной.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F85BB-A947-4A66-836E-01FEC1F49F2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421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aseline="0" dirty="0" smtClean="0"/>
              <a:t>- Второй вариант: объединить сегменты так, чтобы части одной фразы оказались в одном сегменте. При объединении сегментов образуются специальные теги.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F85BB-A947-4A66-836E-01FEC1F49F2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421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aseline="0" dirty="0" smtClean="0"/>
              <a:t>Эти теги нужно перенести в перевод. Как правило, такие теги переносятся в конец сегмента, либо размещаются в тех же местах, что и в оригинале. В этом случае в вашу память переводов попадают целые предложения.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F85BB-A947-4A66-836E-01FEC1F49F2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421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aseline="0" dirty="0" smtClean="0"/>
              <a:t>Тем не менее, не все программы позволяют объединять сегменты, текст которых находится в разных абзацах. Например, в </a:t>
            </a:r>
            <a:r>
              <a:rPr lang="en-US" baseline="0" dirty="0" smtClean="0"/>
              <a:t>SDL </a:t>
            </a:r>
            <a:r>
              <a:rPr lang="en-US" baseline="0" dirty="0" err="1" smtClean="0"/>
              <a:t>Trados</a:t>
            </a:r>
            <a:r>
              <a:rPr lang="en-US" baseline="0" dirty="0" smtClean="0"/>
              <a:t> Studio </a:t>
            </a:r>
            <a:r>
              <a:rPr lang="ru-RU" baseline="0" dirty="0" smtClean="0"/>
              <a:t>это невозможно, поэтому приходится использовать функцию редактирования оригинала, чтобы перенести все кусочки предложения в один сегмент, а в оставшиеся сегменты вставить какой-нибудь символ, который можно будет найти и удалить из готового переведенного документа. Эта операция занимает некоторое время.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F85BB-A947-4A66-836E-01FEC1F49F2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4216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aseline="0" dirty="0" smtClean="0"/>
              <a:t>Наконец, когда вы экспортируете готовый перевод, вам все равно потребуется открыть его и вручную удалить пустые абзацы </a:t>
            </a:r>
            <a:r>
              <a:rPr lang="en-US" baseline="0" dirty="0" smtClean="0"/>
              <a:t>/ </a:t>
            </a:r>
            <a:r>
              <a:rPr lang="ru-RU" baseline="0" dirty="0" smtClean="0"/>
              <a:t>строки или разрывы, нарушающие естественный перенос слов с одной строки на другую.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F85BB-A947-4A66-836E-01FEC1F49F2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4216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ru-RU" dirty="0" smtClean="0"/>
              <a:t>Нужно отметить еще одну проблему, связанную</a:t>
            </a:r>
            <a:r>
              <a:rPr lang="ru-RU" baseline="0" dirty="0" smtClean="0"/>
              <a:t> с данными тегами</a:t>
            </a:r>
            <a:r>
              <a:rPr lang="ru-RU" dirty="0" smtClean="0"/>
              <a:t>: если экспортировать</a:t>
            </a:r>
            <a:r>
              <a:rPr lang="ru-RU" baseline="0" dirty="0" smtClean="0"/>
              <a:t> </a:t>
            </a:r>
            <a:r>
              <a:rPr lang="ru-RU" dirty="0" smtClean="0"/>
              <a:t>память переводов в формат </a:t>
            </a:r>
            <a:r>
              <a:rPr lang="en-US" dirty="0" err="1" smtClean="0"/>
              <a:t>TMX</a:t>
            </a:r>
            <a:r>
              <a:rPr lang="en-US" dirty="0" smtClean="0"/>
              <a:t> </a:t>
            </a:r>
            <a:r>
              <a:rPr lang="ru-RU" dirty="0" smtClean="0"/>
              <a:t>и</a:t>
            </a:r>
            <a:r>
              <a:rPr lang="ru-RU" baseline="0" dirty="0" smtClean="0"/>
              <a:t> загрузить ее в другую </a:t>
            </a:r>
            <a:r>
              <a:rPr lang="en-US" baseline="0" dirty="0" smtClean="0"/>
              <a:t>CAT-</a:t>
            </a:r>
            <a:r>
              <a:rPr lang="ru-RU" baseline="0" dirty="0" smtClean="0"/>
              <a:t>программу, то другая </a:t>
            </a:r>
            <a:r>
              <a:rPr lang="en-US" baseline="0" dirty="0" smtClean="0"/>
              <a:t>CAT-</a:t>
            </a:r>
            <a:r>
              <a:rPr lang="ru-RU" baseline="0" dirty="0" smtClean="0"/>
              <a:t>программа не сможет найти все сегменты из-за несовместимости тегов в разных программах. Например, в данном случае мы перевели текст в </a:t>
            </a:r>
            <a:r>
              <a:rPr lang="en-US" baseline="0" dirty="0" err="1" smtClean="0"/>
              <a:t>Memsource</a:t>
            </a:r>
            <a:r>
              <a:rPr lang="ru-RU" baseline="0" dirty="0" smtClean="0"/>
              <a:t>, экспортировали память в формате </a:t>
            </a:r>
            <a:r>
              <a:rPr lang="en-US" baseline="0" dirty="0" err="1" smtClean="0"/>
              <a:t>TMX</a:t>
            </a:r>
            <a:r>
              <a:rPr lang="en-US" baseline="0" dirty="0" smtClean="0"/>
              <a:t> </a:t>
            </a:r>
            <a:r>
              <a:rPr lang="ru-RU" baseline="0" dirty="0" smtClean="0"/>
              <a:t>и загрузили ее в </a:t>
            </a:r>
            <a:r>
              <a:rPr lang="en-US" baseline="0" dirty="0" smtClean="0"/>
              <a:t>memoQ</a:t>
            </a:r>
            <a:r>
              <a:rPr lang="ru-RU" baseline="0" dirty="0" smtClean="0"/>
              <a:t>. Только </a:t>
            </a:r>
            <a:r>
              <a:rPr lang="en-US" baseline="0" dirty="0" smtClean="0"/>
              <a:t>3 </a:t>
            </a:r>
            <a:r>
              <a:rPr lang="ru-RU" baseline="0" dirty="0" smtClean="0"/>
              <a:t>из 8 фраз были найдены в памяти переводов.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F85BB-A947-4A66-836E-01FEC1F49F2C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812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8AF3-CFC4-4E99-8A10-4C3E10AF3809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A114-1D56-46D3-A105-483E0EC89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396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8AF3-CFC4-4E99-8A10-4C3E10AF3809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A114-1D56-46D3-A105-483E0EC89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55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8AF3-CFC4-4E99-8A10-4C3E10AF3809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A114-1D56-46D3-A105-483E0EC89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232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8AF3-CFC4-4E99-8A10-4C3E10AF3809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A114-1D56-46D3-A105-483E0EC895C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1558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8AF3-CFC4-4E99-8A10-4C3E10AF3809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A114-1D56-46D3-A105-483E0EC89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015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8AF3-CFC4-4E99-8A10-4C3E10AF3809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A114-1D56-46D3-A105-483E0EC89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545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8AF3-CFC4-4E99-8A10-4C3E10AF3809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A114-1D56-46D3-A105-483E0EC89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289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8AF3-CFC4-4E99-8A10-4C3E10AF3809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A114-1D56-46D3-A105-483E0EC89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733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8AF3-CFC4-4E99-8A10-4C3E10AF3809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A114-1D56-46D3-A105-483E0EC89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52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8AF3-CFC4-4E99-8A10-4C3E10AF3809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A114-1D56-46D3-A105-483E0EC89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833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8AF3-CFC4-4E99-8A10-4C3E10AF3809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A114-1D56-46D3-A105-483E0EC89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630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08AF3-CFC4-4E99-8A10-4C3E10AF3809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2A114-1D56-46D3-A105-483E0EC89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76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jp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microsoft.com/office/2007/relationships/hdphoto" Target="../media/hdphoto1.wdp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t="-2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102991"/>
            <a:ext cx="8136904" cy="1470025"/>
          </a:xfrm>
        </p:spPr>
        <p:txBody>
          <a:bodyPr>
            <a:noAutofit/>
          </a:bodyPr>
          <a:lstStyle/>
          <a:p>
            <a:r>
              <a:rPr lang="ru-RU" sz="3200" b="1" dirty="0" err="1" smtClean="0"/>
              <a:t>Технобатл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ru-RU" sz="3200" dirty="0" smtClean="0"/>
              <a:t>Удаление неправильных разрывов при помощи инструмента </a:t>
            </a:r>
            <a:r>
              <a:rPr lang="en-US" sz="3200" dirty="0" smtClean="0"/>
              <a:t>Unbreaker </a:t>
            </a:r>
            <a:r>
              <a:rPr lang="ru-RU" sz="3200" dirty="0" smtClean="0"/>
              <a:t>для программ </a:t>
            </a:r>
            <a:r>
              <a:rPr lang="en-US" sz="3200" dirty="0" smtClean="0"/>
              <a:t>Microsoft Word </a:t>
            </a:r>
            <a:r>
              <a:rPr lang="ru-RU" sz="3200" dirty="0" smtClean="0"/>
              <a:t>и </a:t>
            </a:r>
            <a:r>
              <a:rPr lang="en-US" sz="3200" dirty="0" smtClean="0"/>
              <a:t>PowerPoint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052664"/>
            <a:ext cx="6400800" cy="1752600"/>
          </a:xfrm>
        </p:spPr>
        <p:txBody>
          <a:bodyPr/>
          <a:lstStyle/>
          <a:p>
            <a:r>
              <a:rPr lang="ru-RU" dirty="0" smtClean="0"/>
              <a:t>Станислав Охват, </a:t>
            </a:r>
            <a:r>
              <a:rPr lang="en-US" dirty="0" smtClean="0"/>
              <a:t>TransTools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488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149080"/>
            <a:ext cx="6350967" cy="248746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910" y="4869160"/>
            <a:ext cx="1535595" cy="6752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25" y="1366768"/>
            <a:ext cx="2285566" cy="72039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03"/>
          <a:stretch/>
        </p:blipFill>
        <p:spPr>
          <a:xfrm>
            <a:off x="2556097" y="613404"/>
            <a:ext cx="6064906" cy="2664296"/>
          </a:xfrm>
          <a:prstGeom prst="rect">
            <a:avLst/>
          </a:prstGeom>
        </p:spPr>
      </p:pic>
      <p:sp>
        <p:nvSpPr>
          <p:cNvPr id="10" name="Right Arrow 9"/>
          <p:cNvSpPr/>
          <p:nvPr/>
        </p:nvSpPr>
        <p:spPr>
          <a:xfrm rot="5400000">
            <a:off x="5260872" y="3425358"/>
            <a:ext cx="655356" cy="648072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787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/>
          <a:lstStyle/>
          <a:p>
            <a:r>
              <a:rPr lang="ru-RU" b="1" dirty="0" smtClean="0"/>
              <a:t>Решение</a:t>
            </a:r>
            <a:r>
              <a:rPr lang="en-US" b="1" dirty="0" smtClean="0"/>
              <a:t>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42154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Инструмент «</a:t>
            </a:r>
            <a:r>
              <a:rPr lang="en-US" dirty="0" smtClean="0"/>
              <a:t>Unbreaker</a:t>
            </a:r>
            <a:r>
              <a:rPr lang="ru-RU" dirty="0" smtClean="0"/>
              <a:t>» для </a:t>
            </a:r>
            <a:r>
              <a:rPr lang="en-US" dirty="0" smtClean="0"/>
              <a:t>Word </a:t>
            </a:r>
            <a:r>
              <a:rPr lang="ru-RU" dirty="0" smtClean="0"/>
              <a:t>и </a:t>
            </a:r>
            <a:r>
              <a:rPr lang="en-US" dirty="0" smtClean="0"/>
              <a:t>PowerPoint</a:t>
            </a:r>
            <a:endParaRPr lang="ru-RU" dirty="0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59832" y="1532671"/>
            <a:ext cx="3272278" cy="5117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1482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8" y="1479379"/>
            <a:ext cx="3272278" cy="5117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Инструмент «</a:t>
            </a:r>
            <a:r>
              <a:rPr lang="en-US" dirty="0" smtClean="0"/>
              <a:t>Unbreaker</a:t>
            </a:r>
            <a:r>
              <a:rPr lang="ru-RU" dirty="0" smtClean="0"/>
              <a:t>» для </a:t>
            </a:r>
            <a:r>
              <a:rPr lang="en-US" dirty="0" smtClean="0"/>
              <a:t>Word </a:t>
            </a:r>
            <a:r>
              <a:rPr lang="ru-RU" dirty="0" smtClean="0"/>
              <a:t>и </a:t>
            </a:r>
            <a:r>
              <a:rPr lang="en-US" dirty="0" smtClean="0"/>
              <a:t>PowerPoint</a:t>
            </a:r>
            <a:endParaRPr lang="ru-RU" dirty="0"/>
          </a:p>
        </p:txBody>
      </p:sp>
      <p:grpSp>
        <p:nvGrpSpPr>
          <p:cNvPr id="15" name="Group 14"/>
          <p:cNvGrpSpPr/>
          <p:nvPr/>
        </p:nvGrpSpPr>
        <p:grpSpPr>
          <a:xfrm>
            <a:off x="3147351" y="3093627"/>
            <a:ext cx="5688340" cy="2936348"/>
            <a:chOff x="2987824" y="3093627"/>
            <a:chExt cx="5688340" cy="2936348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3560" b="99353" l="1294" r="99353">
                          <a14:foregroundMark x1="32686" y1="15858" x2="32686" y2="15858"/>
                          <a14:foregroundMark x1="28803" y1="3560" x2="23625" y2="3883"/>
                          <a14:foregroundMark x1="5825" y1="20712" x2="5825" y2="20712"/>
                          <a14:foregroundMark x1="1618" y1="30421" x2="1618" y2="3042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7824" y="4719739"/>
              <a:ext cx="360040" cy="360040"/>
            </a:xfrm>
            <a:prstGeom prst="rect">
              <a:avLst/>
            </a:prstGeom>
          </p:spPr>
        </p:pic>
        <p:cxnSp>
          <p:nvCxnSpPr>
            <p:cNvPr id="13" name="Straight Connector 12"/>
            <p:cNvCxnSpPr/>
            <p:nvPr/>
          </p:nvCxnSpPr>
          <p:spPr>
            <a:xfrm flipV="1">
              <a:off x="3419872" y="3093627"/>
              <a:ext cx="396044" cy="545992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419872" y="5223795"/>
              <a:ext cx="396044" cy="80618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87271" y="3093627"/>
              <a:ext cx="4788893" cy="2936348"/>
            </a:xfrm>
            <a:prstGeom prst="rect">
              <a:avLst/>
            </a:prstGeom>
          </p:spPr>
        </p:pic>
      </p:grpSp>
      <p:sp>
        <p:nvSpPr>
          <p:cNvPr id="10" name="Rectangle 9"/>
          <p:cNvSpPr/>
          <p:nvPr/>
        </p:nvSpPr>
        <p:spPr>
          <a:xfrm>
            <a:off x="428648" y="3149669"/>
            <a:ext cx="3038470" cy="279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04627" y="5883167"/>
            <a:ext cx="2950586" cy="26363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4017728" y="3429000"/>
            <a:ext cx="338248" cy="165077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41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Инструмент «</a:t>
            </a:r>
            <a:r>
              <a:rPr lang="en-US" dirty="0" smtClean="0"/>
              <a:t>Unbreaker</a:t>
            </a:r>
            <a:r>
              <a:rPr lang="ru-RU" dirty="0" smtClean="0"/>
              <a:t>» для </a:t>
            </a:r>
            <a:r>
              <a:rPr lang="en-US" dirty="0" smtClean="0"/>
              <a:t>Word </a:t>
            </a:r>
            <a:r>
              <a:rPr lang="ru-RU" dirty="0" smtClean="0"/>
              <a:t>и </a:t>
            </a:r>
            <a:r>
              <a:rPr lang="en-US" dirty="0" smtClean="0"/>
              <a:t>PowerPoint</a:t>
            </a:r>
            <a:endParaRPr lang="ru-RU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827492"/>
            <a:ext cx="8424111" cy="14098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47" r="21236"/>
          <a:stretch/>
        </p:blipFill>
        <p:spPr>
          <a:xfrm>
            <a:off x="415101" y="2292075"/>
            <a:ext cx="8384980" cy="171298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04824" y="1735175"/>
            <a:ext cx="7915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До</a:t>
            </a:r>
            <a:endParaRPr 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29659" y="4376280"/>
            <a:ext cx="7915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После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8051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Инструмент «</a:t>
            </a:r>
            <a:r>
              <a:rPr lang="en-US" dirty="0" smtClean="0"/>
              <a:t>Unbreaker</a:t>
            </a:r>
            <a:r>
              <a:rPr lang="ru-RU" dirty="0" smtClean="0"/>
              <a:t>» для </a:t>
            </a:r>
            <a:r>
              <a:rPr lang="en-US" dirty="0" smtClean="0"/>
              <a:t>Word </a:t>
            </a:r>
            <a:r>
              <a:rPr lang="ru-RU" dirty="0" smtClean="0"/>
              <a:t>и </a:t>
            </a:r>
            <a:r>
              <a:rPr lang="en-US" dirty="0" smtClean="0"/>
              <a:t>PowerPoint</a:t>
            </a:r>
            <a:endParaRPr lang="ru-R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060848"/>
            <a:ext cx="4515768" cy="3966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785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89"/>
          <a:stretch/>
        </p:blipFill>
        <p:spPr>
          <a:xfrm>
            <a:off x="52623" y="2564904"/>
            <a:ext cx="9050857" cy="1527811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2555776" y="1709192"/>
            <a:ext cx="1376536" cy="1143744"/>
          </a:xfrm>
          <a:prstGeom prst="straightConnector1">
            <a:avLst/>
          </a:prstGeom>
          <a:ln w="2540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2339752" y="1709192"/>
            <a:ext cx="1592560" cy="1719808"/>
          </a:xfrm>
          <a:prstGeom prst="straightConnector1">
            <a:avLst/>
          </a:prstGeom>
          <a:ln w="2540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2565069" y="1709192"/>
            <a:ext cx="1367243" cy="1922534"/>
          </a:xfrm>
          <a:prstGeom prst="straightConnector1">
            <a:avLst/>
          </a:prstGeom>
          <a:ln w="2540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932312" y="1386026"/>
            <a:ext cx="2943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Разрывы абзаца в середине фразы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670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273"/>
          <a:stretch/>
        </p:blipFill>
        <p:spPr>
          <a:xfrm>
            <a:off x="3635896" y="2348880"/>
            <a:ext cx="4295775" cy="1939761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3948751" y="2341010"/>
            <a:ext cx="3935676" cy="1576920"/>
          </a:xfrm>
          <a:prstGeom prst="rect">
            <a:avLst/>
          </a:prstGeom>
          <a:solidFill>
            <a:srgbClr val="FF6600">
              <a:alpha val="15000"/>
            </a:srgb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85" y="2309623"/>
            <a:ext cx="1440160" cy="1662947"/>
          </a:xfrm>
          <a:prstGeom prst="rect">
            <a:avLst/>
          </a:prstGeom>
        </p:spPr>
      </p:pic>
      <p:sp>
        <p:nvSpPr>
          <p:cNvPr id="18" name="Right Arrow 17"/>
          <p:cNvSpPr/>
          <p:nvPr/>
        </p:nvSpPr>
        <p:spPr>
          <a:xfrm>
            <a:off x="2483768" y="2736926"/>
            <a:ext cx="936104" cy="648072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985" y="1640291"/>
            <a:ext cx="1535595" cy="67525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4302" y="1673960"/>
            <a:ext cx="542727" cy="54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283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804" y="2492896"/>
            <a:ext cx="3544890" cy="186037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621" y="764704"/>
            <a:ext cx="1169724" cy="115085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273"/>
          <a:stretch/>
        </p:blipFill>
        <p:spPr>
          <a:xfrm>
            <a:off x="323528" y="2568324"/>
            <a:ext cx="4295775" cy="1939761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3947621" y="2708920"/>
            <a:ext cx="1343364" cy="0"/>
          </a:xfrm>
          <a:prstGeom prst="straightConnector1">
            <a:avLst/>
          </a:prstGeom>
          <a:ln w="571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947621" y="3140968"/>
            <a:ext cx="1343364" cy="0"/>
          </a:xfrm>
          <a:prstGeom prst="straightConnector1">
            <a:avLst/>
          </a:prstGeom>
          <a:ln w="571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947621" y="3538204"/>
            <a:ext cx="1343364" cy="178828"/>
          </a:xfrm>
          <a:prstGeom prst="straightConnector1">
            <a:avLst/>
          </a:prstGeom>
          <a:ln w="571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947621" y="3916192"/>
            <a:ext cx="1343364" cy="160880"/>
          </a:xfrm>
          <a:prstGeom prst="straightConnector1">
            <a:avLst/>
          </a:prstGeom>
          <a:ln w="571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reeform 23"/>
          <p:cNvSpPr/>
          <p:nvPr/>
        </p:nvSpPr>
        <p:spPr>
          <a:xfrm>
            <a:off x="4000179" y="3362447"/>
            <a:ext cx="4122214" cy="1506713"/>
          </a:xfrm>
          <a:custGeom>
            <a:avLst/>
            <a:gdLst>
              <a:gd name="connsiteX0" fmla="*/ 0 w 4122214"/>
              <a:gd name="connsiteY0" fmla="*/ 978549 h 1506713"/>
              <a:gd name="connsiteX1" fmla="*/ 387458 w 4122214"/>
              <a:gd name="connsiteY1" fmla="*/ 1257518 h 1506713"/>
              <a:gd name="connsiteX2" fmla="*/ 697424 w 4122214"/>
              <a:gd name="connsiteY2" fmla="*/ 1397003 h 1506713"/>
              <a:gd name="connsiteX3" fmla="*/ 1193370 w 4122214"/>
              <a:gd name="connsiteY3" fmla="*/ 1489993 h 1506713"/>
              <a:gd name="connsiteX4" fmla="*/ 1658319 w 4122214"/>
              <a:gd name="connsiteY4" fmla="*/ 1505491 h 1506713"/>
              <a:gd name="connsiteX5" fmla="*/ 2092271 w 4122214"/>
              <a:gd name="connsiteY5" fmla="*/ 1474494 h 1506713"/>
              <a:gd name="connsiteX6" fmla="*/ 2634712 w 4122214"/>
              <a:gd name="connsiteY6" fmla="*/ 1350508 h 1506713"/>
              <a:gd name="connsiteX7" fmla="*/ 3115160 w 4122214"/>
              <a:gd name="connsiteY7" fmla="*/ 1195525 h 1506713"/>
              <a:gd name="connsiteX8" fmla="*/ 3502617 w 4122214"/>
              <a:gd name="connsiteY8" fmla="*/ 901057 h 1506713"/>
              <a:gd name="connsiteX9" fmla="*/ 3828082 w 4122214"/>
              <a:gd name="connsiteY9" fmla="*/ 544596 h 1506713"/>
              <a:gd name="connsiteX10" fmla="*/ 4107051 w 4122214"/>
              <a:gd name="connsiteY10" fmla="*/ 2155 h 1506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122214" h="1506713">
                <a:moveTo>
                  <a:pt x="0" y="978549"/>
                </a:moveTo>
                <a:cubicBezTo>
                  <a:pt x="135610" y="1083162"/>
                  <a:pt x="271221" y="1187776"/>
                  <a:pt x="387458" y="1257518"/>
                </a:cubicBezTo>
                <a:cubicBezTo>
                  <a:pt x="503695" y="1327260"/>
                  <a:pt x="563105" y="1358257"/>
                  <a:pt x="697424" y="1397003"/>
                </a:cubicBezTo>
                <a:cubicBezTo>
                  <a:pt x="831743" y="1435749"/>
                  <a:pt x="1033221" y="1471912"/>
                  <a:pt x="1193370" y="1489993"/>
                </a:cubicBezTo>
                <a:cubicBezTo>
                  <a:pt x="1353519" y="1508074"/>
                  <a:pt x="1508502" y="1508074"/>
                  <a:pt x="1658319" y="1505491"/>
                </a:cubicBezTo>
                <a:cubicBezTo>
                  <a:pt x="1808136" y="1502908"/>
                  <a:pt x="1929539" y="1500324"/>
                  <a:pt x="2092271" y="1474494"/>
                </a:cubicBezTo>
                <a:cubicBezTo>
                  <a:pt x="2255003" y="1448664"/>
                  <a:pt x="2464231" y="1397003"/>
                  <a:pt x="2634712" y="1350508"/>
                </a:cubicBezTo>
                <a:cubicBezTo>
                  <a:pt x="2805193" y="1304013"/>
                  <a:pt x="2970509" y="1270433"/>
                  <a:pt x="3115160" y="1195525"/>
                </a:cubicBezTo>
                <a:cubicBezTo>
                  <a:pt x="3259811" y="1120617"/>
                  <a:pt x="3383797" y="1009545"/>
                  <a:pt x="3502617" y="901057"/>
                </a:cubicBezTo>
                <a:cubicBezTo>
                  <a:pt x="3621437" y="792569"/>
                  <a:pt x="3727343" y="694413"/>
                  <a:pt x="3828082" y="544596"/>
                </a:cubicBezTo>
                <a:cubicBezTo>
                  <a:pt x="3928821" y="394779"/>
                  <a:pt x="4187126" y="-34008"/>
                  <a:pt x="4107051" y="2155"/>
                </a:cubicBezTo>
              </a:path>
            </a:pathLst>
          </a:custGeom>
          <a:noFill/>
          <a:ln w="57150">
            <a:solidFill>
              <a:srgbClr val="FF66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864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844824"/>
            <a:ext cx="6064289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299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553549"/>
            <a:ext cx="7229961" cy="1732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776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25" y="1700808"/>
            <a:ext cx="7915275" cy="10477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25" y="4224883"/>
            <a:ext cx="8134350" cy="10763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4825" y="1177588"/>
            <a:ext cx="7915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Теги в конце перевода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14038" y="3701663"/>
            <a:ext cx="7915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Теги между словами</a:t>
            </a:r>
            <a:endParaRPr lang="en-US" sz="2800" b="1" dirty="0"/>
          </a:p>
        </p:txBody>
      </p:sp>
      <p:sp>
        <p:nvSpPr>
          <p:cNvPr id="7" name="Rectangle 6"/>
          <p:cNvSpPr/>
          <p:nvPr/>
        </p:nvSpPr>
        <p:spPr>
          <a:xfrm>
            <a:off x="5796136" y="1960098"/>
            <a:ext cx="1199313" cy="394230"/>
          </a:xfrm>
          <a:prstGeom prst="rect">
            <a:avLst/>
          </a:prstGeom>
          <a:solidFill>
            <a:srgbClr val="FF6600">
              <a:alpha val="15000"/>
            </a:srgb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796136" y="4216888"/>
            <a:ext cx="599656" cy="394230"/>
          </a:xfrm>
          <a:prstGeom prst="rect">
            <a:avLst/>
          </a:prstGeom>
          <a:solidFill>
            <a:srgbClr val="FF6600">
              <a:alpha val="15000"/>
            </a:srgb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95449" y="4213874"/>
            <a:ext cx="599656" cy="394230"/>
          </a:xfrm>
          <a:prstGeom prst="rect">
            <a:avLst/>
          </a:prstGeom>
          <a:solidFill>
            <a:srgbClr val="FF6600">
              <a:alpha val="15000"/>
            </a:srgb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788024" y="4546938"/>
            <a:ext cx="599656" cy="394230"/>
          </a:xfrm>
          <a:prstGeom prst="rect">
            <a:avLst/>
          </a:prstGeom>
          <a:solidFill>
            <a:srgbClr val="FF6600">
              <a:alpha val="15000"/>
            </a:srgb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118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951" y="4062503"/>
            <a:ext cx="7685783" cy="23188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638" y="476672"/>
            <a:ext cx="5267690" cy="2887604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 rot="5400000">
            <a:off x="4414805" y="3369888"/>
            <a:ext cx="655356" cy="648072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47" t="13920" r="16741" b="14702"/>
          <a:stretch/>
        </p:blipFill>
        <p:spPr>
          <a:xfrm>
            <a:off x="179512" y="476672"/>
            <a:ext cx="1512168" cy="1630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816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563" y="1539627"/>
            <a:ext cx="6800850" cy="14573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739" y="4165277"/>
            <a:ext cx="3514725" cy="21621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04825" y="908720"/>
            <a:ext cx="7915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Пустые абзацы или строки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04824" y="3501008"/>
            <a:ext cx="7915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Неестественный перенос слов</a:t>
            </a:r>
            <a:endParaRPr lang="en-US" sz="2800" b="1" dirty="0"/>
          </a:p>
        </p:txBody>
      </p:sp>
      <p:sp>
        <p:nvSpPr>
          <p:cNvPr id="14" name="Rectangle 13"/>
          <p:cNvSpPr/>
          <p:nvPr/>
        </p:nvSpPr>
        <p:spPr>
          <a:xfrm>
            <a:off x="2364575" y="2276872"/>
            <a:ext cx="983289" cy="584647"/>
          </a:xfrm>
          <a:prstGeom prst="rect">
            <a:avLst/>
          </a:prstGeom>
          <a:solidFill>
            <a:srgbClr val="FF6600">
              <a:alpha val="15000"/>
            </a:srgb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131841" y="4688237"/>
            <a:ext cx="743689" cy="443441"/>
          </a:xfrm>
          <a:prstGeom prst="rect">
            <a:avLst/>
          </a:prstGeom>
          <a:solidFill>
            <a:srgbClr val="FF6600">
              <a:alpha val="15000"/>
            </a:srgb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7241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1443</TotalTime>
  <Words>611</Words>
  <Application>Microsoft Office PowerPoint</Application>
  <PresentationFormat>On-screen Show (4:3)</PresentationFormat>
  <Paragraphs>44</Paragraphs>
  <Slides>15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Тема Office</vt:lpstr>
      <vt:lpstr>Технобатл  Удаление неправильных разрывов при помощи инструмента Unbreaker для программ Microsoft Word и PowerPoint.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Решение?</vt:lpstr>
      <vt:lpstr>Инструмент «Unbreaker» для Word и PowerPoint</vt:lpstr>
      <vt:lpstr>Инструмент «Unbreaker» для Word и PowerPoint</vt:lpstr>
      <vt:lpstr>Инструмент «Unbreaker» для Word и PowerPoint</vt:lpstr>
      <vt:lpstr>Инструмент «Unbreaker» для Word и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Bella Gromakovskaya</dc:creator>
  <cp:lastModifiedBy>Stanislav</cp:lastModifiedBy>
  <cp:revision>314</cp:revision>
  <dcterms:created xsi:type="dcterms:W3CDTF">2012-07-18T12:20:17Z</dcterms:created>
  <dcterms:modified xsi:type="dcterms:W3CDTF">2016-06-28T08:04:14Z</dcterms:modified>
</cp:coreProperties>
</file>