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57" r:id="rId1"/>
  </p:sldMasterIdLst>
  <p:notesMasterIdLst>
    <p:notesMasterId r:id="rId38"/>
  </p:notesMasterIdLst>
  <p:handoutMasterIdLst>
    <p:handoutMasterId r:id="rId39"/>
  </p:handoutMasterIdLst>
  <p:sldIdLst>
    <p:sldId id="802" r:id="rId2"/>
    <p:sldId id="789" r:id="rId3"/>
    <p:sldId id="775" r:id="rId4"/>
    <p:sldId id="776" r:id="rId5"/>
    <p:sldId id="797" r:id="rId6"/>
    <p:sldId id="767" r:id="rId7"/>
    <p:sldId id="778" r:id="rId8"/>
    <p:sldId id="798" r:id="rId9"/>
    <p:sldId id="670" r:id="rId10"/>
    <p:sldId id="545" r:id="rId11"/>
    <p:sldId id="546" r:id="rId12"/>
    <p:sldId id="547" r:id="rId13"/>
    <p:sldId id="581" r:id="rId14"/>
    <p:sldId id="550" r:id="rId15"/>
    <p:sldId id="586" r:id="rId16"/>
    <p:sldId id="799" r:id="rId17"/>
    <p:sldId id="645" r:id="rId18"/>
    <p:sldId id="793" r:id="rId19"/>
    <p:sldId id="646" r:id="rId20"/>
    <p:sldId id="796" r:id="rId21"/>
    <p:sldId id="779" r:id="rId22"/>
    <p:sldId id="780" r:id="rId23"/>
    <p:sldId id="782" r:id="rId24"/>
    <p:sldId id="800" r:id="rId25"/>
    <p:sldId id="773" r:id="rId26"/>
    <p:sldId id="774" r:id="rId27"/>
    <p:sldId id="788" r:id="rId28"/>
    <p:sldId id="785" r:id="rId29"/>
    <p:sldId id="787" r:id="rId30"/>
    <p:sldId id="786" r:id="rId31"/>
    <p:sldId id="790" r:id="rId32"/>
    <p:sldId id="795" r:id="rId33"/>
    <p:sldId id="784" r:id="rId34"/>
    <p:sldId id="794" r:id="rId35"/>
    <p:sldId id="801" r:id="rId36"/>
    <p:sldId id="783" r:id="rId37"/>
  </p:sldIdLst>
  <p:sldSz cx="9144000" cy="6858000" type="overhead"/>
  <p:notesSz cx="10234613" cy="7099300"/>
  <p:custDataLst>
    <p:tags r:id="rId40"/>
  </p:custDataLst>
  <p:defaultTextStyle>
    <a:defPPr>
      <a:defRPr lang="en-US"/>
    </a:defPPr>
    <a:lvl1pPr algn="l" rtl="0" fontAlgn="base">
      <a:spcBef>
        <a:spcPct val="0"/>
      </a:spcBef>
      <a:spcAft>
        <a:spcPct val="0"/>
      </a:spcAft>
      <a:defRPr sz="16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16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16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16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1600" kern="1200">
        <a:solidFill>
          <a:schemeClr val="tx1"/>
        </a:solidFill>
        <a:latin typeface="Arial" pitchFamily="34" charset="0"/>
        <a:ea typeface="ＭＳ Ｐゴシック"/>
        <a:cs typeface="ＭＳ Ｐゴシック"/>
      </a:defRPr>
    </a:lvl5pPr>
    <a:lvl6pPr marL="2286000" algn="l" defTabSz="914400" rtl="0" eaLnBrk="1" latinLnBrk="0" hangingPunct="1">
      <a:defRPr sz="1600" kern="1200">
        <a:solidFill>
          <a:schemeClr val="tx1"/>
        </a:solidFill>
        <a:latin typeface="Arial" pitchFamily="34" charset="0"/>
        <a:ea typeface="ＭＳ Ｐゴシック"/>
        <a:cs typeface="ＭＳ Ｐゴシック"/>
      </a:defRPr>
    </a:lvl6pPr>
    <a:lvl7pPr marL="2743200" algn="l" defTabSz="914400" rtl="0" eaLnBrk="1" latinLnBrk="0" hangingPunct="1">
      <a:defRPr sz="1600" kern="1200">
        <a:solidFill>
          <a:schemeClr val="tx1"/>
        </a:solidFill>
        <a:latin typeface="Arial" pitchFamily="34" charset="0"/>
        <a:ea typeface="ＭＳ Ｐゴシック"/>
        <a:cs typeface="ＭＳ Ｐゴシック"/>
      </a:defRPr>
    </a:lvl7pPr>
    <a:lvl8pPr marL="3200400" algn="l" defTabSz="914400" rtl="0" eaLnBrk="1" latinLnBrk="0" hangingPunct="1">
      <a:defRPr sz="1600" kern="1200">
        <a:solidFill>
          <a:schemeClr val="tx1"/>
        </a:solidFill>
        <a:latin typeface="Arial" pitchFamily="34" charset="0"/>
        <a:ea typeface="ＭＳ Ｐゴシック"/>
        <a:cs typeface="ＭＳ Ｐゴシック"/>
      </a:defRPr>
    </a:lvl8pPr>
    <a:lvl9pPr marL="3657600" algn="l" defTabSz="914400" rtl="0" eaLnBrk="1" latinLnBrk="0" hangingPunct="1">
      <a:defRPr sz="16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xmlns="">
        <p15:guide id="1" orient="horz" pos="2596">
          <p15:clr>
            <a:srgbClr val="A4A3A4"/>
          </p15:clr>
        </p15:guide>
        <p15:guide id="2" orient="horz" pos="-132">
          <p15:clr>
            <a:srgbClr val="A4A3A4"/>
          </p15:clr>
        </p15:guide>
        <p15:guide id="3" orient="horz" pos="4436">
          <p15:clr>
            <a:srgbClr val="A4A3A4"/>
          </p15:clr>
        </p15:guide>
        <p15:guide id="4" orient="horz" pos="3305">
          <p15:clr>
            <a:srgbClr val="A4A3A4"/>
          </p15:clr>
        </p15:guide>
        <p15:guide id="5" orient="horz" pos="257">
          <p15:clr>
            <a:srgbClr val="A4A3A4"/>
          </p15:clr>
        </p15:guide>
        <p15:guide id="6" orient="horz" pos="1012">
          <p15:clr>
            <a:srgbClr val="A4A3A4"/>
          </p15:clr>
        </p15:guide>
        <p15:guide id="7" orient="horz" pos="1822">
          <p15:clr>
            <a:srgbClr val="A4A3A4"/>
          </p15:clr>
        </p15:guide>
        <p15:guide id="8" pos="3128">
          <p15:clr>
            <a:srgbClr val="A4A3A4"/>
          </p15:clr>
        </p15:guide>
        <p15:guide id="9" pos="336">
          <p15:clr>
            <a:srgbClr val="A4A3A4"/>
          </p15:clr>
        </p15:guide>
        <p15:guide id="10" pos="4724">
          <p15:clr>
            <a:srgbClr val="A4A3A4"/>
          </p15:clr>
        </p15:guide>
        <p15:guide id="11" pos="484">
          <p15:clr>
            <a:srgbClr val="A4A3A4"/>
          </p15:clr>
        </p15:guide>
        <p15:guide id="12" pos="5410">
          <p15:clr>
            <a:srgbClr val="A4A3A4"/>
          </p15:clr>
        </p15:guide>
      </p15:sldGuideLst>
    </p:ext>
    <p:ext uri="{2D200454-40CA-4A62-9FC3-DE9A4176ACB9}">
      <p15:notesGuideLst xmlns:p15="http://schemas.microsoft.com/office/powerpoint/2012/main" xmlns="">
        <p15:guide id="1" orient="horz" pos="2235">
          <p15:clr>
            <a:srgbClr val="A4A3A4"/>
          </p15:clr>
        </p15:guide>
        <p15:guide id="2" pos="322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33CC"/>
    <a:srgbClr val="333399"/>
    <a:srgbClr val="0066FF"/>
    <a:srgbClr val="3366FF"/>
    <a:srgbClr val="3333FF"/>
    <a:srgbClr val="FF6600"/>
    <a:srgbClr val="FF00FF"/>
    <a:srgbClr val="3333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98333" autoAdjust="0"/>
  </p:normalViewPr>
  <p:slideViewPr>
    <p:cSldViewPr snapToGrid="0">
      <p:cViewPr>
        <p:scale>
          <a:sx n="81" d="100"/>
          <a:sy n="81" d="100"/>
        </p:scale>
        <p:origin x="-2472" y="-828"/>
      </p:cViewPr>
      <p:guideLst>
        <p:guide orient="horz" pos="2596"/>
        <p:guide orient="horz" pos="-132"/>
        <p:guide orient="horz" pos="4436"/>
        <p:guide orient="horz" pos="3305"/>
        <p:guide orient="horz" pos="257"/>
        <p:guide orient="horz" pos="1012"/>
        <p:guide orient="horz" pos="1822"/>
        <p:guide pos="3128"/>
        <p:guide pos="336"/>
        <p:guide pos="4724"/>
        <p:guide pos="484"/>
        <p:guide pos="5410"/>
      </p:guideLst>
    </p:cSldViewPr>
  </p:slideViewPr>
  <p:outlineViewPr>
    <p:cViewPr>
      <p:scale>
        <a:sx n="33" d="100"/>
        <a:sy n="33" d="100"/>
      </p:scale>
      <p:origin x="0" y="635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3330" y="-930"/>
      </p:cViewPr>
      <p:guideLst>
        <p:guide orient="horz" pos="2235"/>
        <p:guide pos="32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70"/>
      <c:rAngAx val="0"/>
      <c:perspective val="0"/>
    </c:view3D>
    <c:floor>
      <c:thickness val="0"/>
    </c:floor>
    <c:sideWall>
      <c:thickness val="0"/>
    </c:sideWall>
    <c:backWall>
      <c:thickness val="0"/>
    </c:backWall>
    <c:plotArea>
      <c:layout>
        <c:manualLayout>
          <c:layoutTarget val="inner"/>
          <c:xMode val="edge"/>
          <c:yMode val="edge"/>
          <c:x val="3.6410923276983788E-2"/>
          <c:y val="0.18805309734513548"/>
          <c:w val="0.65149544863460851"/>
          <c:h val="0.43805309734513281"/>
        </c:manualLayout>
      </c:layout>
      <c:pie3DChart>
        <c:varyColors val="1"/>
        <c:ser>
          <c:idx val="0"/>
          <c:order val="0"/>
          <c:tx>
            <c:strRef>
              <c:f>Sheet1!$A$2</c:f>
              <c:strCache>
                <c:ptCount val="1"/>
              </c:strCache>
            </c:strRef>
          </c:tx>
          <c:explosion val="25"/>
          <c:dPt>
            <c:idx val="0"/>
            <c:bubble3D val="0"/>
            <c:spPr>
              <a:solidFill>
                <a:srgbClr val="FF0000"/>
              </a:solidFill>
            </c:spPr>
          </c:dPt>
          <c:dLbls>
            <c:numFmt formatCode="0%" sourceLinked="0"/>
            <c:showLegendKey val="0"/>
            <c:showVal val="0"/>
            <c:showCatName val="0"/>
            <c:showSerName val="0"/>
            <c:showPercent val="1"/>
            <c:showBubbleSize val="0"/>
            <c:showLeaderLines val="1"/>
            <c:extLst>
              <c:ext xmlns:c15="http://schemas.microsoft.com/office/drawing/2012/chart" uri="{CE6537A1-D6FC-4f65-9D91-7224C49458BB}"/>
            </c:extLst>
          </c:dLbls>
          <c:cat>
            <c:strRef>
              <c:f>Sheet1!$B$1:$C$1</c:f>
              <c:strCache>
                <c:ptCount val="2"/>
                <c:pt idx="0">
                  <c:v>Non-English Speaking</c:v>
                </c:pt>
                <c:pt idx="1">
                  <c:v>English Speaking</c:v>
                </c:pt>
              </c:strCache>
            </c:strRef>
          </c:cat>
          <c:val>
            <c:numRef>
              <c:f>Sheet1!$B$2:$C$2</c:f>
              <c:numCache>
                <c:formatCode>General</c:formatCode>
                <c:ptCount val="2"/>
                <c:pt idx="0">
                  <c:v>80</c:v>
                </c:pt>
                <c:pt idx="1">
                  <c:v>20</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58643182851943021"/>
          <c:y val="0.31567748240566207"/>
          <c:w val="0.41222366710013031"/>
          <c:h val="0.23893805309734981"/>
        </c:manualLayout>
      </c:layout>
      <c:overlay val="0"/>
    </c:legend>
    <c:plotVisOnly val="1"/>
    <c:dispBlanksAs val="zero"/>
    <c:showDLblsOverMax val="0"/>
  </c:chart>
  <c:txPr>
    <a:bodyPr/>
    <a:lstStyle/>
    <a:p>
      <a:pPr>
        <a:defRPr sz="1800"/>
      </a:pPr>
      <a:endParaRPr lang="ru-RU"/>
    </a:p>
  </c:txPr>
  <c:externalData r:id="rId1">
    <c:autoUpdate val="0"/>
  </c:externalData>
  <c:userShapes r:id="rId2"/>
</c:chartSpace>
</file>

<file path=ppt/drawings/_rels/drawing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drawings/drawing1.xml><?xml version="1.0" encoding="utf-8"?>
<c:userShapes xmlns:c="http://schemas.openxmlformats.org/drawingml/2006/chart">
  <cdr:relSizeAnchor xmlns:cdr="http://schemas.openxmlformats.org/drawingml/2006/chartDrawing">
    <cdr:from>
      <cdr:x>0.46585</cdr:x>
      <cdr:y>0.72948</cdr:y>
    </cdr:from>
    <cdr:to>
      <cdr:x>0.61832</cdr:x>
      <cdr:y>0.8541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521108" y="3233565"/>
          <a:ext cx="1152421" cy="552401"/>
        </a:xfrm>
        <a:prstGeom xmlns:a="http://schemas.openxmlformats.org/drawingml/2006/main" prst="rect">
          <a:avLst/>
        </a:prstGeom>
      </cdr:spPr>
    </cdr:pic>
  </cdr:relSizeAnchor>
  <cdr:relSizeAnchor xmlns:cdr="http://schemas.openxmlformats.org/drawingml/2006/chartDrawing">
    <cdr:from>
      <cdr:x>0.42781</cdr:x>
      <cdr:y>0.88437</cdr:y>
    </cdr:from>
    <cdr:to>
      <cdr:x>0.6631</cdr:x>
      <cdr:y>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048002" y="3695171"/>
          <a:ext cx="1676398" cy="483129"/>
        </a:xfrm>
        <a:prstGeom xmlns:a="http://schemas.openxmlformats.org/drawingml/2006/main" prst="rect">
          <a:avLst/>
        </a:prstGeom>
      </cdr:spPr>
    </cdr:pic>
  </cdr:relSizeAnchor>
  <cdr:relSizeAnchor xmlns:cdr="http://schemas.openxmlformats.org/drawingml/2006/chartDrawing">
    <cdr:from>
      <cdr:x>0.8437</cdr:x>
      <cdr:y>0</cdr:y>
    </cdr:from>
    <cdr:to>
      <cdr:x>0.96782</cdr:x>
      <cdr:y>0.21164</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6377048" y="0"/>
          <a:ext cx="938151" cy="938150"/>
        </a:xfrm>
        <a:prstGeom xmlns:a="http://schemas.openxmlformats.org/drawingml/2006/main" prst="rect">
          <a:avLst/>
        </a:prstGeom>
      </cdr:spPr>
    </cdr:pic>
  </cdr:relSizeAnchor>
  <cdr:relSizeAnchor xmlns:cdr="http://schemas.openxmlformats.org/drawingml/2006/chartDrawing">
    <cdr:from>
      <cdr:x>0.41234</cdr:x>
      <cdr:y>0</cdr:y>
    </cdr:from>
    <cdr:to>
      <cdr:x>0.58381</cdr:x>
      <cdr:y>0.22843</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3116638" y="-35169"/>
          <a:ext cx="1296079" cy="1012561"/>
        </a:xfrm>
        <a:prstGeom xmlns:a="http://schemas.openxmlformats.org/drawingml/2006/main" prst="rect">
          <a:avLst/>
        </a:prstGeom>
      </cdr:spPr>
    </cdr:pic>
  </cdr:relSizeAnchor>
  <cdr:relSizeAnchor xmlns:cdr="http://schemas.openxmlformats.org/drawingml/2006/chartDrawing">
    <cdr:from>
      <cdr:x>0.85989</cdr:x>
      <cdr:y>0.17761</cdr:y>
    </cdr:from>
    <cdr:to>
      <cdr:x>0.9987</cdr:x>
      <cdr:y>0.33525</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6499426" y="787271"/>
          <a:ext cx="1049195" cy="698765"/>
        </a:xfrm>
        <a:prstGeom xmlns:a="http://schemas.openxmlformats.org/drawingml/2006/main" prst="rect">
          <a:avLst/>
        </a:prstGeom>
      </cdr:spPr>
    </cdr:pic>
  </cdr:relSizeAnchor>
  <cdr:relSizeAnchor xmlns:cdr="http://schemas.openxmlformats.org/drawingml/2006/chartDrawing">
    <cdr:from>
      <cdr:x>0.44097</cdr:x>
      <cdr:y>0.56675</cdr:y>
    </cdr:from>
    <cdr:to>
      <cdr:x>0.60243</cdr:x>
      <cdr:y>0.75029</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141785" y="2368062"/>
          <a:ext cx="1150328" cy="766885"/>
        </a:xfrm>
        <a:prstGeom xmlns:a="http://schemas.openxmlformats.org/drawingml/2006/main" prst="rect">
          <a:avLst/>
        </a:prstGeom>
      </cdr:spPr>
    </cdr:pic>
  </cdr:relSizeAnchor>
  <cdr:relSizeAnchor xmlns:cdr="http://schemas.openxmlformats.org/drawingml/2006/chartDrawing">
    <cdr:from>
      <cdr:x>0.16929</cdr:x>
      <cdr:y>0.16834</cdr:y>
    </cdr:from>
    <cdr:to>
      <cdr:x>0.35223</cdr:x>
      <cdr:y>0.23124</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1206111" y="703385"/>
          <a:ext cx="1303442" cy="262791"/>
        </a:xfrm>
        <a:prstGeom xmlns:a="http://schemas.openxmlformats.org/drawingml/2006/main" prst="rect">
          <a:avLst/>
        </a:prstGeom>
      </cdr:spPr>
    </cdr:pic>
  </cdr:relSizeAnchor>
  <cdr:relSizeAnchor xmlns:cdr="http://schemas.openxmlformats.org/drawingml/2006/chartDrawing">
    <cdr:from>
      <cdr:x>1.32302E-7</cdr:x>
      <cdr:y>0.14843</cdr:y>
    </cdr:from>
    <cdr:to>
      <cdr:x>0.14106</cdr:x>
      <cdr:y>0.28329</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8"/>
        <a:stretch xmlns:a="http://schemas.openxmlformats.org/drawingml/2006/main">
          <a:fillRect/>
        </a:stretch>
      </cdr:blipFill>
      <cdr:spPr>
        <a:xfrm xmlns:a="http://schemas.openxmlformats.org/drawingml/2006/main">
          <a:off x="1" y="657920"/>
          <a:ext cx="1066228" cy="597802"/>
        </a:xfrm>
        <a:prstGeom xmlns:a="http://schemas.openxmlformats.org/drawingml/2006/main" prst="rect">
          <a:avLst/>
        </a:prstGeom>
      </cdr:spPr>
    </cdr:pic>
  </cdr:relSizeAnchor>
  <cdr:relSizeAnchor xmlns:cdr="http://schemas.openxmlformats.org/drawingml/2006/chartDrawing">
    <cdr:from>
      <cdr:x>0.25175</cdr:x>
      <cdr:y>0</cdr:y>
    </cdr:from>
    <cdr:to>
      <cdr:x>0.40148</cdr:x>
      <cdr:y>0.14184</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9"/>
        <a:stretch xmlns:a="http://schemas.openxmlformats.org/drawingml/2006/main">
          <a:fillRect/>
        </a:stretch>
      </cdr:blipFill>
      <cdr:spPr>
        <a:xfrm xmlns:a="http://schemas.openxmlformats.org/drawingml/2006/main">
          <a:off x="1793631" y="-93784"/>
          <a:ext cx="1066800" cy="592667"/>
        </a:xfrm>
        <a:prstGeom xmlns:a="http://schemas.openxmlformats.org/drawingml/2006/main" prst="rect">
          <a:avLst/>
        </a:prstGeom>
      </cdr:spPr>
    </cdr:pic>
  </cdr:relSizeAnchor>
  <cdr:relSizeAnchor xmlns:cdr="http://schemas.openxmlformats.org/drawingml/2006/chartDrawing">
    <cdr:from>
      <cdr:x>0.61378</cdr:x>
      <cdr:y>0</cdr:y>
    </cdr:from>
    <cdr:to>
      <cdr:x>0.80609</cdr:x>
      <cdr:y>0.15931</cdr:y>
    </cdr:to>
    <cdr:pic>
      <cdr:nvPicPr>
        <cdr:cNvPr id="17" name="Picture 2" descr="https://s2.graphiq.com/sites/default/files/3387/media/images/t/Aeroflot_1151455.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0"/>
        <a:srcRect xmlns:a="http://schemas.openxmlformats.org/drawingml/2006/main"/>
        <a:stretch xmlns:a="http://schemas.openxmlformats.org/drawingml/2006/main">
          <a:fillRect/>
        </a:stretch>
      </cdr:blipFill>
      <cdr:spPr bwMode="auto">
        <a:xfrm xmlns:a="http://schemas.openxmlformats.org/drawingml/2006/main">
          <a:off x="4639222" y="-35169"/>
          <a:ext cx="1453544" cy="706176"/>
        </a:xfrm>
        <a:prstGeom xmlns:a="http://schemas.openxmlformats.org/drawingml/2006/main" prst="rect">
          <a:avLst/>
        </a:prstGeom>
        <a:noFill xmlns:a="http://schemas.openxmlformats.org/drawingml/2006/main"/>
      </cdr:spPr>
    </cdr:pic>
  </cdr:relSizeAnchor>
  <cdr:relSizeAnchor xmlns:cdr="http://schemas.openxmlformats.org/drawingml/2006/chartDrawing">
    <cdr:from>
      <cdr:x>0.02633</cdr:x>
      <cdr:y>0.61644</cdr:y>
    </cdr:from>
    <cdr:to>
      <cdr:x>0.41752</cdr:x>
      <cdr:y>1</cdr:y>
    </cdr:to>
    <cdr:pic>
      <cdr:nvPicPr>
        <cdr:cNvPr id="18" name="chart"/>
        <cdr:cNvPicPr>
          <a:picLocks xmlns:a="http://schemas.openxmlformats.org/drawingml/2006/main" noChangeAspect="1"/>
        </cdr:cNvPicPr>
      </cdr:nvPicPr>
      <cdr:blipFill>
        <a:blip xmlns:a="http://schemas.openxmlformats.org/drawingml/2006/main" xmlns:r="http://schemas.openxmlformats.org/officeDocument/2006/relationships" r:embed="rId11"/>
        <a:stretch xmlns:a="http://schemas.openxmlformats.org/drawingml/2006/main">
          <a:fillRect/>
        </a:stretch>
      </cdr:blipFill>
      <cdr:spPr>
        <a:xfrm xmlns:a="http://schemas.openxmlformats.org/drawingml/2006/main">
          <a:off x="187570" y="2610851"/>
          <a:ext cx="2787162" cy="1602618"/>
        </a:xfrm>
        <a:prstGeom xmlns:a="http://schemas.openxmlformats.org/drawingml/2006/main" prst="rect">
          <a:avLst/>
        </a:prstGeom>
      </cdr:spPr>
    </cdr:pic>
  </cdr:relSizeAnchor>
  <cdr:relSizeAnchor xmlns:cdr="http://schemas.openxmlformats.org/drawingml/2006/chartDrawing">
    <cdr:from>
      <cdr:x>0</cdr:x>
      <cdr:y>0</cdr:y>
    </cdr:from>
    <cdr:to>
      <cdr:x>0.26214</cdr:x>
      <cdr:y>0.1639</cdr:y>
    </cdr:to>
    <cdr:pic>
      <cdr:nvPicPr>
        <cdr:cNvPr id="20" name="chart"/>
        <cdr:cNvPicPr>
          <a:picLocks xmlns:a="http://schemas.openxmlformats.org/drawingml/2006/main" noChangeAspect="1"/>
        </cdr:cNvPicPr>
      </cdr:nvPicPr>
      <cdr:blipFill>
        <a:blip xmlns:a="http://schemas.openxmlformats.org/drawingml/2006/main" xmlns:r="http://schemas.openxmlformats.org/officeDocument/2006/relationships" r:embed="rId12"/>
        <a:stretch xmlns:a="http://schemas.openxmlformats.org/drawingml/2006/main">
          <a:fillRect/>
        </a:stretch>
      </cdr:blipFill>
      <cdr:spPr>
        <a:xfrm xmlns:a="http://schemas.openxmlformats.org/drawingml/2006/main">
          <a:off x="0" y="0"/>
          <a:ext cx="1867699" cy="684823"/>
        </a:xfrm>
        <a:prstGeom xmlns:a="http://schemas.openxmlformats.org/drawingml/2006/main" prst="rect">
          <a:avLst/>
        </a:prstGeom>
      </cdr:spPr>
    </cdr:pic>
  </cdr:relSizeAnchor>
  <cdr:relSizeAnchor xmlns:cdr="http://schemas.openxmlformats.org/drawingml/2006/chartDrawing">
    <cdr:from>
      <cdr:x>0.65142</cdr:x>
      <cdr:y>0.54694</cdr:y>
    </cdr:from>
    <cdr:to>
      <cdr:x>1</cdr:x>
      <cdr:y>1</cdr:y>
    </cdr:to>
    <cdr:pic>
      <cdr:nvPicPr>
        <cdr:cNvPr id="21" name="chart"/>
        <cdr:cNvPicPr>
          <a:picLocks xmlns:a="http://schemas.openxmlformats.org/drawingml/2006/main" noChangeAspect="1"/>
        </cdr:cNvPicPr>
      </cdr:nvPicPr>
      <cdr:blipFill>
        <a:blip xmlns:a="http://schemas.openxmlformats.org/drawingml/2006/main" xmlns:r="http://schemas.openxmlformats.org/officeDocument/2006/relationships" r:embed="rId13"/>
        <a:stretch xmlns:a="http://schemas.openxmlformats.org/drawingml/2006/main">
          <a:fillRect/>
        </a:stretch>
      </cdr:blipFill>
      <cdr:spPr>
        <a:xfrm xmlns:a="http://schemas.openxmlformats.org/drawingml/2006/main">
          <a:off x="4923693" y="2424405"/>
          <a:ext cx="2634761" cy="2008271"/>
        </a:xfrm>
        <a:prstGeom xmlns:a="http://schemas.openxmlformats.org/drawingml/2006/main" prst="rect">
          <a:avLst/>
        </a:prstGeom>
      </cdr:spPr>
    </cdr:pic>
  </cdr:relSizeAnchor>
  <cdr:relSizeAnchor xmlns:cdr="http://schemas.openxmlformats.org/drawingml/2006/chartDrawing">
    <cdr:from>
      <cdr:x>0.64411</cdr:x>
      <cdr:y>0.2013</cdr:y>
    </cdr:from>
    <cdr:to>
      <cdr:x>0.78455</cdr:x>
      <cdr:y>0.28664</cdr:y>
    </cdr:to>
    <cdr:pic>
      <cdr:nvPicPr>
        <cdr:cNvPr id="23" name="chart"/>
        <cdr:cNvPicPr>
          <a:picLocks xmlns:a="http://schemas.openxmlformats.org/drawingml/2006/main" noChangeAspect="1"/>
        </cdr:cNvPicPr>
      </cdr:nvPicPr>
      <cdr:blipFill>
        <a:blip xmlns:a="http://schemas.openxmlformats.org/drawingml/2006/main" xmlns:r="http://schemas.openxmlformats.org/officeDocument/2006/relationships" r:embed="rId14"/>
        <a:stretch xmlns:a="http://schemas.openxmlformats.org/drawingml/2006/main">
          <a:fillRect/>
        </a:stretch>
      </cdr:blipFill>
      <cdr:spPr>
        <a:xfrm xmlns:a="http://schemas.openxmlformats.org/drawingml/2006/main">
          <a:off x="4868506" y="892289"/>
          <a:ext cx="1061458" cy="37828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2" y="1"/>
            <a:ext cx="4404501" cy="3299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50898" eaLnBrk="0" hangingPunct="0">
              <a:lnSpc>
                <a:spcPct val="100000"/>
              </a:lnSpc>
              <a:spcAft>
                <a:spcPct val="0"/>
              </a:spcAft>
              <a:buClr>
                <a:srgbClr val="000000"/>
              </a:buClr>
              <a:buSzPct val="90000"/>
              <a:buFont typeface="Monotype Sorts" pitchFamily="2" charset="2"/>
              <a:buNone/>
              <a:defRPr sz="1300">
                <a:solidFill>
                  <a:srgbClr val="000000"/>
                </a:solidFill>
                <a:latin typeface="Arial" charset="0"/>
                <a:ea typeface="ＭＳ Ｐゴシック" pitchFamily="34" charset="-128"/>
                <a:cs typeface="+mn-cs"/>
              </a:defRPr>
            </a:lvl1pPr>
          </a:lstStyle>
          <a:p>
            <a:pPr>
              <a:defRPr/>
            </a:pPr>
            <a:endParaRPr lang="en-GB"/>
          </a:p>
        </p:txBody>
      </p:sp>
      <p:sp>
        <p:nvSpPr>
          <p:cNvPr id="24579" name="Rectangle 3"/>
          <p:cNvSpPr>
            <a:spLocks noGrp="1" noChangeArrowheads="1"/>
          </p:cNvSpPr>
          <p:nvPr>
            <p:ph type="dt" sz="quarter" idx="1"/>
          </p:nvPr>
        </p:nvSpPr>
        <p:spPr bwMode="auto">
          <a:xfrm>
            <a:off x="5799014" y="1"/>
            <a:ext cx="4406137" cy="3299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50898" eaLnBrk="0" hangingPunct="0">
              <a:lnSpc>
                <a:spcPct val="100000"/>
              </a:lnSpc>
              <a:spcAft>
                <a:spcPct val="0"/>
              </a:spcAft>
              <a:buClr>
                <a:srgbClr val="000000"/>
              </a:buClr>
              <a:buSzPct val="90000"/>
              <a:buFont typeface="Monotype Sorts" pitchFamily="2" charset="2"/>
              <a:buNone/>
              <a:defRPr sz="1300">
                <a:solidFill>
                  <a:srgbClr val="000000"/>
                </a:solidFill>
                <a:latin typeface="Arial" charset="0"/>
                <a:ea typeface="ＭＳ Ｐゴシック" pitchFamily="34" charset="-128"/>
                <a:cs typeface="+mn-cs"/>
              </a:defRPr>
            </a:lvl1pPr>
          </a:lstStyle>
          <a:p>
            <a:pPr>
              <a:defRPr/>
            </a:pPr>
            <a:endParaRPr lang="en-GB"/>
          </a:p>
        </p:txBody>
      </p:sp>
      <p:sp>
        <p:nvSpPr>
          <p:cNvPr id="24580" name="Rectangle 4"/>
          <p:cNvSpPr>
            <a:spLocks noGrp="1" noChangeArrowheads="1"/>
          </p:cNvSpPr>
          <p:nvPr>
            <p:ph type="ftr" sz="quarter" idx="2"/>
          </p:nvPr>
        </p:nvSpPr>
        <p:spPr bwMode="auto">
          <a:xfrm>
            <a:off x="2" y="6744501"/>
            <a:ext cx="4404501" cy="32827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defTabSz="950898" eaLnBrk="0" hangingPunct="0">
              <a:lnSpc>
                <a:spcPct val="100000"/>
              </a:lnSpc>
              <a:spcAft>
                <a:spcPct val="0"/>
              </a:spcAft>
              <a:buClr>
                <a:srgbClr val="000000"/>
              </a:buClr>
              <a:buSzPct val="90000"/>
              <a:buFont typeface="Monotype Sorts" pitchFamily="2" charset="2"/>
              <a:buNone/>
              <a:defRPr sz="1300">
                <a:solidFill>
                  <a:srgbClr val="000000"/>
                </a:solidFill>
                <a:latin typeface="Arial" charset="0"/>
                <a:ea typeface="ＭＳ Ｐゴシック" pitchFamily="34" charset="-128"/>
                <a:cs typeface="+mn-cs"/>
              </a:defRPr>
            </a:lvl1pPr>
          </a:lstStyle>
          <a:p>
            <a:pPr>
              <a:defRPr/>
            </a:pPr>
            <a:endParaRPr lang="en-GB"/>
          </a:p>
        </p:txBody>
      </p:sp>
      <p:sp>
        <p:nvSpPr>
          <p:cNvPr id="24581" name="Rectangle 5"/>
          <p:cNvSpPr>
            <a:spLocks noGrp="1" noChangeArrowheads="1"/>
          </p:cNvSpPr>
          <p:nvPr>
            <p:ph type="sldNum" sz="quarter" idx="3"/>
          </p:nvPr>
        </p:nvSpPr>
        <p:spPr bwMode="auto">
          <a:xfrm>
            <a:off x="5799014" y="6744501"/>
            <a:ext cx="4406137" cy="32827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50898" eaLnBrk="0" hangingPunct="0">
              <a:lnSpc>
                <a:spcPct val="100000"/>
              </a:lnSpc>
              <a:spcAft>
                <a:spcPct val="0"/>
              </a:spcAft>
              <a:buClr>
                <a:srgbClr val="000000"/>
              </a:buClr>
              <a:buSzPct val="90000"/>
              <a:buFont typeface="Monotype Sorts" pitchFamily="2" charset="2"/>
              <a:buNone/>
              <a:defRPr sz="1300">
                <a:solidFill>
                  <a:srgbClr val="000000"/>
                </a:solidFill>
                <a:latin typeface="Arial" charset="0"/>
                <a:ea typeface="ＭＳ Ｐゴシック" pitchFamily="34" charset="-128"/>
                <a:cs typeface="+mn-cs"/>
              </a:defRPr>
            </a:lvl1pPr>
          </a:lstStyle>
          <a:p>
            <a:pPr>
              <a:defRPr/>
            </a:pPr>
            <a:fld id="{59233718-B1C6-4D0A-9D95-80E7FD5C65BD}" type="slidenum">
              <a:rPr lang="en-GB"/>
              <a:pPr>
                <a:defRPr/>
              </a:pPr>
              <a:t>‹#›</a:t>
            </a:fld>
            <a:endParaRPr lang="en-GB"/>
          </a:p>
        </p:txBody>
      </p:sp>
    </p:spTree>
    <p:extLst>
      <p:ext uri="{BB962C8B-B14F-4D97-AF65-F5344CB8AC3E}">
        <p14:creationId xmlns:p14="http://schemas.microsoft.com/office/powerpoint/2010/main" val="3969946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75873" cy="285719"/>
          </a:xfrm>
          <a:prstGeom prst="rect">
            <a:avLst/>
          </a:prstGeom>
          <a:noFill/>
          <a:ln w="9525">
            <a:noFill/>
            <a:miter lim="800000"/>
            <a:headEnd/>
            <a:tailEnd/>
          </a:ln>
          <a:effectLst/>
        </p:spPr>
        <p:txBody>
          <a:bodyPr vert="horz" wrap="none" lIns="37732" tIns="37732" rIns="37732" bIns="37732" numCol="1" anchor="t" anchorCtr="0" compatLnSpc="1">
            <a:prstTxWarp prst="textNoShape">
              <a:avLst/>
            </a:prstTxWarp>
            <a:spAutoFit/>
          </a:bodyPr>
          <a:lstStyle>
            <a:lvl1pPr algn="l" defTabSz="959124" eaLnBrk="0" hangingPunct="0">
              <a:lnSpc>
                <a:spcPct val="100000"/>
              </a:lnSpc>
              <a:spcAft>
                <a:spcPct val="0"/>
              </a:spcAft>
              <a:buClr>
                <a:srgbClr val="000000"/>
              </a:buClr>
              <a:buSzPct val="90000"/>
              <a:buFont typeface="Monotype Sorts" pitchFamily="2" charset="2"/>
              <a:buNone/>
              <a:defRPr sz="1300">
                <a:solidFill>
                  <a:srgbClr val="000000"/>
                </a:solidFill>
                <a:latin typeface="Arial" charset="0"/>
                <a:ea typeface="ＭＳ Ｐゴシック" pitchFamily="34" charset="-128"/>
                <a:cs typeface="+mn-cs"/>
              </a:defRPr>
            </a:lvl1pPr>
          </a:lstStyle>
          <a:p>
            <a:pPr>
              <a:defRPr/>
            </a:pPr>
            <a:endParaRPr lang="en-GB"/>
          </a:p>
        </p:txBody>
      </p:sp>
      <p:sp>
        <p:nvSpPr>
          <p:cNvPr id="78851" name="Rectangle 3"/>
          <p:cNvSpPr>
            <a:spLocks noGrp="1" noChangeArrowheads="1"/>
          </p:cNvSpPr>
          <p:nvPr>
            <p:ph type="dt" idx="1"/>
          </p:nvPr>
        </p:nvSpPr>
        <p:spPr bwMode="auto">
          <a:xfrm>
            <a:off x="10158741" y="0"/>
            <a:ext cx="75873" cy="285719"/>
          </a:xfrm>
          <a:prstGeom prst="rect">
            <a:avLst/>
          </a:prstGeom>
          <a:noFill/>
          <a:ln w="9525">
            <a:noFill/>
            <a:miter lim="800000"/>
            <a:headEnd/>
            <a:tailEnd/>
          </a:ln>
          <a:effectLst/>
        </p:spPr>
        <p:txBody>
          <a:bodyPr vert="horz" wrap="none" lIns="37732" tIns="37732" rIns="37732" bIns="37732" numCol="1" anchor="t" anchorCtr="0" compatLnSpc="1">
            <a:prstTxWarp prst="textNoShape">
              <a:avLst/>
            </a:prstTxWarp>
            <a:spAutoFit/>
          </a:bodyPr>
          <a:lstStyle>
            <a:lvl1pPr algn="r" defTabSz="959124" eaLnBrk="0" hangingPunct="0">
              <a:lnSpc>
                <a:spcPct val="100000"/>
              </a:lnSpc>
              <a:spcAft>
                <a:spcPct val="0"/>
              </a:spcAft>
              <a:buClr>
                <a:srgbClr val="000000"/>
              </a:buClr>
              <a:buSzPct val="90000"/>
              <a:buFont typeface="Monotype Sorts" pitchFamily="2" charset="2"/>
              <a:buNone/>
              <a:defRPr sz="1300">
                <a:solidFill>
                  <a:srgbClr val="000000"/>
                </a:solidFill>
                <a:latin typeface="Arial" charset="0"/>
                <a:ea typeface="ＭＳ Ｐゴシック" pitchFamily="34" charset="-128"/>
                <a:cs typeface="+mn-cs"/>
              </a:defRPr>
            </a:lvl1pPr>
          </a:lstStyle>
          <a:p>
            <a:pPr>
              <a:defRPr/>
            </a:pPr>
            <a:endParaRPr lang="en-GB"/>
          </a:p>
        </p:txBody>
      </p:sp>
      <p:sp>
        <p:nvSpPr>
          <p:cNvPr id="86020" name="Rectangle 4"/>
          <p:cNvSpPr>
            <a:spLocks noGrp="1" noRot="1" noChangeAspect="1" noChangeArrowheads="1" noTextEdit="1"/>
          </p:cNvSpPr>
          <p:nvPr>
            <p:ph type="sldImg" idx="2"/>
          </p:nvPr>
        </p:nvSpPr>
        <p:spPr bwMode="auto">
          <a:xfrm>
            <a:off x="3357563" y="530225"/>
            <a:ext cx="3530600" cy="264795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1365052" y="3355671"/>
            <a:ext cx="2562459" cy="1221130"/>
          </a:xfrm>
          <a:prstGeom prst="rect">
            <a:avLst/>
          </a:prstGeom>
          <a:noFill/>
          <a:ln w="9525">
            <a:noFill/>
            <a:miter lim="800000"/>
            <a:headEnd/>
            <a:tailEnd/>
          </a:ln>
          <a:effectLst/>
        </p:spPr>
        <p:txBody>
          <a:bodyPr vert="horz" wrap="none" lIns="37732" tIns="37732" rIns="37732" bIns="37732" numCol="1" anchor="t" anchorCtr="0" compatLnSpc="1">
            <a:prstTxWarp prst="textNoShape">
              <a:avLst/>
            </a:prstTxWarp>
            <a:sp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8854" name="Rectangle 6"/>
          <p:cNvSpPr>
            <a:spLocks noGrp="1" noChangeArrowheads="1"/>
          </p:cNvSpPr>
          <p:nvPr>
            <p:ph type="ftr" sz="quarter" idx="4"/>
          </p:nvPr>
        </p:nvSpPr>
        <p:spPr bwMode="auto">
          <a:xfrm>
            <a:off x="0" y="6836793"/>
            <a:ext cx="75873" cy="285719"/>
          </a:xfrm>
          <a:prstGeom prst="rect">
            <a:avLst/>
          </a:prstGeom>
          <a:noFill/>
          <a:ln w="9525">
            <a:noFill/>
            <a:miter lim="800000"/>
            <a:headEnd/>
            <a:tailEnd/>
          </a:ln>
          <a:effectLst/>
        </p:spPr>
        <p:txBody>
          <a:bodyPr vert="horz" wrap="none" lIns="37732" tIns="37732" rIns="37732" bIns="37732" numCol="1" anchor="b" anchorCtr="0" compatLnSpc="1">
            <a:prstTxWarp prst="textNoShape">
              <a:avLst/>
            </a:prstTxWarp>
            <a:spAutoFit/>
          </a:bodyPr>
          <a:lstStyle>
            <a:lvl1pPr algn="l" defTabSz="959124" eaLnBrk="0" hangingPunct="0">
              <a:lnSpc>
                <a:spcPct val="100000"/>
              </a:lnSpc>
              <a:spcAft>
                <a:spcPct val="0"/>
              </a:spcAft>
              <a:buClr>
                <a:srgbClr val="000000"/>
              </a:buClr>
              <a:buSzPct val="90000"/>
              <a:buFont typeface="Monotype Sorts" pitchFamily="2" charset="2"/>
              <a:buNone/>
              <a:defRPr sz="1300">
                <a:solidFill>
                  <a:srgbClr val="000000"/>
                </a:solidFill>
                <a:latin typeface="Arial" charset="0"/>
                <a:ea typeface="ＭＳ Ｐゴシック" pitchFamily="34" charset="-128"/>
                <a:cs typeface="+mn-cs"/>
              </a:defRPr>
            </a:lvl1pPr>
          </a:lstStyle>
          <a:p>
            <a:pPr>
              <a:defRPr/>
            </a:pPr>
            <a:endParaRPr lang="en-GB"/>
          </a:p>
        </p:txBody>
      </p:sp>
      <p:sp>
        <p:nvSpPr>
          <p:cNvPr id="78855" name="Rectangle 7"/>
          <p:cNvSpPr>
            <a:spLocks noGrp="1" noChangeArrowheads="1"/>
          </p:cNvSpPr>
          <p:nvPr>
            <p:ph type="sldNum" sz="quarter" idx="5"/>
          </p:nvPr>
        </p:nvSpPr>
        <p:spPr bwMode="auto">
          <a:xfrm>
            <a:off x="9918719" y="6835690"/>
            <a:ext cx="315894" cy="286823"/>
          </a:xfrm>
          <a:prstGeom prst="rect">
            <a:avLst/>
          </a:prstGeom>
          <a:noFill/>
          <a:ln w="9525">
            <a:noFill/>
            <a:miter lim="800000"/>
            <a:headEnd/>
            <a:tailEnd/>
          </a:ln>
          <a:effectLst/>
        </p:spPr>
        <p:txBody>
          <a:bodyPr vert="horz" wrap="none" lIns="37732" tIns="37732" rIns="37732" bIns="37732" numCol="1" anchor="b" anchorCtr="0" compatLnSpc="1">
            <a:prstTxWarp prst="textNoShape">
              <a:avLst/>
            </a:prstTxWarp>
            <a:spAutoFit/>
          </a:bodyPr>
          <a:lstStyle>
            <a:lvl1pPr algn="r" defTabSz="959124" eaLnBrk="0" hangingPunct="0">
              <a:lnSpc>
                <a:spcPct val="100000"/>
              </a:lnSpc>
              <a:spcAft>
                <a:spcPct val="0"/>
              </a:spcAft>
              <a:buClr>
                <a:srgbClr val="000000"/>
              </a:buClr>
              <a:buSzPct val="90000"/>
              <a:buFont typeface="Monotype Sorts" pitchFamily="2" charset="2"/>
              <a:buNone/>
              <a:defRPr sz="1300">
                <a:solidFill>
                  <a:srgbClr val="000000"/>
                </a:solidFill>
                <a:latin typeface="Arial" charset="0"/>
                <a:ea typeface="ＭＳ Ｐゴシック" pitchFamily="34" charset="-128"/>
                <a:cs typeface="+mn-cs"/>
              </a:defRPr>
            </a:lvl1pPr>
          </a:lstStyle>
          <a:p>
            <a:pPr>
              <a:defRPr/>
            </a:pPr>
            <a:fld id="{69C55A51-CD80-4EF1-96EC-AD6D8A49421D}" type="slidenum">
              <a:rPr lang="en-GB"/>
              <a:pPr>
                <a:defRPr/>
              </a:pPr>
              <a:t>‹#›</a:t>
            </a:fld>
            <a:endParaRPr lang="en-GB"/>
          </a:p>
        </p:txBody>
      </p:sp>
    </p:spTree>
    <p:extLst>
      <p:ext uri="{BB962C8B-B14F-4D97-AF65-F5344CB8AC3E}">
        <p14:creationId xmlns:p14="http://schemas.microsoft.com/office/powerpoint/2010/main" val="2948132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xfrm>
            <a:off x="10062753" y="6835690"/>
            <a:ext cx="171860" cy="286823"/>
          </a:xfrm>
          <a:noFill/>
        </p:spPr>
        <p:txBody>
          <a:bodyPr/>
          <a:lstStyle/>
          <a:p>
            <a:pPr>
              <a:buFont typeface="Monotype Sorts"/>
              <a:buNone/>
            </a:pPr>
            <a:fld id="{F672E3DD-BBF7-4848-A13F-163FE74D6B2D}" type="slidenum">
              <a:rPr lang="en-GB" smtClean="0">
                <a:latin typeface="Arial" pitchFamily="34" charset="0"/>
                <a:ea typeface="ＭＳ Ｐゴシック"/>
                <a:cs typeface="ＭＳ Ｐゴシック"/>
              </a:rPr>
              <a:pPr>
                <a:buFont typeface="Monotype Sorts"/>
                <a:buNone/>
              </a:pPr>
              <a:t>1</a:t>
            </a:fld>
            <a:endParaRPr lang="en-GB" smtClean="0">
              <a:latin typeface="Arial" pitchFamily="34" charset="0"/>
              <a:ea typeface="ＭＳ Ｐゴシック"/>
              <a:cs typeface="ＭＳ Ｐゴシック"/>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1365052" y="3355673"/>
            <a:ext cx="75873" cy="269647"/>
          </a:xfrm>
          <a:noFill/>
          <a:ln/>
        </p:spPr>
        <p:txBody>
          <a:bodyPr/>
          <a:lstStyle/>
          <a:p>
            <a:endParaRPr lang="en-GB" smtClean="0"/>
          </a:p>
        </p:txBody>
      </p:sp>
    </p:spTree>
    <p:extLst>
      <p:ext uri="{BB962C8B-B14F-4D97-AF65-F5344CB8AC3E}">
        <p14:creationId xmlns:p14="http://schemas.microsoft.com/office/powerpoint/2010/main" val="215422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9972465" y="6846256"/>
            <a:ext cx="262149" cy="276256"/>
          </a:xfrm>
          <a:noFill/>
        </p:spPr>
        <p:txBody>
          <a:bodyPr/>
          <a:lstStyle/>
          <a:p>
            <a:pPr>
              <a:buFont typeface="Monotype Sorts"/>
              <a:buNone/>
            </a:pPr>
            <a:fld id="{C9FBC0FE-18D7-4961-AF5E-25D2E34DFB71}" type="slidenum">
              <a:rPr lang="en-GB" smtClean="0">
                <a:latin typeface="Arial" pitchFamily="34" charset="0"/>
                <a:ea typeface="ＭＳ Ｐゴシック"/>
                <a:cs typeface="ＭＳ Ｐゴシック"/>
              </a:rPr>
              <a:pPr>
                <a:buFont typeface="Monotype Sorts"/>
                <a:buNone/>
              </a:pPr>
              <a:t>10</a:t>
            </a:fld>
            <a:endParaRPr lang="en-GB" smtClean="0">
              <a:latin typeface="Arial" pitchFamily="34" charset="0"/>
              <a:ea typeface="ＭＳ Ｐゴシック"/>
              <a:cs typeface="ＭＳ Ｐゴシック"/>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225970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xfrm>
            <a:off x="9984840" y="6846256"/>
            <a:ext cx="249775" cy="276256"/>
          </a:xfrm>
          <a:noFill/>
        </p:spPr>
        <p:txBody>
          <a:bodyPr/>
          <a:lstStyle/>
          <a:p>
            <a:pPr>
              <a:buFont typeface="Monotype Sorts"/>
              <a:buNone/>
            </a:pPr>
            <a:fld id="{2AF82544-1CD4-46FC-9866-FBEE3664B2A7}" type="slidenum">
              <a:rPr lang="en-GB" smtClean="0">
                <a:latin typeface="Arial" pitchFamily="34" charset="0"/>
                <a:ea typeface="ＭＳ Ｐゴシック"/>
                <a:cs typeface="ＭＳ Ｐゴシック"/>
              </a:rPr>
              <a:pPr>
                <a:buFont typeface="Monotype Sorts"/>
                <a:buNone/>
              </a:pPr>
              <a:t>11</a:t>
            </a:fld>
            <a:endParaRPr lang="en-GB" smtClean="0">
              <a:latin typeface="Arial" pitchFamily="34" charset="0"/>
              <a:ea typeface="ＭＳ Ｐゴシック"/>
              <a:cs typeface="ＭＳ Ｐゴシック"/>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18125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9967090" y="6836793"/>
            <a:ext cx="267523" cy="285719"/>
          </a:xfrm>
          <a:noFill/>
        </p:spPr>
        <p:txBody>
          <a:bodyPr/>
          <a:lstStyle/>
          <a:p>
            <a:pPr>
              <a:buFont typeface="Monotype Sorts"/>
              <a:buNone/>
            </a:pPr>
            <a:fld id="{594C57BA-3A54-4C41-8736-481A2393E9DC}" type="slidenum">
              <a:rPr lang="en-GB" smtClean="0">
                <a:latin typeface="Arial" pitchFamily="34" charset="0"/>
                <a:ea typeface="ＭＳ Ｐゴシック"/>
                <a:cs typeface="ＭＳ Ｐゴシック"/>
              </a:rPr>
              <a:pPr>
                <a:buFont typeface="Monotype Sorts"/>
                <a:buNone/>
              </a:pPr>
              <a:t>12</a:t>
            </a:fld>
            <a:endParaRPr lang="en-GB" smtClean="0">
              <a:latin typeface="Arial" pitchFamily="34" charset="0"/>
              <a:ea typeface="ＭＳ Ｐゴシック"/>
              <a:cs typeface="ＭＳ Ｐゴシック"/>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368828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9972465" y="6846256"/>
            <a:ext cx="262149" cy="276256"/>
          </a:xfrm>
          <a:noFill/>
        </p:spPr>
        <p:txBody>
          <a:bodyPr/>
          <a:lstStyle/>
          <a:p>
            <a:pPr>
              <a:buFont typeface="Monotype Sorts"/>
              <a:buNone/>
            </a:pPr>
            <a:fld id="{83CD09D8-5CCA-4F63-A0BB-F740CAA5CB2F}" type="slidenum">
              <a:rPr lang="en-GB" smtClean="0">
                <a:latin typeface="Arial" pitchFamily="34" charset="0"/>
                <a:ea typeface="ＭＳ Ｐゴシック"/>
                <a:cs typeface="ＭＳ Ｐゴシック"/>
              </a:rPr>
              <a:pPr>
                <a:buFont typeface="Monotype Sorts"/>
                <a:buNone/>
              </a:pPr>
              <a:t>13</a:t>
            </a:fld>
            <a:endParaRPr lang="en-GB" smtClean="0">
              <a:latin typeface="Arial" pitchFamily="34" charset="0"/>
              <a:ea typeface="ＭＳ Ｐゴシック"/>
              <a:cs typeface="ＭＳ Ｐゴシック"/>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2588727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xfrm>
            <a:off x="9967823" y="6835690"/>
            <a:ext cx="266791" cy="286823"/>
          </a:xfrm>
          <a:noFill/>
        </p:spPr>
        <p:txBody>
          <a:bodyPr/>
          <a:lstStyle/>
          <a:p>
            <a:pPr>
              <a:buFont typeface="Monotype Sorts"/>
              <a:buNone/>
            </a:pPr>
            <a:fld id="{FE4B6D0B-12F9-42B1-898E-9559CCD2A8F0}" type="slidenum">
              <a:rPr lang="en-GB" smtClean="0">
                <a:latin typeface="Arial" pitchFamily="34" charset="0"/>
                <a:ea typeface="ＭＳ Ｐゴシック"/>
                <a:cs typeface="ＭＳ Ｐゴシック"/>
              </a:rPr>
              <a:pPr>
                <a:buFont typeface="Monotype Sorts"/>
                <a:buNone/>
              </a:pPr>
              <a:t>14</a:t>
            </a:fld>
            <a:endParaRPr lang="en-GB" smtClean="0">
              <a:latin typeface="Arial" pitchFamily="34" charset="0"/>
              <a:ea typeface="ＭＳ Ｐゴシック"/>
              <a:cs typeface="ＭＳ Ｐゴシック"/>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290954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xfrm>
            <a:off x="9967823" y="6835690"/>
            <a:ext cx="266791" cy="286823"/>
          </a:xfrm>
          <a:noFill/>
        </p:spPr>
        <p:txBody>
          <a:bodyPr/>
          <a:lstStyle/>
          <a:p>
            <a:pPr>
              <a:buFont typeface="Monotype Sorts"/>
              <a:buNone/>
            </a:pPr>
            <a:fld id="{A407DC61-4872-48C0-8039-88E457ECA35B}" type="slidenum">
              <a:rPr lang="en-GB" smtClean="0">
                <a:latin typeface="Arial" pitchFamily="34" charset="0"/>
                <a:ea typeface="ＭＳ Ｐゴシック"/>
                <a:cs typeface="ＭＳ Ｐゴシック"/>
              </a:rPr>
              <a:pPr>
                <a:buFont typeface="Monotype Sorts"/>
                <a:buNone/>
              </a:pPr>
              <a:t>15</a:t>
            </a:fld>
            <a:endParaRPr lang="en-GB" smtClean="0">
              <a:latin typeface="Arial" pitchFamily="34" charset="0"/>
              <a:ea typeface="ＭＳ Ｐゴシック"/>
              <a:cs typeface="ＭＳ Ｐゴシック"/>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3825648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9972465" y="6846256"/>
            <a:ext cx="262149" cy="276256"/>
          </a:xfrm>
          <a:ln/>
        </p:spPr>
        <p:txBody>
          <a:bodyPr/>
          <a:lstStyle/>
          <a:p>
            <a:fld id="{84C89BB0-5499-4A2F-ACC2-1D90B6230D54}" type="slidenum">
              <a:rPr lang="en-GB"/>
              <a:pPr/>
              <a:t>18</a:t>
            </a:fld>
            <a:endParaRPr lang="en-GB"/>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a:xfrm>
            <a:off x="1365052" y="3355672"/>
            <a:ext cx="75873" cy="269647"/>
          </a:xfrm>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xfrm>
            <a:off x="9967823" y="6835690"/>
            <a:ext cx="266791" cy="286823"/>
          </a:xfrm>
          <a:noFill/>
        </p:spPr>
        <p:txBody>
          <a:bodyPr/>
          <a:lstStyle/>
          <a:p>
            <a:pPr>
              <a:buFont typeface="Monotype Sorts"/>
              <a:buNone/>
            </a:pPr>
            <a:fld id="{B155F7D9-C617-4313-A8AD-6FC2492EEBE3}" type="slidenum">
              <a:rPr lang="en-GB" smtClean="0">
                <a:latin typeface="Arial" pitchFamily="34" charset="0"/>
                <a:ea typeface="ＭＳ Ｐゴシック"/>
                <a:cs typeface="ＭＳ Ｐゴシック"/>
              </a:rPr>
              <a:pPr>
                <a:buFont typeface="Monotype Sorts"/>
                <a:buNone/>
              </a:pPr>
              <a:t>23</a:t>
            </a:fld>
            <a:endParaRPr lang="en-GB" smtClean="0">
              <a:latin typeface="Arial" pitchFamily="34" charset="0"/>
              <a:ea typeface="ＭＳ Ｐゴシック"/>
              <a:cs typeface="ＭＳ Ｐゴシック"/>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240875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xfrm>
            <a:off x="9967823" y="6835690"/>
            <a:ext cx="266791" cy="286823"/>
          </a:xfrm>
          <a:noFill/>
        </p:spPr>
        <p:txBody>
          <a:bodyPr/>
          <a:lstStyle/>
          <a:p>
            <a:pPr>
              <a:buFont typeface="Monotype Sorts"/>
              <a:buNone/>
            </a:pPr>
            <a:fld id="{B155F7D9-C617-4313-A8AD-6FC2492EEBE3}" type="slidenum">
              <a:rPr lang="en-GB" smtClean="0">
                <a:latin typeface="Arial" pitchFamily="34" charset="0"/>
                <a:ea typeface="ＭＳ Ｐゴシック"/>
                <a:cs typeface="ＭＳ Ｐゴシック"/>
              </a:rPr>
              <a:pPr>
                <a:buFont typeface="Monotype Sorts"/>
                <a:buNone/>
              </a:pPr>
              <a:t>24</a:t>
            </a:fld>
            <a:endParaRPr lang="en-GB" smtClean="0">
              <a:latin typeface="Arial" pitchFamily="34" charset="0"/>
              <a:ea typeface="ＭＳ Ｐゴシック"/>
              <a:cs typeface="ＭＳ Ｐゴシック"/>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2408751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9967090" y="6836793"/>
            <a:ext cx="267523" cy="285719"/>
          </a:xfrm>
          <a:noFill/>
        </p:spPr>
        <p:txBody>
          <a:bodyPr/>
          <a:lstStyle/>
          <a:p>
            <a:pPr>
              <a:buFont typeface="Monotype Sorts"/>
              <a:buNone/>
            </a:pPr>
            <a:fld id="{4475997F-9AFC-411D-811F-E24074097EC0}" type="slidenum">
              <a:rPr lang="en-GB" smtClean="0">
                <a:latin typeface="Arial" pitchFamily="34" charset="0"/>
                <a:ea typeface="ＭＳ Ｐゴシック"/>
                <a:cs typeface="ＭＳ Ｐゴシック"/>
              </a:rPr>
              <a:pPr>
                <a:buFont typeface="Monotype Sorts"/>
                <a:buNone/>
              </a:pPr>
              <a:t>25</a:t>
            </a:fld>
            <a:endParaRPr lang="en-GB" smtClean="0">
              <a:latin typeface="Arial" pitchFamily="34" charset="0"/>
              <a:ea typeface="ＭＳ Ｐゴシック"/>
              <a:cs typeface="ＭＳ Ｐゴシック"/>
            </a:endParaRPr>
          </a:p>
        </p:txBody>
      </p:sp>
      <p:sp>
        <p:nvSpPr>
          <p:cNvPr id="88067" name="Rectangle 2"/>
          <p:cNvSpPr>
            <a:spLocks noGrp="1" noRot="1" noChangeAspect="1" noChangeArrowheads="1" noTextEdit="1"/>
          </p:cNvSpPr>
          <p:nvPr>
            <p:ph type="sldImg"/>
          </p:nvPr>
        </p:nvSpPr>
        <p:spPr>
          <a:xfrm>
            <a:off x="3341688" y="531813"/>
            <a:ext cx="3551237" cy="2663825"/>
          </a:xfrm>
          <a:ln/>
        </p:spPr>
      </p:sp>
      <p:sp>
        <p:nvSpPr>
          <p:cNvPr id="88068" name="Rectangle 3"/>
          <p:cNvSpPr>
            <a:spLocks noGrp="1" noChangeArrowheads="1"/>
          </p:cNvSpPr>
          <p:nvPr>
            <p:ph type="body" idx="1"/>
          </p:nvPr>
        </p:nvSpPr>
        <p:spPr>
          <a:xfrm>
            <a:off x="1022971" y="3372252"/>
            <a:ext cx="75873" cy="269647"/>
          </a:xfrm>
          <a:noFill/>
          <a:ln/>
        </p:spPr>
        <p:txBody>
          <a:bodyPr/>
          <a:lstStyle/>
          <a:p>
            <a:endParaRPr lang="ru-RU" smtClean="0"/>
          </a:p>
        </p:txBody>
      </p:sp>
    </p:spTree>
    <p:extLst>
      <p:ext uri="{BB962C8B-B14F-4D97-AF65-F5344CB8AC3E}">
        <p14:creationId xmlns:p14="http://schemas.microsoft.com/office/powerpoint/2010/main" val="311534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xfrm>
            <a:off x="10062950" y="6836793"/>
            <a:ext cx="171665" cy="285719"/>
          </a:xfrm>
          <a:noFill/>
        </p:spPr>
        <p:txBody>
          <a:bodyPr/>
          <a:lstStyle/>
          <a:p>
            <a:pPr>
              <a:buFont typeface="Monotype Sorts"/>
              <a:buNone/>
            </a:pPr>
            <a:fld id="{C0B6AC79-61B5-47CB-94FE-DD065A4CC89A}" type="slidenum">
              <a:rPr lang="en-GB" smtClean="0">
                <a:latin typeface="Arial" pitchFamily="34" charset="0"/>
                <a:ea typeface="ＭＳ Ｐゴシック"/>
                <a:cs typeface="ＭＳ Ｐゴシック"/>
              </a:rPr>
              <a:pPr>
                <a:buFont typeface="Monotype Sorts"/>
                <a:buNone/>
              </a:pPr>
              <a:t>2</a:t>
            </a:fld>
            <a:endParaRPr lang="en-GB" smtClean="0">
              <a:latin typeface="Arial" pitchFamily="34" charset="0"/>
              <a:ea typeface="ＭＳ Ｐゴシック"/>
              <a:cs typeface="ＭＳ Ｐゴシック"/>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2930499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xfrm>
            <a:off x="9967823" y="6835690"/>
            <a:ext cx="266791" cy="286823"/>
          </a:xfrm>
          <a:noFill/>
        </p:spPr>
        <p:txBody>
          <a:bodyPr/>
          <a:lstStyle/>
          <a:p>
            <a:pPr>
              <a:buFont typeface="Monotype Sorts"/>
              <a:buNone/>
            </a:pPr>
            <a:fld id="{C0B6AC79-61B5-47CB-94FE-DD065A4CC89A}" type="slidenum">
              <a:rPr lang="en-GB" smtClean="0">
                <a:latin typeface="Arial" pitchFamily="34" charset="0"/>
                <a:ea typeface="ＭＳ Ｐゴシック"/>
                <a:cs typeface="ＭＳ Ｐゴシック"/>
              </a:rPr>
              <a:pPr>
                <a:buFont typeface="Monotype Sorts"/>
                <a:buNone/>
              </a:pPr>
              <a:t>27</a:t>
            </a:fld>
            <a:endParaRPr lang="en-GB" smtClean="0">
              <a:latin typeface="Arial" pitchFamily="34" charset="0"/>
              <a:ea typeface="ＭＳ Ｐゴシック"/>
              <a:cs typeface="ＭＳ Ｐゴシック"/>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3759676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xfrm>
            <a:off x="9967823" y="6835690"/>
            <a:ext cx="266791" cy="286823"/>
          </a:xfrm>
          <a:noFill/>
        </p:spPr>
        <p:txBody>
          <a:bodyPr/>
          <a:lstStyle/>
          <a:p>
            <a:pPr>
              <a:buFont typeface="Monotype Sorts"/>
              <a:buNone/>
            </a:pPr>
            <a:fld id="{C0B6AC79-61B5-47CB-94FE-DD065A4CC89A}" type="slidenum">
              <a:rPr lang="en-GB" smtClean="0">
                <a:latin typeface="Arial" pitchFamily="34" charset="0"/>
                <a:ea typeface="ＭＳ Ｐゴシック"/>
                <a:cs typeface="ＭＳ Ｐゴシック"/>
              </a:rPr>
              <a:pPr>
                <a:buFont typeface="Monotype Sorts"/>
                <a:buNone/>
              </a:pPr>
              <a:t>28</a:t>
            </a:fld>
            <a:endParaRPr lang="en-GB" smtClean="0">
              <a:latin typeface="Arial" pitchFamily="34" charset="0"/>
              <a:ea typeface="ＭＳ Ｐゴシック"/>
              <a:cs typeface="ＭＳ Ｐゴシック"/>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375967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xfrm>
            <a:off x="9967823" y="6835690"/>
            <a:ext cx="266791" cy="286823"/>
          </a:xfrm>
          <a:noFill/>
        </p:spPr>
        <p:txBody>
          <a:bodyPr/>
          <a:lstStyle/>
          <a:p>
            <a:pPr>
              <a:buFont typeface="Monotype Sorts"/>
              <a:buNone/>
            </a:pPr>
            <a:fld id="{C0B6AC79-61B5-47CB-94FE-DD065A4CC89A}" type="slidenum">
              <a:rPr lang="en-GB" smtClean="0">
                <a:latin typeface="Arial" pitchFamily="34" charset="0"/>
                <a:ea typeface="ＭＳ Ｐゴシック"/>
                <a:cs typeface="ＭＳ Ｐゴシック"/>
              </a:rPr>
              <a:pPr>
                <a:buFont typeface="Monotype Sorts"/>
                <a:buNone/>
              </a:pPr>
              <a:t>30</a:t>
            </a:fld>
            <a:endParaRPr lang="en-GB" smtClean="0">
              <a:latin typeface="Arial" pitchFamily="34" charset="0"/>
              <a:ea typeface="ＭＳ Ｐゴシック"/>
              <a:cs typeface="ＭＳ Ｐゴシック"/>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2930499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xfrm>
            <a:off x="9967823" y="6835690"/>
            <a:ext cx="266791" cy="286823"/>
          </a:xfrm>
          <a:noFill/>
        </p:spPr>
        <p:txBody>
          <a:bodyPr/>
          <a:lstStyle/>
          <a:p>
            <a:pPr>
              <a:buFont typeface="Monotype Sorts"/>
              <a:buNone/>
            </a:pPr>
            <a:fld id="{C0B6AC79-61B5-47CB-94FE-DD065A4CC89A}" type="slidenum">
              <a:rPr lang="en-GB" smtClean="0">
                <a:latin typeface="Arial" pitchFamily="34" charset="0"/>
                <a:ea typeface="ＭＳ Ｐゴシック"/>
                <a:cs typeface="ＭＳ Ｐゴシック"/>
              </a:rPr>
              <a:pPr>
                <a:buFont typeface="Monotype Sorts"/>
                <a:buNone/>
              </a:pPr>
              <a:t>31</a:t>
            </a:fld>
            <a:endParaRPr lang="en-GB" smtClean="0">
              <a:latin typeface="Arial" pitchFamily="34" charset="0"/>
              <a:ea typeface="ＭＳ Ｐゴシック"/>
              <a:cs typeface="ＭＳ Ｐゴシック"/>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2930499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xfrm>
            <a:off x="9972465" y="6846256"/>
            <a:ext cx="262149" cy="276256"/>
          </a:xfrm>
          <a:noFill/>
        </p:spPr>
        <p:txBody>
          <a:bodyPr/>
          <a:lstStyle/>
          <a:p>
            <a:pPr>
              <a:buFont typeface="Monotype Sorts"/>
              <a:buNone/>
            </a:pPr>
            <a:fld id="{50589AC7-4AAF-4D10-AEF4-6D1AFF80C0C2}" type="slidenum">
              <a:rPr lang="en-GB" smtClean="0">
                <a:latin typeface="Arial" pitchFamily="34" charset="0"/>
                <a:ea typeface="ＭＳ Ｐゴシック"/>
                <a:cs typeface="ＭＳ Ｐゴシック"/>
              </a:rPr>
              <a:pPr>
                <a:buFont typeface="Monotype Sorts"/>
                <a:buNone/>
              </a:pPr>
              <a:t>32</a:t>
            </a:fld>
            <a:endParaRPr lang="en-GB" smtClean="0">
              <a:latin typeface="Arial" pitchFamily="34" charset="0"/>
              <a:ea typeface="ＭＳ Ｐゴシック"/>
              <a:cs typeface="ＭＳ Ｐゴシック"/>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365052" y="3355673"/>
            <a:ext cx="75873" cy="269647"/>
          </a:xfrm>
          <a:noFill/>
          <a:ln/>
        </p:spPr>
        <p:txBody>
          <a:bodyPr/>
          <a:lstStyle/>
          <a:p>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xfrm>
            <a:off x="9967823" y="6835690"/>
            <a:ext cx="266791" cy="286823"/>
          </a:xfrm>
          <a:noFill/>
        </p:spPr>
        <p:txBody>
          <a:bodyPr/>
          <a:lstStyle/>
          <a:p>
            <a:pPr>
              <a:buFont typeface="Monotype Sorts"/>
              <a:buNone/>
            </a:pPr>
            <a:fld id="{C0B6AC79-61B5-47CB-94FE-DD065A4CC89A}" type="slidenum">
              <a:rPr lang="en-GB" smtClean="0">
                <a:latin typeface="Arial" pitchFamily="34" charset="0"/>
                <a:ea typeface="ＭＳ Ｐゴシック"/>
                <a:cs typeface="ＭＳ Ｐゴシック"/>
              </a:rPr>
              <a:pPr>
                <a:buFont typeface="Monotype Sorts"/>
                <a:buNone/>
              </a:pPr>
              <a:t>33</a:t>
            </a:fld>
            <a:endParaRPr lang="en-GB" smtClean="0">
              <a:latin typeface="Arial" pitchFamily="34" charset="0"/>
              <a:ea typeface="ＭＳ Ｐゴシック"/>
              <a:cs typeface="ＭＳ Ｐゴシック"/>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2963732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xfrm>
            <a:off x="9972465" y="6846256"/>
            <a:ext cx="262149" cy="276256"/>
          </a:xfrm>
          <a:noFill/>
        </p:spPr>
        <p:txBody>
          <a:bodyPr/>
          <a:lstStyle/>
          <a:p>
            <a:pPr>
              <a:buFont typeface="Monotype Sorts"/>
              <a:buNone/>
            </a:pPr>
            <a:fld id="{00583CFA-D9A5-465E-9EED-6B8BB1BD5F30}" type="slidenum">
              <a:rPr lang="en-GB" smtClean="0">
                <a:latin typeface="Arial" pitchFamily="34" charset="0"/>
                <a:ea typeface="ＭＳ Ｐゴシック"/>
                <a:cs typeface="ＭＳ Ｐゴシック"/>
              </a:rPr>
              <a:pPr>
                <a:buFont typeface="Monotype Sorts"/>
                <a:buNone/>
              </a:pPr>
              <a:t>34</a:t>
            </a:fld>
            <a:endParaRPr lang="en-GB" smtClean="0">
              <a:latin typeface="Arial" pitchFamily="34" charset="0"/>
              <a:ea typeface="ＭＳ Ｐゴシック"/>
              <a:cs typeface="ＭＳ Ｐゴシック"/>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1365052" y="3355673"/>
            <a:ext cx="75873" cy="269647"/>
          </a:xfrm>
          <a:noFill/>
          <a:ln/>
        </p:spPr>
        <p:txBody>
          <a:bodyPr/>
          <a:lstStyle/>
          <a:p>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xfrm>
            <a:off x="9972465" y="6846256"/>
            <a:ext cx="262149" cy="276256"/>
          </a:xfrm>
          <a:noFill/>
        </p:spPr>
        <p:txBody>
          <a:bodyPr/>
          <a:lstStyle/>
          <a:p>
            <a:pPr>
              <a:buFont typeface="Monotype Sorts"/>
              <a:buNone/>
            </a:pPr>
            <a:fld id="{00583CFA-D9A5-465E-9EED-6B8BB1BD5F30}" type="slidenum">
              <a:rPr lang="en-GB" smtClean="0">
                <a:latin typeface="Arial" pitchFamily="34" charset="0"/>
                <a:ea typeface="ＭＳ Ｐゴシック"/>
                <a:cs typeface="ＭＳ Ｐゴシック"/>
              </a:rPr>
              <a:pPr>
                <a:buFont typeface="Monotype Sorts"/>
                <a:buNone/>
              </a:pPr>
              <a:t>35</a:t>
            </a:fld>
            <a:endParaRPr lang="en-GB" smtClean="0">
              <a:latin typeface="Arial" pitchFamily="34" charset="0"/>
              <a:ea typeface="ＭＳ Ｐゴシック"/>
              <a:cs typeface="ＭＳ Ｐゴシック"/>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1365052" y="3355673"/>
            <a:ext cx="75873" cy="269647"/>
          </a:xfrm>
          <a:noFill/>
          <a:ln/>
        </p:spPr>
        <p:txBody>
          <a:bodyPr/>
          <a:lstStyle/>
          <a:p>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xfrm>
            <a:off x="9967090" y="6836793"/>
            <a:ext cx="267523" cy="285719"/>
          </a:xfrm>
          <a:noFill/>
        </p:spPr>
        <p:txBody>
          <a:bodyPr/>
          <a:lstStyle/>
          <a:p>
            <a:pPr>
              <a:buFont typeface="Monotype Sorts"/>
              <a:buNone/>
            </a:pPr>
            <a:fld id="{38D2B396-2AEB-43A4-B3CF-CC3B3FC6D2A2}" type="slidenum">
              <a:rPr lang="en-GB" smtClean="0">
                <a:latin typeface="Arial" pitchFamily="34" charset="0"/>
                <a:ea typeface="ＭＳ Ｐゴシック"/>
                <a:cs typeface="ＭＳ Ｐゴシック"/>
              </a:rPr>
              <a:pPr>
                <a:buFont typeface="Monotype Sorts"/>
                <a:buNone/>
              </a:pPr>
              <a:t>36</a:t>
            </a:fld>
            <a:endParaRPr lang="en-GB" smtClean="0">
              <a:latin typeface="Arial" pitchFamily="34" charset="0"/>
              <a:ea typeface="ＭＳ Ｐゴシック"/>
              <a:cs typeface="ＭＳ Ｐゴシック"/>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52493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10062753" y="6835690"/>
            <a:ext cx="171860" cy="286823"/>
          </a:xfrm>
          <a:noFill/>
        </p:spPr>
        <p:txBody>
          <a:bodyPr/>
          <a:lstStyle/>
          <a:p>
            <a:pPr>
              <a:buFont typeface="Monotype Sorts"/>
              <a:buNone/>
            </a:pPr>
            <a:fld id="{4475997F-9AFC-411D-811F-E24074097EC0}" type="slidenum">
              <a:rPr lang="en-GB" smtClean="0">
                <a:latin typeface="Arial" pitchFamily="34" charset="0"/>
                <a:ea typeface="ＭＳ Ｐゴシック"/>
                <a:cs typeface="ＭＳ Ｐゴシック"/>
              </a:rPr>
              <a:pPr>
                <a:buFont typeface="Monotype Sorts"/>
                <a:buNone/>
              </a:pPr>
              <a:t>3</a:t>
            </a:fld>
            <a:endParaRPr lang="en-GB" smtClean="0">
              <a:latin typeface="Arial" pitchFamily="34" charset="0"/>
              <a:ea typeface="ＭＳ Ｐゴシック"/>
              <a:cs typeface="ＭＳ Ｐゴシック"/>
            </a:endParaRPr>
          </a:p>
        </p:txBody>
      </p:sp>
      <p:sp>
        <p:nvSpPr>
          <p:cNvPr id="88067" name="Rectangle 2"/>
          <p:cNvSpPr>
            <a:spLocks noGrp="1" noRot="1" noChangeAspect="1" noChangeArrowheads="1" noTextEdit="1"/>
          </p:cNvSpPr>
          <p:nvPr>
            <p:ph type="sldImg"/>
          </p:nvPr>
        </p:nvSpPr>
        <p:spPr>
          <a:xfrm>
            <a:off x="3341688" y="531813"/>
            <a:ext cx="3551237" cy="2663825"/>
          </a:xfrm>
          <a:ln/>
        </p:spPr>
      </p:sp>
      <p:sp>
        <p:nvSpPr>
          <p:cNvPr id="88068" name="Rectangle 3"/>
          <p:cNvSpPr>
            <a:spLocks noGrp="1" noChangeArrowheads="1"/>
          </p:cNvSpPr>
          <p:nvPr>
            <p:ph type="body" idx="1"/>
          </p:nvPr>
        </p:nvSpPr>
        <p:spPr>
          <a:xfrm>
            <a:off x="1022971" y="3372252"/>
            <a:ext cx="75873" cy="269647"/>
          </a:xfrm>
          <a:noFill/>
          <a:ln/>
        </p:spPr>
        <p:txBody>
          <a:bodyPr/>
          <a:lstStyle/>
          <a:p>
            <a:endParaRPr lang="ru-RU" smtClean="0"/>
          </a:p>
        </p:txBody>
      </p:sp>
    </p:spTree>
    <p:extLst>
      <p:ext uri="{BB962C8B-B14F-4D97-AF65-F5344CB8AC3E}">
        <p14:creationId xmlns:p14="http://schemas.microsoft.com/office/powerpoint/2010/main" val="98177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10062753" y="6835690"/>
            <a:ext cx="171860" cy="286823"/>
          </a:xfrm>
          <a:noFill/>
        </p:spPr>
        <p:txBody>
          <a:bodyPr/>
          <a:lstStyle/>
          <a:p>
            <a:pPr>
              <a:buFont typeface="Monotype Sorts"/>
              <a:buNone/>
            </a:pPr>
            <a:fld id="{4475997F-9AFC-411D-811F-E24074097EC0}" type="slidenum">
              <a:rPr lang="en-GB" smtClean="0">
                <a:latin typeface="Arial" pitchFamily="34" charset="0"/>
                <a:ea typeface="ＭＳ Ｐゴシック"/>
                <a:cs typeface="ＭＳ Ｐゴシック"/>
              </a:rPr>
              <a:pPr>
                <a:buFont typeface="Monotype Sorts"/>
                <a:buNone/>
              </a:pPr>
              <a:t>4</a:t>
            </a:fld>
            <a:endParaRPr lang="en-GB" smtClean="0">
              <a:latin typeface="Arial" pitchFamily="34" charset="0"/>
              <a:ea typeface="ＭＳ Ｐゴシック"/>
              <a:cs typeface="ＭＳ Ｐゴシック"/>
            </a:endParaRPr>
          </a:p>
        </p:txBody>
      </p:sp>
      <p:sp>
        <p:nvSpPr>
          <p:cNvPr id="88067" name="Rectangle 2"/>
          <p:cNvSpPr>
            <a:spLocks noGrp="1" noRot="1" noChangeAspect="1" noChangeArrowheads="1" noTextEdit="1"/>
          </p:cNvSpPr>
          <p:nvPr>
            <p:ph type="sldImg"/>
          </p:nvPr>
        </p:nvSpPr>
        <p:spPr>
          <a:xfrm>
            <a:off x="3341688" y="531813"/>
            <a:ext cx="3551237" cy="2663825"/>
          </a:xfrm>
          <a:ln/>
        </p:spPr>
      </p:sp>
      <p:sp>
        <p:nvSpPr>
          <p:cNvPr id="88068" name="Rectangle 3"/>
          <p:cNvSpPr>
            <a:spLocks noGrp="1" noChangeArrowheads="1"/>
          </p:cNvSpPr>
          <p:nvPr>
            <p:ph type="body" idx="1"/>
          </p:nvPr>
        </p:nvSpPr>
        <p:spPr>
          <a:xfrm>
            <a:off x="1022971" y="3372252"/>
            <a:ext cx="75873" cy="269647"/>
          </a:xfrm>
          <a:noFill/>
          <a:ln/>
        </p:spPr>
        <p:txBody>
          <a:bodyPr/>
          <a:lstStyle/>
          <a:p>
            <a:endParaRPr lang="ru-RU" smtClean="0"/>
          </a:p>
        </p:txBody>
      </p:sp>
    </p:spTree>
    <p:extLst>
      <p:ext uri="{BB962C8B-B14F-4D97-AF65-F5344CB8AC3E}">
        <p14:creationId xmlns:p14="http://schemas.microsoft.com/office/powerpoint/2010/main" val="87520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10062753" y="6835690"/>
            <a:ext cx="171860" cy="286823"/>
          </a:xfrm>
          <a:noFill/>
        </p:spPr>
        <p:txBody>
          <a:bodyPr/>
          <a:lstStyle/>
          <a:p>
            <a:pPr>
              <a:buFont typeface="Monotype Sorts"/>
              <a:buNone/>
            </a:pPr>
            <a:fld id="{4475997F-9AFC-411D-811F-E24074097EC0}" type="slidenum">
              <a:rPr lang="en-GB" smtClean="0">
                <a:latin typeface="Arial" pitchFamily="34" charset="0"/>
                <a:ea typeface="ＭＳ Ｐゴシック"/>
                <a:cs typeface="ＭＳ Ｐゴシック"/>
              </a:rPr>
              <a:pPr>
                <a:buFont typeface="Monotype Sorts"/>
                <a:buNone/>
              </a:pPr>
              <a:t>5</a:t>
            </a:fld>
            <a:endParaRPr lang="en-GB" smtClean="0">
              <a:latin typeface="Arial" pitchFamily="34" charset="0"/>
              <a:ea typeface="ＭＳ Ｐゴシック"/>
              <a:cs typeface="ＭＳ Ｐゴシック"/>
            </a:endParaRPr>
          </a:p>
        </p:txBody>
      </p:sp>
      <p:sp>
        <p:nvSpPr>
          <p:cNvPr id="88067" name="Rectangle 2"/>
          <p:cNvSpPr>
            <a:spLocks noGrp="1" noRot="1" noChangeAspect="1" noChangeArrowheads="1" noTextEdit="1"/>
          </p:cNvSpPr>
          <p:nvPr>
            <p:ph type="sldImg"/>
          </p:nvPr>
        </p:nvSpPr>
        <p:spPr>
          <a:xfrm>
            <a:off x="3341688" y="531813"/>
            <a:ext cx="3551237" cy="2663825"/>
          </a:xfrm>
          <a:ln/>
        </p:spPr>
      </p:sp>
      <p:sp>
        <p:nvSpPr>
          <p:cNvPr id="88068" name="Rectangle 3"/>
          <p:cNvSpPr>
            <a:spLocks noGrp="1" noChangeArrowheads="1"/>
          </p:cNvSpPr>
          <p:nvPr>
            <p:ph type="body" idx="1"/>
          </p:nvPr>
        </p:nvSpPr>
        <p:spPr>
          <a:xfrm>
            <a:off x="1022971" y="3372252"/>
            <a:ext cx="75873" cy="269647"/>
          </a:xfrm>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10062753" y="6835690"/>
            <a:ext cx="171860" cy="286823"/>
          </a:xfrm>
          <a:noFill/>
        </p:spPr>
        <p:txBody>
          <a:bodyPr/>
          <a:lstStyle/>
          <a:p>
            <a:pPr>
              <a:buFont typeface="Monotype Sorts"/>
              <a:buNone/>
            </a:pPr>
            <a:fld id="{4475997F-9AFC-411D-811F-E24074097EC0}" type="slidenum">
              <a:rPr lang="en-GB" smtClean="0">
                <a:latin typeface="Arial" pitchFamily="34" charset="0"/>
                <a:ea typeface="ＭＳ Ｐゴシック"/>
                <a:cs typeface="ＭＳ Ｐゴシック"/>
              </a:rPr>
              <a:pPr>
                <a:buFont typeface="Monotype Sorts"/>
                <a:buNone/>
              </a:pPr>
              <a:t>6</a:t>
            </a:fld>
            <a:endParaRPr lang="en-GB" smtClean="0">
              <a:latin typeface="Arial" pitchFamily="34" charset="0"/>
              <a:ea typeface="ＭＳ Ｐゴシック"/>
              <a:cs typeface="ＭＳ Ｐゴシック"/>
            </a:endParaRPr>
          </a:p>
        </p:txBody>
      </p:sp>
      <p:sp>
        <p:nvSpPr>
          <p:cNvPr id="88067" name="Rectangle 2"/>
          <p:cNvSpPr>
            <a:spLocks noGrp="1" noRot="1" noChangeAspect="1" noChangeArrowheads="1" noTextEdit="1"/>
          </p:cNvSpPr>
          <p:nvPr>
            <p:ph type="sldImg"/>
          </p:nvPr>
        </p:nvSpPr>
        <p:spPr>
          <a:xfrm>
            <a:off x="3341688" y="531813"/>
            <a:ext cx="3551237" cy="2663825"/>
          </a:xfrm>
          <a:ln/>
        </p:spPr>
      </p:sp>
      <p:sp>
        <p:nvSpPr>
          <p:cNvPr id="88068" name="Rectangle 3"/>
          <p:cNvSpPr>
            <a:spLocks noGrp="1" noChangeArrowheads="1"/>
          </p:cNvSpPr>
          <p:nvPr>
            <p:ph type="body" idx="1"/>
          </p:nvPr>
        </p:nvSpPr>
        <p:spPr>
          <a:xfrm>
            <a:off x="1022971" y="3372252"/>
            <a:ext cx="75873" cy="269647"/>
          </a:xfrm>
          <a:noFill/>
          <a:ln/>
        </p:spPr>
        <p:txBody>
          <a:bodyPr/>
          <a:lstStyle/>
          <a:p>
            <a:endParaRPr lang="ru-RU" smtClean="0"/>
          </a:p>
        </p:txBody>
      </p:sp>
    </p:spTree>
    <p:extLst>
      <p:ext uri="{BB962C8B-B14F-4D97-AF65-F5344CB8AC3E}">
        <p14:creationId xmlns:p14="http://schemas.microsoft.com/office/powerpoint/2010/main" val="239749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10062753" y="6835690"/>
            <a:ext cx="171860" cy="286823"/>
          </a:xfrm>
          <a:noFill/>
        </p:spPr>
        <p:txBody>
          <a:bodyPr/>
          <a:lstStyle/>
          <a:p>
            <a:pPr>
              <a:buFont typeface="Monotype Sorts"/>
              <a:buNone/>
            </a:pPr>
            <a:fld id="{4475997F-9AFC-411D-811F-E24074097EC0}" type="slidenum">
              <a:rPr lang="en-GB" smtClean="0">
                <a:latin typeface="Arial" pitchFamily="34" charset="0"/>
                <a:ea typeface="ＭＳ Ｐゴシック"/>
                <a:cs typeface="ＭＳ Ｐゴシック"/>
              </a:rPr>
              <a:pPr>
                <a:buFont typeface="Monotype Sorts"/>
                <a:buNone/>
              </a:pPr>
              <a:t>7</a:t>
            </a:fld>
            <a:endParaRPr lang="en-GB" smtClean="0">
              <a:latin typeface="Arial" pitchFamily="34" charset="0"/>
              <a:ea typeface="ＭＳ Ｐゴシック"/>
              <a:cs typeface="ＭＳ Ｐゴシック"/>
            </a:endParaRPr>
          </a:p>
        </p:txBody>
      </p:sp>
      <p:sp>
        <p:nvSpPr>
          <p:cNvPr id="88067" name="Rectangle 2"/>
          <p:cNvSpPr>
            <a:spLocks noGrp="1" noRot="1" noChangeAspect="1" noChangeArrowheads="1" noTextEdit="1"/>
          </p:cNvSpPr>
          <p:nvPr>
            <p:ph type="sldImg"/>
          </p:nvPr>
        </p:nvSpPr>
        <p:spPr>
          <a:xfrm>
            <a:off x="3341688" y="531813"/>
            <a:ext cx="3551237" cy="2663825"/>
          </a:xfrm>
          <a:ln/>
        </p:spPr>
      </p:sp>
      <p:sp>
        <p:nvSpPr>
          <p:cNvPr id="88068" name="Rectangle 3"/>
          <p:cNvSpPr>
            <a:spLocks noGrp="1" noChangeArrowheads="1"/>
          </p:cNvSpPr>
          <p:nvPr>
            <p:ph type="body" idx="1"/>
          </p:nvPr>
        </p:nvSpPr>
        <p:spPr>
          <a:xfrm>
            <a:off x="1022971" y="3372252"/>
            <a:ext cx="75873" cy="269647"/>
          </a:xfrm>
          <a:noFill/>
          <a:ln/>
        </p:spPr>
        <p:txBody>
          <a:bodyPr/>
          <a:lstStyle/>
          <a:p>
            <a:endParaRPr lang="ru-RU" smtClean="0"/>
          </a:p>
        </p:txBody>
      </p:sp>
    </p:spTree>
    <p:extLst>
      <p:ext uri="{BB962C8B-B14F-4D97-AF65-F5344CB8AC3E}">
        <p14:creationId xmlns:p14="http://schemas.microsoft.com/office/powerpoint/2010/main" val="382970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xfrm>
            <a:off x="10062753" y="6835690"/>
            <a:ext cx="171860" cy="286823"/>
          </a:xfrm>
          <a:noFill/>
        </p:spPr>
        <p:txBody>
          <a:bodyPr/>
          <a:lstStyle/>
          <a:p>
            <a:pPr>
              <a:buFont typeface="Monotype Sorts"/>
              <a:buNone/>
            </a:pPr>
            <a:fld id="{D87BB254-CAA3-455C-8C95-45419F8E768F}" type="slidenum">
              <a:rPr lang="en-GB" smtClean="0">
                <a:latin typeface="Arial" pitchFamily="34" charset="0"/>
                <a:ea typeface="ＭＳ Ｐゴシック"/>
                <a:cs typeface="ＭＳ Ｐゴシック"/>
              </a:rPr>
              <a:pPr>
                <a:buFont typeface="Monotype Sorts"/>
                <a:buNone/>
              </a:pPr>
              <a:t>8</a:t>
            </a:fld>
            <a:endParaRPr lang="en-GB" smtClean="0">
              <a:latin typeface="Arial" pitchFamily="34" charset="0"/>
              <a:ea typeface="ＭＳ Ｐゴシック"/>
              <a:cs typeface="ＭＳ Ｐゴシック"/>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3287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xfrm>
            <a:off x="10062753" y="6835690"/>
            <a:ext cx="171860" cy="286823"/>
          </a:xfrm>
          <a:noFill/>
        </p:spPr>
        <p:txBody>
          <a:bodyPr/>
          <a:lstStyle/>
          <a:p>
            <a:pPr>
              <a:buFont typeface="Monotype Sorts"/>
              <a:buNone/>
            </a:pPr>
            <a:fld id="{D87BB254-CAA3-455C-8C95-45419F8E768F}" type="slidenum">
              <a:rPr lang="en-GB" smtClean="0">
                <a:latin typeface="Arial" pitchFamily="34" charset="0"/>
                <a:ea typeface="ＭＳ Ｐゴシック"/>
                <a:cs typeface="ＭＳ Ｐゴシック"/>
              </a:rPr>
              <a:pPr>
                <a:buFont typeface="Monotype Sorts"/>
                <a:buNone/>
              </a:pPr>
              <a:t>9</a:t>
            </a:fld>
            <a:endParaRPr lang="en-GB" smtClean="0">
              <a:latin typeface="Arial" pitchFamily="34" charset="0"/>
              <a:ea typeface="ＭＳ Ｐゴシック"/>
              <a:cs typeface="ＭＳ Ｐゴシック"/>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365052" y="3355673"/>
            <a:ext cx="75873" cy="269647"/>
          </a:xfrm>
          <a:noFill/>
          <a:ln/>
        </p:spPr>
        <p:txBody>
          <a:bodyPr/>
          <a:lstStyle/>
          <a:p>
            <a:endParaRPr lang="it-IT" smtClean="0"/>
          </a:p>
        </p:txBody>
      </p:sp>
    </p:spTree>
    <p:extLst>
      <p:ext uri="{BB962C8B-B14F-4D97-AF65-F5344CB8AC3E}">
        <p14:creationId xmlns:p14="http://schemas.microsoft.com/office/powerpoint/2010/main" val="32873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Freeform 2"/>
          <p:cNvSpPr>
            <a:spLocks/>
          </p:cNvSpPr>
          <p:nvPr/>
        </p:nvSpPr>
        <p:spPr bwMode="auto">
          <a:xfrm flipH="1" flipV="1">
            <a:off x="366713" y="5268913"/>
            <a:ext cx="8577262" cy="1385887"/>
          </a:xfrm>
          <a:custGeom>
            <a:avLst/>
            <a:gdLst/>
            <a:ahLst/>
            <a:cxnLst>
              <a:cxn ang="0">
                <a:pos x="0" y="873"/>
              </a:cxn>
              <a:cxn ang="0">
                <a:pos x="0" y="0"/>
              </a:cxn>
              <a:cxn ang="0">
                <a:pos x="2906" y="0"/>
              </a:cxn>
            </a:cxnLst>
            <a:rect l="0" t="0" r="r" b="b"/>
            <a:pathLst>
              <a:path w="2906" h="873">
                <a:moveTo>
                  <a:pt x="0" y="873"/>
                </a:moveTo>
                <a:lnTo>
                  <a:pt x="0" y="0"/>
                </a:lnTo>
                <a:lnTo>
                  <a:pt x="2906" y="0"/>
                </a:lnTo>
              </a:path>
            </a:pathLst>
          </a:custGeom>
          <a:noFill/>
          <a:ln w="9525" cap="flat" cmpd="sng">
            <a:solidFill>
              <a:srgbClr val="004CB9"/>
            </a:solidFill>
            <a:prstDash val="solid"/>
            <a:round/>
            <a:headEnd type="none" w="med" len="med"/>
            <a:tailEnd type="none" w="med" len="med"/>
          </a:ln>
          <a:effectLst/>
        </p:spPr>
        <p:txBody>
          <a:bodyPr wrap="none" anchor="ctr"/>
          <a:lstStyle/>
          <a:p>
            <a:pPr algn="ctr" eaLnBrk="0" hangingPunct="0">
              <a:lnSpc>
                <a:spcPct val="80000"/>
              </a:lnSpc>
              <a:spcAft>
                <a:spcPct val="50000"/>
              </a:spcAft>
              <a:defRPr/>
            </a:pPr>
            <a:endParaRPr lang="it-IT">
              <a:latin typeface="Arial" charset="0"/>
              <a:ea typeface="ＭＳ Ｐゴシック" pitchFamily="34" charset="-128"/>
              <a:cs typeface="+mn-cs"/>
            </a:endParaRPr>
          </a:p>
        </p:txBody>
      </p:sp>
      <p:sp>
        <p:nvSpPr>
          <p:cNvPr id="3" name="Text Box 3"/>
          <p:cNvSpPr txBox="1">
            <a:spLocks noChangeArrowheads="1"/>
          </p:cNvSpPr>
          <p:nvPr/>
        </p:nvSpPr>
        <p:spPr bwMode="auto">
          <a:xfrm>
            <a:off x="4565650" y="6613525"/>
            <a:ext cx="361950" cy="244475"/>
          </a:xfrm>
          <a:prstGeom prst="rect">
            <a:avLst/>
          </a:prstGeom>
          <a:noFill/>
          <a:ln w="9525">
            <a:noFill/>
            <a:miter lim="800000"/>
            <a:headEnd/>
            <a:tailEnd/>
          </a:ln>
          <a:effectLst/>
        </p:spPr>
        <p:txBody>
          <a:bodyPr wrap="none">
            <a:spAutoFit/>
          </a:bodyPr>
          <a:lstStyle/>
          <a:p>
            <a:pPr algn="ctr" eaLnBrk="0" hangingPunct="0">
              <a:defRPr/>
            </a:pPr>
            <a:fld id="{6D8B5A89-D4D2-4981-8E9C-2558613B27A6}" type="slidenum">
              <a:rPr lang="en-GB" sz="1000">
                <a:latin typeface="Arial" charset="0"/>
                <a:ea typeface="ＭＳ Ｐゴシック" pitchFamily="34" charset="-128"/>
                <a:cs typeface="+mn-cs"/>
              </a:rPr>
              <a:pPr algn="ctr" eaLnBrk="0" hangingPunct="0">
                <a:defRPr/>
              </a:pPr>
              <a:t>‹#›</a:t>
            </a:fld>
            <a:endParaRPr lang="en-GB" sz="2400">
              <a:latin typeface="Times New Roman" pitchFamily="18" charset="0"/>
              <a:ea typeface="ＭＳ Ｐゴシック" pitchFamily="34" charset="-128"/>
              <a:cs typeface="+mn-cs"/>
            </a:endParaRPr>
          </a:p>
        </p:txBody>
      </p:sp>
      <p:sp>
        <p:nvSpPr>
          <p:cNvPr id="4" name="Freeform 4"/>
          <p:cNvSpPr>
            <a:spLocks/>
          </p:cNvSpPr>
          <p:nvPr/>
        </p:nvSpPr>
        <p:spPr bwMode="auto">
          <a:xfrm>
            <a:off x="204788" y="139700"/>
            <a:ext cx="3927475" cy="1385888"/>
          </a:xfrm>
          <a:custGeom>
            <a:avLst/>
            <a:gdLst/>
            <a:ahLst/>
            <a:cxnLst>
              <a:cxn ang="0">
                <a:pos x="0" y="873"/>
              </a:cxn>
              <a:cxn ang="0">
                <a:pos x="0" y="0"/>
              </a:cxn>
              <a:cxn ang="0">
                <a:pos x="2906" y="0"/>
              </a:cxn>
            </a:cxnLst>
            <a:rect l="0" t="0" r="r" b="b"/>
            <a:pathLst>
              <a:path w="2906" h="873">
                <a:moveTo>
                  <a:pt x="0" y="873"/>
                </a:moveTo>
                <a:lnTo>
                  <a:pt x="0" y="0"/>
                </a:lnTo>
                <a:lnTo>
                  <a:pt x="2906" y="0"/>
                </a:lnTo>
              </a:path>
            </a:pathLst>
          </a:custGeom>
          <a:noFill/>
          <a:ln w="9525" cap="flat" cmpd="sng">
            <a:solidFill>
              <a:srgbClr val="004CB9"/>
            </a:solidFill>
            <a:prstDash val="solid"/>
            <a:round/>
            <a:headEnd type="none" w="med" len="med"/>
            <a:tailEnd type="none" w="med" len="med"/>
          </a:ln>
          <a:effectLst/>
        </p:spPr>
        <p:txBody>
          <a:bodyPr wrap="none" anchor="ctr"/>
          <a:lstStyle/>
          <a:p>
            <a:pPr algn="ctr" eaLnBrk="0" hangingPunct="0">
              <a:lnSpc>
                <a:spcPct val="80000"/>
              </a:lnSpc>
              <a:spcAft>
                <a:spcPct val="50000"/>
              </a:spcAft>
              <a:defRPr/>
            </a:pPr>
            <a:endParaRPr lang="it-IT">
              <a:latin typeface="Arial" charset="0"/>
              <a:ea typeface="ＭＳ Ｐゴシック" pitchFamily="34" charset="-128"/>
              <a:cs typeface="+mn-cs"/>
            </a:endParaRPr>
          </a:p>
        </p:txBody>
      </p:sp>
      <p:pic>
        <p:nvPicPr>
          <p:cNvPr id="6" name="Picture 13" descr="ASD_logo"/>
          <p:cNvPicPr>
            <a:picLocks noChangeAspect="1" noChangeArrowheads="1"/>
          </p:cNvPicPr>
          <p:nvPr userDrawn="1"/>
        </p:nvPicPr>
        <p:blipFill>
          <a:blip r:embed="rId2" cstate="print"/>
          <a:srcRect/>
          <a:stretch>
            <a:fillRect/>
          </a:stretch>
        </p:blipFill>
        <p:spPr bwMode="auto">
          <a:xfrm>
            <a:off x="237068" y="204783"/>
            <a:ext cx="2436813" cy="835025"/>
          </a:xfrm>
          <a:prstGeom prst="rect">
            <a:avLst/>
          </a:prstGeom>
          <a:noFill/>
          <a:ln w="9525">
            <a:noFill/>
            <a:miter lim="800000"/>
            <a:headEnd/>
            <a:tailEnd/>
          </a:ln>
        </p:spPr>
      </p:pic>
      <p:sp>
        <p:nvSpPr>
          <p:cNvPr id="7" name="Text Box 14"/>
          <p:cNvSpPr txBox="1">
            <a:spLocks noChangeArrowheads="1"/>
          </p:cNvSpPr>
          <p:nvPr userDrawn="1"/>
        </p:nvSpPr>
        <p:spPr bwMode="auto">
          <a:xfrm>
            <a:off x="2742139" y="204783"/>
            <a:ext cx="4057650" cy="549275"/>
          </a:xfrm>
          <a:prstGeom prst="rect">
            <a:avLst/>
          </a:prstGeom>
          <a:noFill/>
          <a:ln w="9525">
            <a:noFill/>
            <a:miter lim="800000"/>
            <a:headEnd/>
            <a:tailEnd/>
          </a:ln>
          <a:effectLst/>
        </p:spPr>
        <p:txBody>
          <a:bodyPr lIns="0" tIns="0" rIns="0" bIns="0">
            <a:spAutoFit/>
          </a:bodyPr>
          <a:lstStyle/>
          <a:p>
            <a:pPr eaLnBrk="0" hangingPunct="0">
              <a:buClr>
                <a:srgbClr val="000000"/>
              </a:buClr>
              <a:buSzPct val="90000"/>
              <a:buFont typeface="Monotype Sorts" pitchFamily="2" charset="2"/>
              <a:buNone/>
              <a:defRPr/>
            </a:pPr>
            <a:r>
              <a:rPr lang="en-GB" sz="1800" b="1" dirty="0" err="1">
                <a:solidFill>
                  <a:schemeClr val="tx2"/>
                </a:solidFill>
                <a:cs typeface="+mn-cs"/>
              </a:rPr>
              <a:t>AeroSpace</a:t>
            </a:r>
            <a:r>
              <a:rPr lang="en-GB" sz="1800" b="1" dirty="0">
                <a:solidFill>
                  <a:schemeClr val="tx2"/>
                </a:solidFill>
                <a:cs typeface="+mn-cs"/>
              </a:rPr>
              <a:t> and Defence</a:t>
            </a:r>
          </a:p>
          <a:p>
            <a:pPr eaLnBrk="0" hangingPunct="0">
              <a:buClr>
                <a:srgbClr val="000000"/>
              </a:buClr>
              <a:buSzPct val="90000"/>
              <a:buFont typeface="Monotype Sorts" pitchFamily="2" charset="2"/>
              <a:buNone/>
              <a:defRPr/>
            </a:pPr>
            <a:r>
              <a:rPr lang="en-GB" sz="1800" dirty="0">
                <a:solidFill>
                  <a:schemeClr val="tx2"/>
                </a:solidFill>
                <a:cs typeface="+mn-cs"/>
              </a:rPr>
              <a:t>Industries Association of Europe</a:t>
            </a:r>
            <a:endParaRPr lang="en-US" sz="1800" dirty="0">
              <a:solidFill>
                <a:schemeClr val="tx2"/>
              </a:solidFill>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995" name="Freeform 3"/>
          <p:cNvSpPr>
            <a:spLocks/>
          </p:cNvSpPr>
          <p:nvPr/>
        </p:nvSpPr>
        <p:spPr bwMode="auto">
          <a:xfrm>
            <a:off x="204788" y="139700"/>
            <a:ext cx="3927475" cy="1385888"/>
          </a:xfrm>
          <a:custGeom>
            <a:avLst/>
            <a:gdLst/>
            <a:ahLst/>
            <a:cxnLst>
              <a:cxn ang="0">
                <a:pos x="0" y="873"/>
              </a:cxn>
              <a:cxn ang="0">
                <a:pos x="0" y="0"/>
              </a:cxn>
              <a:cxn ang="0">
                <a:pos x="2906" y="0"/>
              </a:cxn>
            </a:cxnLst>
            <a:rect l="0" t="0" r="r" b="b"/>
            <a:pathLst>
              <a:path w="2906" h="873">
                <a:moveTo>
                  <a:pt x="0" y="873"/>
                </a:moveTo>
                <a:lnTo>
                  <a:pt x="0" y="0"/>
                </a:lnTo>
                <a:lnTo>
                  <a:pt x="2906" y="0"/>
                </a:lnTo>
              </a:path>
            </a:pathLst>
          </a:custGeom>
          <a:noFill/>
          <a:ln w="9525" cap="flat" cmpd="sng">
            <a:solidFill>
              <a:srgbClr val="004CB9"/>
            </a:solidFill>
            <a:prstDash val="solid"/>
            <a:round/>
            <a:headEnd type="none" w="med" len="med"/>
            <a:tailEnd type="none" w="med" len="med"/>
          </a:ln>
          <a:effectLst/>
        </p:spPr>
        <p:txBody>
          <a:bodyPr wrap="none" anchor="ctr"/>
          <a:lstStyle/>
          <a:p>
            <a:pPr algn="ctr" eaLnBrk="0" hangingPunct="0">
              <a:lnSpc>
                <a:spcPct val="80000"/>
              </a:lnSpc>
              <a:spcAft>
                <a:spcPct val="50000"/>
              </a:spcAft>
              <a:defRPr/>
            </a:pPr>
            <a:endParaRPr lang="it-IT">
              <a:latin typeface="Arial" charset="0"/>
              <a:ea typeface="ＭＳ Ｐゴシック" pitchFamily="34" charset="-128"/>
              <a:cs typeface="+mn-cs"/>
            </a:endParaRPr>
          </a:p>
        </p:txBody>
      </p:sp>
      <p:sp>
        <p:nvSpPr>
          <p:cNvPr id="340996" name="Text Box 4"/>
          <p:cNvSpPr txBox="1">
            <a:spLocks noChangeArrowheads="1"/>
          </p:cNvSpPr>
          <p:nvPr/>
        </p:nvSpPr>
        <p:spPr bwMode="auto">
          <a:xfrm>
            <a:off x="4456113" y="6524625"/>
            <a:ext cx="361950" cy="244475"/>
          </a:xfrm>
          <a:prstGeom prst="rect">
            <a:avLst/>
          </a:prstGeom>
          <a:noFill/>
          <a:ln w="9525">
            <a:noFill/>
            <a:miter lim="800000"/>
            <a:headEnd/>
            <a:tailEnd/>
          </a:ln>
          <a:effectLst/>
        </p:spPr>
        <p:txBody>
          <a:bodyPr wrap="none">
            <a:spAutoFit/>
          </a:bodyPr>
          <a:lstStyle/>
          <a:p>
            <a:pPr algn="ctr" eaLnBrk="0" hangingPunct="0">
              <a:defRPr/>
            </a:pPr>
            <a:fld id="{13E1FBC9-5EB1-4E6F-9CB4-8E72C5DBC939}" type="slidenum">
              <a:rPr lang="en-GB" sz="1000">
                <a:solidFill>
                  <a:srgbClr val="4D4D4D"/>
                </a:solidFill>
                <a:latin typeface="Arial" charset="0"/>
                <a:ea typeface="ＭＳ Ｐゴシック" pitchFamily="34" charset="-128"/>
                <a:cs typeface="+mn-cs"/>
              </a:rPr>
              <a:pPr algn="ctr" eaLnBrk="0" hangingPunct="0">
                <a:defRPr/>
              </a:pPr>
              <a:t>‹#›</a:t>
            </a:fld>
            <a:endParaRPr lang="en-GB" sz="2400">
              <a:solidFill>
                <a:srgbClr val="4D4D4D"/>
              </a:solidFill>
              <a:latin typeface="Times New Roman" pitchFamily="18" charset="0"/>
              <a:ea typeface="ＭＳ Ｐゴシック" pitchFamily="34" charset="-128"/>
              <a:cs typeface="+mn-cs"/>
            </a:endParaRPr>
          </a:p>
        </p:txBody>
      </p:sp>
      <p:sp>
        <p:nvSpPr>
          <p:cNvPr id="340998" name="Line 6"/>
          <p:cNvSpPr>
            <a:spLocks noChangeShapeType="1"/>
          </p:cNvSpPr>
          <p:nvPr/>
        </p:nvSpPr>
        <p:spPr bwMode="auto">
          <a:xfrm>
            <a:off x="266700" y="6503988"/>
            <a:ext cx="8321675" cy="0"/>
          </a:xfrm>
          <a:prstGeom prst="line">
            <a:avLst/>
          </a:prstGeom>
          <a:noFill/>
          <a:ln w="9525">
            <a:solidFill>
              <a:schemeClr val="tx2"/>
            </a:solidFill>
            <a:round/>
            <a:headEnd/>
            <a:tailEnd/>
          </a:ln>
          <a:effectLst/>
        </p:spPr>
        <p:txBody>
          <a:bodyPr lIns="0" tIns="0" rIns="0" bIns="0">
            <a:spAutoFit/>
          </a:bodyPr>
          <a:lstStyle/>
          <a:p>
            <a:pPr algn="ctr" eaLnBrk="0" hangingPunct="0">
              <a:lnSpc>
                <a:spcPct val="80000"/>
              </a:lnSpc>
              <a:spcAft>
                <a:spcPct val="50000"/>
              </a:spcAft>
              <a:defRPr/>
            </a:pPr>
            <a:endParaRPr lang="it-IT">
              <a:latin typeface="Arial" charset="0"/>
              <a:ea typeface="ＭＳ Ｐゴシック" pitchFamily="34" charset="-128"/>
              <a:cs typeface="+mn-cs"/>
            </a:endParaRPr>
          </a:p>
        </p:txBody>
      </p:sp>
      <p:sp>
        <p:nvSpPr>
          <p:cNvPr id="340999" name="Freeform 7"/>
          <p:cNvSpPr>
            <a:spLocks/>
          </p:cNvSpPr>
          <p:nvPr/>
        </p:nvSpPr>
        <p:spPr bwMode="auto">
          <a:xfrm>
            <a:off x="204788" y="139700"/>
            <a:ext cx="3927475" cy="1385888"/>
          </a:xfrm>
          <a:custGeom>
            <a:avLst/>
            <a:gdLst/>
            <a:ahLst/>
            <a:cxnLst>
              <a:cxn ang="0">
                <a:pos x="0" y="873"/>
              </a:cxn>
              <a:cxn ang="0">
                <a:pos x="0" y="0"/>
              </a:cxn>
              <a:cxn ang="0">
                <a:pos x="2906" y="0"/>
              </a:cxn>
            </a:cxnLst>
            <a:rect l="0" t="0" r="r" b="b"/>
            <a:pathLst>
              <a:path w="2906" h="873">
                <a:moveTo>
                  <a:pt x="0" y="873"/>
                </a:moveTo>
                <a:lnTo>
                  <a:pt x="0" y="0"/>
                </a:lnTo>
                <a:lnTo>
                  <a:pt x="2906" y="0"/>
                </a:lnTo>
              </a:path>
            </a:pathLst>
          </a:custGeom>
          <a:noFill/>
          <a:ln w="9525" cap="flat" cmpd="sng">
            <a:solidFill>
              <a:srgbClr val="004CB9"/>
            </a:solidFill>
            <a:prstDash val="solid"/>
            <a:round/>
            <a:headEnd type="none" w="med" len="med"/>
            <a:tailEnd type="none" w="med" len="med"/>
          </a:ln>
          <a:effectLst/>
        </p:spPr>
        <p:txBody>
          <a:bodyPr wrap="none" anchor="ctr"/>
          <a:lstStyle/>
          <a:p>
            <a:pPr algn="ctr" eaLnBrk="0" hangingPunct="0">
              <a:lnSpc>
                <a:spcPct val="80000"/>
              </a:lnSpc>
              <a:spcAft>
                <a:spcPct val="50000"/>
              </a:spcAft>
              <a:defRPr/>
            </a:pPr>
            <a:endParaRPr lang="it-IT">
              <a:latin typeface="Arial" charset="0"/>
              <a:ea typeface="ＭＳ Ｐゴシック" pitchFamily="34" charset="-128"/>
              <a:cs typeface="+mn-cs"/>
            </a:endParaRPr>
          </a:p>
        </p:txBody>
      </p:sp>
      <p:sp>
        <p:nvSpPr>
          <p:cNvPr id="341017" name="Text Box 25"/>
          <p:cNvSpPr txBox="1">
            <a:spLocks noChangeArrowheads="1"/>
          </p:cNvSpPr>
          <p:nvPr/>
        </p:nvSpPr>
        <p:spPr bwMode="auto">
          <a:xfrm>
            <a:off x="4919663" y="6567488"/>
            <a:ext cx="4160837" cy="215900"/>
          </a:xfrm>
          <a:prstGeom prst="rect">
            <a:avLst/>
          </a:prstGeom>
          <a:noFill/>
          <a:ln w="9525">
            <a:noFill/>
            <a:miter lim="800000"/>
            <a:headEnd/>
            <a:tailEnd/>
          </a:ln>
          <a:effectLst/>
        </p:spPr>
        <p:txBody>
          <a:bodyPr>
            <a:spAutoFit/>
          </a:bodyPr>
          <a:lstStyle/>
          <a:p>
            <a:pPr algn="ctr" eaLnBrk="0" hangingPunct="0">
              <a:defRPr/>
            </a:pPr>
            <a:r>
              <a:rPr lang="en-GB" sz="800" dirty="0">
                <a:solidFill>
                  <a:srgbClr val="4D4D4D"/>
                </a:solidFill>
                <a:latin typeface="Arial" charset="0"/>
                <a:ea typeface="ＭＳ Ｐゴシック" pitchFamily="34" charset="-128"/>
                <a:cs typeface="+mn-cs"/>
              </a:rPr>
              <a:t>ASD-STE100 is a Copyright and a Trade Mark of </a:t>
            </a:r>
            <a:r>
              <a:rPr lang="en-GB" sz="800" dirty="0" err="1">
                <a:solidFill>
                  <a:srgbClr val="4D4D4D"/>
                </a:solidFill>
                <a:latin typeface="Arial" charset="0"/>
                <a:ea typeface="ＭＳ Ｐゴシック" pitchFamily="34" charset="-128"/>
                <a:cs typeface="+mn-cs"/>
              </a:rPr>
              <a:t>ASD</a:t>
            </a:r>
            <a:r>
              <a:rPr lang="en-GB" sz="800" dirty="0">
                <a:solidFill>
                  <a:srgbClr val="4D4D4D"/>
                </a:solidFill>
                <a:latin typeface="Arial" charset="0"/>
                <a:ea typeface="ＭＳ Ｐゴシック" pitchFamily="34" charset="-128"/>
                <a:cs typeface="+mn-cs"/>
              </a:rPr>
              <a:t>, Brussels, Belgium</a:t>
            </a:r>
            <a:endParaRPr lang="en-GB" sz="2400" dirty="0">
              <a:solidFill>
                <a:srgbClr val="4D4D4D"/>
              </a:solidFill>
              <a:latin typeface="Times New Roman" pitchFamily="18" charset="0"/>
              <a:ea typeface="ＭＳ Ｐゴシック" pitchFamily="34" charset="-128"/>
              <a:cs typeface="+mn-cs"/>
            </a:endParaRPr>
          </a:p>
        </p:txBody>
      </p:sp>
      <p:pic>
        <p:nvPicPr>
          <p:cNvPr id="10" name="Picture 23" descr="ASD_logo"/>
          <p:cNvPicPr>
            <a:picLocks noChangeAspect="1" noChangeArrowheads="1"/>
          </p:cNvPicPr>
          <p:nvPr userDrawn="1"/>
        </p:nvPicPr>
        <p:blipFill>
          <a:blip r:embed="rId16" cstate="print"/>
          <a:srcRect/>
          <a:stretch>
            <a:fillRect/>
          </a:stretch>
        </p:blipFill>
        <p:spPr bwMode="auto">
          <a:xfrm>
            <a:off x="386043" y="287712"/>
            <a:ext cx="15621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66"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 id="2147484564" r:id="rId12"/>
    <p:sldLayoutId id="2147484565" r:id="rId13"/>
    <p:sldLayoutId id="2147484567" r:id="rId14"/>
  </p:sldLayoutIdLst>
  <p:timing>
    <p:tnLst>
      <p:par>
        <p:cTn id="1" dur="indefinite" restart="never" nodeType="tmRoot"/>
      </p:par>
    </p:tnLst>
  </p:timing>
  <p:txStyles>
    <p:titleStyle>
      <a:lvl1pPr algn="l" defTabSz="858838" rtl="0" eaLnBrk="0" fontAlgn="base" hangingPunct="0">
        <a:spcBef>
          <a:spcPct val="0"/>
        </a:spcBef>
        <a:spcAft>
          <a:spcPct val="0"/>
        </a:spcAft>
        <a:defRPr sz="2600" b="1">
          <a:solidFill>
            <a:srgbClr val="0052BA"/>
          </a:solidFill>
          <a:latin typeface="+mj-lt"/>
          <a:ea typeface="+mj-ea"/>
          <a:cs typeface="+mj-cs"/>
        </a:defRPr>
      </a:lvl1pPr>
      <a:lvl2pPr algn="l" defTabSz="858838" rtl="0" eaLnBrk="0" fontAlgn="base" hangingPunct="0">
        <a:spcBef>
          <a:spcPct val="0"/>
        </a:spcBef>
        <a:spcAft>
          <a:spcPct val="0"/>
        </a:spcAft>
        <a:defRPr sz="2600" b="1">
          <a:solidFill>
            <a:srgbClr val="0052BA"/>
          </a:solidFill>
          <a:latin typeface="Arial" charset="0"/>
        </a:defRPr>
      </a:lvl2pPr>
      <a:lvl3pPr algn="l" defTabSz="858838" rtl="0" eaLnBrk="0" fontAlgn="base" hangingPunct="0">
        <a:spcBef>
          <a:spcPct val="0"/>
        </a:spcBef>
        <a:spcAft>
          <a:spcPct val="0"/>
        </a:spcAft>
        <a:defRPr sz="2600" b="1">
          <a:solidFill>
            <a:srgbClr val="0052BA"/>
          </a:solidFill>
          <a:latin typeface="Arial" charset="0"/>
        </a:defRPr>
      </a:lvl3pPr>
      <a:lvl4pPr algn="l" defTabSz="858838" rtl="0" eaLnBrk="0" fontAlgn="base" hangingPunct="0">
        <a:spcBef>
          <a:spcPct val="0"/>
        </a:spcBef>
        <a:spcAft>
          <a:spcPct val="0"/>
        </a:spcAft>
        <a:defRPr sz="2600" b="1">
          <a:solidFill>
            <a:srgbClr val="0052BA"/>
          </a:solidFill>
          <a:latin typeface="Arial" charset="0"/>
        </a:defRPr>
      </a:lvl4pPr>
      <a:lvl5pPr algn="l" defTabSz="858838" rtl="0" eaLnBrk="0" fontAlgn="base" hangingPunct="0">
        <a:spcBef>
          <a:spcPct val="0"/>
        </a:spcBef>
        <a:spcAft>
          <a:spcPct val="0"/>
        </a:spcAft>
        <a:defRPr sz="2600" b="1">
          <a:solidFill>
            <a:srgbClr val="0052BA"/>
          </a:solidFill>
          <a:latin typeface="Arial" charset="0"/>
        </a:defRPr>
      </a:lvl5pPr>
      <a:lvl6pPr marL="457200" algn="l" defTabSz="858838" rtl="0" eaLnBrk="0" fontAlgn="base" hangingPunct="0">
        <a:spcBef>
          <a:spcPct val="0"/>
        </a:spcBef>
        <a:spcAft>
          <a:spcPct val="0"/>
        </a:spcAft>
        <a:defRPr sz="2600" b="1">
          <a:solidFill>
            <a:srgbClr val="0052BA"/>
          </a:solidFill>
          <a:latin typeface="Arial" charset="0"/>
        </a:defRPr>
      </a:lvl6pPr>
      <a:lvl7pPr marL="914400" algn="l" defTabSz="858838" rtl="0" eaLnBrk="0" fontAlgn="base" hangingPunct="0">
        <a:spcBef>
          <a:spcPct val="0"/>
        </a:spcBef>
        <a:spcAft>
          <a:spcPct val="0"/>
        </a:spcAft>
        <a:defRPr sz="2600" b="1">
          <a:solidFill>
            <a:srgbClr val="0052BA"/>
          </a:solidFill>
          <a:latin typeface="Arial" charset="0"/>
        </a:defRPr>
      </a:lvl7pPr>
      <a:lvl8pPr marL="1371600" algn="l" defTabSz="858838" rtl="0" eaLnBrk="0" fontAlgn="base" hangingPunct="0">
        <a:spcBef>
          <a:spcPct val="0"/>
        </a:spcBef>
        <a:spcAft>
          <a:spcPct val="0"/>
        </a:spcAft>
        <a:defRPr sz="2600" b="1">
          <a:solidFill>
            <a:srgbClr val="0052BA"/>
          </a:solidFill>
          <a:latin typeface="Arial" charset="0"/>
        </a:defRPr>
      </a:lvl8pPr>
      <a:lvl9pPr marL="1828800" algn="l" defTabSz="858838" rtl="0" eaLnBrk="0" fontAlgn="base" hangingPunct="0">
        <a:spcBef>
          <a:spcPct val="0"/>
        </a:spcBef>
        <a:spcAft>
          <a:spcPct val="0"/>
        </a:spcAft>
        <a:defRPr sz="2600" b="1">
          <a:solidFill>
            <a:srgbClr val="0052BA"/>
          </a:solidFill>
          <a:latin typeface="Arial" charset="0"/>
        </a:defRPr>
      </a:lvl9pPr>
    </p:titleStyle>
    <p:bodyStyle>
      <a:lvl1pPr marL="352425" indent="-352425" algn="l" defTabSz="858838" rtl="0" eaLnBrk="0" fontAlgn="base" hangingPunct="0">
        <a:spcBef>
          <a:spcPct val="0"/>
        </a:spcBef>
        <a:spcAft>
          <a:spcPct val="50000"/>
        </a:spcAft>
        <a:defRPr sz="1900">
          <a:solidFill>
            <a:schemeClr val="tx1"/>
          </a:solidFill>
          <a:latin typeface="+mn-lt"/>
          <a:ea typeface="+mn-ea"/>
          <a:cs typeface="+mn-cs"/>
        </a:defRPr>
      </a:lvl1pPr>
      <a:lvl2pPr marL="884238" indent="-354013" algn="l" defTabSz="858838" rtl="0" eaLnBrk="0" fontAlgn="base" hangingPunct="0">
        <a:spcBef>
          <a:spcPct val="0"/>
        </a:spcBef>
        <a:spcAft>
          <a:spcPct val="50000"/>
        </a:spcAft>
        <a:buClr>
          <a:schemeClr val="folHlink"/>
        </a:buClr>
        <a:buSzPct val="90000"/>
        <a:buFont typeface="Wingdings" pitchFamily="2" charset="2"/>
        <a:buChar char="n"/>
        <a:defRPr sz="1700">
          <a:solidFill>
            <a:schemeClr val="tx1"/>
          </a:solidFill>
          <a:latin typeface="+mn-lt"/>
        </a:defRPr>
      </a:lvl2pPr>
      <a:lvl3pPr marL="1414463" indent="-352425" algn="l" defTabSz="858838" rtl="0" eaLnBrk="0" fontAlgn="base" hangingPunct="0">
        <a:spcBef>
          <a:spcPct val="0"/>
        </a:spcBef>
        <a:spcAft>
          <a:spcPct val="20000"/>
        </a:spcAft>
        <a:buChar char="–"/>
        <a:defRPr sz="1700">
          <a:solidFill>
            <a:schemeClr val="tx1"/>
          </a:solidFill>
          <a:latin typeface="+mn-lt"/>
        </a:defRPr>
      </a:lvl3pPr>
      <a:lvl4pPr marL="1865313" indent="-273050" algn="l" defTabSz="858838" rtl="0" eaLnBrk="0" fontAlgn="base" hangingPunct="0">
        <a:spcBef>
          <a:spcPct val="0"/>
        </a:spcBef>
        <a:spcAft>
          <a:spcPct val="20000"/>
        </a:spcAft>
        <a:buChar char="•"/>
        <a:defRPr sz="1700">
          <a:solidFill>
            <a:schemeClr val="tx1"/>
          </a:solidFill>
          <a:latin typeface="+mn-lt"/>
        </a:defRPr>
      </a:lvl4pPr>
      <a:lvl5pPr marL="2279650" indent="-214313" algn="l" defTabSz="858838" rtl="0" eaLnBrk="0" fontAlgn="base" hangingPunct="0">
        <a:spcBef>
          <a:spcPct val="0"/>
        </a:spcBef>
        <a:spcAft>
          <a:spcPct val="20000"/>
        </a:spcAft>
        <a:buChar char="»"/>
        <a:defRPr sz="1700">
          <a:solidFill>
            <a:schemeClr val="tx1"/>
          </a:solidFill>
          <a:latin typeface="+mn-lt"/>
        </a:defRPr>
      </a:lvl5pPr>
      <a:lvl6pPr marL="2736850" indent="-214313" algn="l" defTabSz="858838" rtl="0" eaLnBrk="0" fontAlgn="base" hangingPunct="0">
        <a:spcBef>
          <a:spcPct val="0"/>
        </a:spcBef>
        <a:spcAft>
          <a:spcPct val="20000"/>
        </a:spcAft>
        <a:buChar char="»"/>
        <a:defRPr sz="1700">
          <a:solidFill>
            <a:schemeClr val="tx1"/>
          </a:solidFill>
          <a:latin typeface="+mn-lt"/>
        </a:defRPr>
      </a:lvl6pPr>
      <a:lvl7pPr marL="3194050" indent="-214313" algn="l" defTabSz="858838" rtl="0" eaLnBrk="0" fontAlgn="base" hangingPunct="0">
        <a:spcBef>
          <a:spcPct val="0"/>
        </a:spcBef>
        <a:spcAft>
          <a:spcPct val="20000"/>
        </a:spcAft>
        <a:buChar char="»"/>
        <a:defRPr sz="1700">
          <a:solidFill>
            <a:schemeClr val="tx1"/>
          </a:solidFill>
          <a:latin typeface="+mn-lt"/>
        </a:defRPr>
      </a:lvl7pPr>
      <a:lvl8pPr marL="3651250" indent="-214313" algn="l" defTabSz="858838" rtl="0" eaLnBrk="0" fontAlgn="base" hangingPunct="0">
        <a:spcBef>
          <a:spcPct val="0"/>
        </a:spcBef>
        <a:spcAft>
          <a:spcPct val="20000"/>
        </a:spcAft>
        <a:buChar char="»"/>
        <a:defRPr sz="1700">
          <a:solidFill>
            <a:schemeClr val="tx1"/>
          </a:solidFill>
          <a:latin typeface="+mn-lt"/>
        </a:defRPr>
      </a:lvl8pPr>
      <a:lvl9pPr marL="4108450" indent="-214313" algn="l" defTabSz="858838" rtl="0" eaLnBrk="0" fontAlgn="base" hangingPunct="0">
        <a:spcBef>
          <a:spcPct val="0"/>
        </a:spcBef>
        <a:spcAft>
          <a:spcPct val="20000"/>
        </a:spcAft>
        <a:buChar char="»"/>
        <a:defRPr sz="17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1.jpeg"/><Relationship Id="rId18" Type="http://schemas.openxmlformats.org/officeDocument/2006/relationships/image" Target="../media/image56.jpeg"/><Relationship Id="rId26" Type="http://schemas.openxmlformats.org/officeDocument/2006/relationships/image" Target="../media/image63.jpeg"/><Relationship Id="rId3" Type="http://schemas.openxmlformats.org/officeDocument/2006/relationships/image" Target="../media/image11.jpeg"/><Relationship Id="rId21" Type="http://schemas.openxmlformats.org/officeDocument/2006/relationships/image" Target="../media/image59.jpeg"/><Relationship Id="rId7" Type="http://schemas.openxmlformats.org/officeDocument/2006/relationships/image" Target="../media/image47.png"/><Relationship Id="rId12" Type="http://schemas.openxmlformats.org/officeDocument/2006/relationships/image" Target="../media/image15.png"/><Relationship Id="rId17" Type="http://schemas.openxmlformats.org/officeDocument/2006/relationships/image" Target="../media/image55.jpeg"/><Relationship Id="rId25" Type="http://schemas.openxmlformats.org/officeDocument/2006/relationships/image" Target="../media/image62.jpeg"/><Relationship Id="rId2" Type="http://schemas.openxmlformats.org/officeDocument/2006/relationships/image" Target="../media/image10.gif"/><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46.jpeg"/><Relationship Id="rId11" Type="http://schemas.openxmlformats.org/officeDocument/2006/relationships/image" Target="../media/image50.jpeg"/><Relationship Id="rId24" Type="http://schemas.openxmlformats.org/officeDocument/2006/relationships/image" Target="../media/image61.png"/><Relationship Id="rId5" Type="http://schemas.openxmlformats.org/officeDocument/2006/relationships/image" Target="../media/image13.png"/><Relationship Id="rId15" Type="http://schemas.openxmlformats.org/officeDocument/2006/relationships/image" Target="../media/image53.png"/><Relationship Id="rId23" Type="http://schemas.openxmlformats.org/officeDocument/2006/relationships/image" Target="../media/image17.png"/><Relationship Id="rId10" Type="http://schemas.openxmlformats.org/officeDocument/2006/relationships/image" Target="../media/image49.jpeg"/><Relationship Id="rId19" Type="http://schemas.openxmlformats.org/officeDocument/2006/relationships/image" Target="../media/image57.jpeg"/><Relationship Id="rId4" Type="http://schemas.openxmlformats.org/officeDocument/2006/relationships/image" Target="../media/image45.jpeg"/><Relationship Id="rId9" Type="http://schemas.openxmlformats.org/officeDocument/2006/relationships/image" Target="../media/image48.jpeg"/><Relationship Id="rId14" Type="http://schemas.openxmlformats.org/officeDocument/2006/relationships/image" Target="../media/image52.jpeg"/><Relationship Id="rId22" Type="http://schemas.openxmlformats.org/officeDocument/2006/relationships/image" Target="../media/image6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hyperlink" Target="https://www.facebook.com/orlandochiarello" TargetMode="External"/><Relationship Id="rId13" Type="http://schemas.openxmlformats.org/officeDocument/2006/relationships/image" Target="../media/image10.gif"/><Relationship Id="rId3" Type="http://schemas.openxmlformats.org/officeDocument/2006/relationships/hyperlink" Target="http://www.asd-ste100.org/" TargetMode="External"/><Relationship Id="rId7" Type="http://schemas.openxmlformats.org/officeDocument/2006/relationships/hyperlink" Target="mailto:orlando.chiarello@secondomona.com" TargetMode="External"/><Relationship Id="rId12"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be.linkedin.com/pub/asd-stemg/3a/374/846" TargetMode="External"/><Relationship Id="rId11" Type="http://schemas.openxmlformats.org/officeDocument/2006/relationships/image" Target="../media/image73.png"/><Relationship Id="rId5" Type="http://schemas.openxmlformats.org/officeDocument/2006/relationships/hyperlink" Target="http://www.facebook.com/pages/ASD-STEMG/210694588989064" TargetMode="External"/><Relationship Id="rId15" Type="http://schemas.openxmlformats.org/officeDocument/2006/relationships/image" Target="../media/image74.jpeg"/><Relationship Id="rId10" Type="http://schemas.openxmlformats.org/officeDocument/2006/relationships/hyperlink" Target="https://www.linkedin.com/in/orlando-chiarello-3a975129?trk=hp-identity-name" TargetMode="External"/><Relationship Id="rId4" Type="http://schemas.openxmlformats.org/officeDocument/2006/relationships/hyperlink" Target="mailto:info@asd-ste100.org" TargetMode="External"/><Relationship Id="rId9" Type="http://schemas.openxmlformats.org/officeDocument/2006/relationships/image" Target="../media/image72.jpeg"/><Relationship Id="rId1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gif"/><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ext Box 81"/>
          <p:cNvSpPr txBox="1">
            <a:spLocks noChangeArrowheads="1"/>
          </p:cNvSpPr>
          <p:nvPr/>
        </p:nvSpPr>
        <p:spPr bwMode="auto">
          <a:xfrm>
            <a:off x="4015226" y="6159776"/>
            <a:ext cx="4854388" cy="400110"/>
          </a:xfrm>
          <a:prstGeom prst="rect">
            <a:avLst/>
          </a:prstGeom>
          <a:noFill/>
          <a:ln w="9525">
            <a:noFill/>
            <a:miter lim="800000"/>
            <a:headEnd/>
            <a:tailEnd/>
          </a:ln>
        </p:spPr>
        <p:txBody>
          <a:bodyPr wrap="square" lIns="0" tIns="0" rIns="0" bIns="0">
            <a:spAutoFit/>
          </a:bodyPr>
          <a:lstStyle/>
          <a:p>
            <a:pPr algn="ctr" eaLnBrk="0" hangingPunct="0">
              <a:lnSpc>
                <a:spcPct val="130000"/>
              </a:lnSpc>
              <a:buClr>
                <a:srgbClr val="000000"/>
              </a:buClr>
              <a:buSzPct val="90000"/>
            </a:pPr>
            <a:r>
              <a:rPr lang="en-US" sz="2000" b="1" dirty="0" smtClean="0">
                <a:solidFill>
                  <a:srgbClr val="333399"/>
                </a:solidFill>
                <a:latin typeface="Calibri" pitchFamily="34" charset="0"/>
                <a:ea typeface="Arial Unicode MS" pitchFamily="34" charset="-128"/>
                <a:cs typeface="Arial Unicode MS" pitchFamily="34" charset="-128"/>
              </a:rPr>
              <a:t>Astrakhan, July 1, 2016</a:t>
            </a:r>
            <a:endParaRPr lang="en-US" sz="2400" b="1" i="1" dirty="0" smtClean="0">
              <a:solidFill>
                <a:srgbClr val="333399"/>
              </a:solidFill>
              <a:latin typeface="Calibri" pitchFamily="34" charset="0"/>
              <a:ea typeface="Arial Unicode MS" pitchFamily="34" charset="-128"/>
              <a:cs typeface="Arial Unicode MS" pitchFamily="34" charset="-128"/>
            </a:endParaRPr>
          </a:p>
        </p:txBody>
      </p:sp>
      <p:pic>
        <p:nvPicPr>
          <p:cNvPr id="6" name="Immagine 5" descr="ASD-STE100-2"/>
          <p:cNvPicPr/>
          <p:nvPr/>
        </p:nvPicPr>
        <p:blipFill>
          <a:blip r:embed="rId3" cstate="print"/>
          <a:srcRect/>
          <a:stretch>
            <a:fillRect/>
          </a:stretch>
        </p:blipFill>
        <p:spPr bwMode="auto">
          <a:xfrm>
            <a:off x="1022433" y="2105852"/>
            <a:ext cx="2800267" cy="2713603"/>
          </a:xfrm>
          <a:prstGeom prst="rect">
            <a:avLst/>
          </a:prstGeom>
          <a:noFill/>
          <a:ln w="9525">
            <a:noFill/>
            <a:miter lim="800000"/>
            <a:headEnd/>
            <a:tailEnd/>
          </a:ln>
        </p:spPr>
      </p:pic>
      <p:sp>
        <p:nvSpPr>
          <p:cNvPr id="9" name="Rectángulo 8"/>
          <p:cNvSpPr txBox="1">
            <a:spLocks noChangeArrowheads="1"/>
          </p:cNvSpPr>
          <p:nvPr/>
        </p:nvSpPr>
        <p:spPr bwMode="auto">
          <a:xfrm>
            <a:off x="307594" y="1118960"/>
            <a:ext cx="3595536" cy="318924"/>
          </a:xfrm>
          <a:prstGeom prst="rect">
            <a:avLst/>
          </a:prstGeom>
          <a:noFill/>
          <a:ln w="9525">
            <a:noFill/>
            <a:miter lim="800000"/>
            <a:headEnd/>
            <a:tailEnd/>
          </a:ln>
        </p:spPr>
        <p:txBody>
          <a:bodyPr wrap="none" lIns="0" tIns="36000" rIns="0" bIns="36000">
            <a:spAutoFit/>
          </a:bodyPr>
          <a:lstStyle/>
          <a:p>
            <a:pPr algn="l" defTabSz="858838">
              <a:lnSpc>
                <a:spcPct val="100000"/>
              </a:lnSpc>
              <a:spcAft>
                <a:spcPct val="0"/>
              </a:spcAft>
              <a:defRPr/>
            </a:pPr>
            <a:r>
              <a:rPr lang="en-US" b="1" kern="0" dirty="0" smtClean="0">
                <a:solidFill>
                  <a:schemeClr val="tx2"/>
                </a:solidFill>
                <a:latin typeface="Calibri" pitchFamily="34" charset="0"/>
                <a:ea typeface="+mj-ea"/>
                <a:cs typeface="+mj-cs"/>
              </a:rPr>
              <a:t>Celebrating </a:t>
            </a:r>
            <a:r>
              <a:rPr lang="en-US" b="1" kern="0" dirty="0">
                <a:solidFill>
                  <a:schemeClr val="tx2"/>
                </a:solidFill>
                <a:latin typeface="Calibri" pitchFamily="34" charset="0"/>
                <a:ea typeface="+mj-ea"/>
                <a:cs typeface="+mj-cs"/>
              </a:rPr>
              <a:t>30 YEARS of STE </a:t>
            </a:r>
            <a:r>
              <a:rPr lang="en-US" b="1" kern="0" dirty="0" smtClean="0">
                <a:solidFill>
                  <a:schemeClr val="tx2"/>
                </a:solidFill>
                <a:latin typeface="Calibri" pitchFamily="34" charset="0"/>
                <a:ea typeface="+mj-ea"/>
                <a:cs typeface="+mj-cs"/>
              </a:rPr>
              <a:t>(1986 – 2016)</a:t>
            </a:r>
            <a:endParaRPr lang="it-IT" b="1" kern="0" dirty="0">
              <a:solidFill>
                <a:schemeClr val="tx2"/>
              </a:solidFill>
              <a:latin typeface="Calibri" pitchFamily="34" charset="0"/>
              <a:ea typeface="+mj-ea"/>
              <a:cs typeface="+mj-cs"/>
            </a:endParaRPr>
          </a:p>
        </p:txBody>
      </p:sp>
      <p:sp>
        <p:nvSpPr>
          <p:cNvPr id="10" name="Text Box 81"/>
          <p:cNvSpPr txBox="1">
            <a:spLocks noChangeArrowheads="1"/>
          </p:cNvSpPr>
          <p:nvPr/>
        </p:nvSpPr>
        <p:spPr bwMode="auto">
          <a:xfrm>
            <a:off x="4022099" y="5595163"/>
            <a:ext cx="4854388" cy="441339"/>
          </a:xfrm>
          <a:prstGeom prst="rect">
            <a:avLst/>
          </a:prstGeom>
          <a:noFill/>
          <a:ln w="9525">
            <a:noFill/>
            <a:miter lim="800000"/>
            <a:headEnd/>
            <a:tailEnd/>
          </a:ln>
        </p:spPr>
        <p:txBody>
          <a:bodyPr wrap="square" lIns="0" tIns="0" rIns="0" bIns="0">
            <a:spAutoFit/>
          </a:bodyPr>
          <a:lstStyle/>
          <a:p>
            <a:pPr algn="ctr" eaLnBrk="0" hangingPunct="0">
              <a:lnSpc>
                <a:spcPct val="130000"/>
              </a:lnSpc>
              <a:buClr>
                <a:srgbClr val="000000"/>
              </a:buClr>
              <a:buSzPct val="90000"/>
              <a:buFont typeface="Monotype Sorts"/>
              <a:buNone/>
            </a:pPr>
            <a:r>
              <a:rPr lang="en-US" sz="2400" b="1" dirty="0">
                <a:solidFill>
                  <a:srgbClr val="333399"/>
                </a:solidFill>
                <a:latin typeface="Calibri" pitchFamily="34" charset="0"/>
                <a:ea typeface="Arial Unicode MS" pitchFamily="34" charset="-128"/>
                <a:cs typeface="Arial Unicode MS" pitchFamily="34" charset="-128"/>
              </a:rPr>
              <a:t>Orlando Chiarello </a:t>
            </a:r>
          </a:p>
        </p:txBody>
      </p:sp>
      <p:pic>
        <p:nvPicPr>
          <p:cNvPr id="11" name="Immagine 10" descr="Logo SM 1903.jpg"/>
          <p:cNvPicPr/>
          <p:nvPr/>
        </p:nvPicPr>
        <p:blipFill>
          <a:blip r:embed="rId4" cstate="print"/>
          <a:srcRect/>
          <a:stretch>
            <a:fillRect/>
          </a:stretch>
        </p:blipFill>
        <p:spPr bwMode="auto">
          <a:xfrm>
            <a:off x="705576" y="5365630"/>
            <a:ext cx="1347512" cy="871268"/>
          </a:xfrm>
          <a:prstGeom prst="rect">
            <a:avLst/>
          </a:prstGeom>
          <a:noFill/>
          <a:ln w="9525">
            <a:noFill/>
            <a:miter lim="800000"/>
            <a:headEnd/>
            <a:tailEnd/>
          </a:ln>
        </p:spPr>
      </p:pic>
      <p:sp>
        <p:nvSpPr>
          <p:cNvPr id="12" name="Text Box 81"/>
          <p:cNvSpPr txBox="1">
            <a:spLocks noChangeArrowheads="1"/>
          </p:cNvSpPr>
          <p:nvPr/>
        </p:nvSpPr>
        <p:spPr bwMode="auto">
          <a:xfrm>
            <a:off x="249479" y="6178905"/>
            <a:ext cx="2476468" cy="407804"/>
          </a:xfrm>
          <a:prstGeom prst="rect">
            <a:avLst/>
          </a:prstGeom>
          <a:noFill/>
          <a:ln w="9525">
            <a:noFill/>
            <a:miter lim="800000"/>
            <a:headEnd/>
            <a:tailEnd/>
          </a:ln>
        </p:spPr>
        <p:txBody>
          <a:bodyPr wrap="square" lIns="0" tIns="0" rIns="0" bIns="0">
            <a:spAutoFit/>
          </a:bodyPr>
          <a:lstStyle/>
          <a:p>
            <a:pPr algn="ctr" eaLnBrk="0" hangingPunct="0">
              <a:buClr>
                <a:srgbClr val="000000"/>
              </a:buClr>
              <a:buSzPct val="90000"/>
              <a:buFont typeface="Monotype Sorts"/>
              <a:buNone/>
            </a:pPr>
            <a:r>
              <a:rPr lang="en-US" b="1" kern="0" dirty="0" smtClean="0">
                <a:solidFill>
                  <a:schemeClr val="tx2">
                    <a:lumMod val="75000"/>
                  </a:schemeClr>
                </a:solidFill>
                <a:latin typeface="Calibri" pitchFamily="34" charset="0"/>
                <a:ea typeface="+mj-ea"/>
                <a:cs typeface="+mj-cs"/>
              </a:rPr>
              <a:t>Over 100 Years of History</a:t>
            </a:r>
          </a:p>
          <a:p>
            <a:pPr algn="ctr" eaLnBrk="0" hangingPunct="0">
              <a:buClr>
                <a:srgbClr val="000000"/>
              </a:buClr>
              <a:buSzPct val="90000"/>
              <a:buFont typeface="Monotype Sorts"/>
              <a:buNone/>
            </a:pPr>
            <a:r>
              <a:rPr lang="en-US" sz="1050" dirty="0" smtClean="0">
                <a:solidFill>
                  <a:srgbClr val="FF0000"/>
                </a:solidFill>
                <a:latin typeface="Calibri" pitchFamily="34" charset="0"/>
              </a:rPr>
              <a:t>AND AEROSPACE TECHNOLOGY</a:t>
            </a:r>
          </a:p>
        </p:txBody>
      </p:sp>
      <p:pic>
        <p:nvPicPr>
          <p:cNvPr id="13" name="Picture 2" descr="https://scontent.xx.fbcdn.net/hphotos-frc3/v/t1.0-9/945586_376155909159442_1817698779_n.jpg?oh=a0d28a03feb4da4999fb0dcee58e7c9e&amp;oe=572CE2DF"/>
          <p:cNvPicPr>
            <a:picLocks noChangeAspect="1" noChangeArrowheads="1"/>
          </p:cNvPicPr>
          <p:nvPr/>
        </p:nvPicPr>
        <p:blipFill>
          <a:blip r:embed="rId5" cstate="print"/>
          <a:srcRect/>
          <a:stretch>
            <a:fillRect/>
          </a:stretch>
        </p:blipFill>
        <p:spPr bwMode="auto">
          <a:xfrm>
            <a:off x="4693600" y="721472"/>
            <a:ext cx="3389350" cy="2073485"/>
          </a:xfrm>
          <a:prstGeom prst="rect">
            <a:avLst/>
          </a:prstGeom>
          <a:noFill/>
        </p:spPr>
      </p:pic>
      <p:sp>
        <p:nvSpPr>
          <p:cNvPr id="14" name="Text Box 76"/>
          <p:cNvSpPr txBox="1">
            <a:spLocks noChangeArrowheads="1"/>
          </p:cNvSpPr>
          <p:nvPr/>
        </p:nvSpPr>
        <p:spPr bwMode="auto">
          <a:xfrm>
            <a:off x="3709361" y="2717209"/>
            <a:ext cx="5374256" cy="2092881"/>
          </a:xfrm>
          <a:prstGeom prst="rect">
            <a:avLst/>
          </a:prstGeom>
          <a:noFill/>
          <a:ln w="9525">
            <a:noFill/>
            <a:miter lim="800000"/>
            <a:headEnd/>
            <a:tailEnd/>
          </a:ln>
        </p:spPr>
        <p:txBody>
          <a:bodyPr wrap="square" lIns="0" tIns="0" rIns="0" bIns="0">
            <a:spAutoFit/>
          </a:bodyPr>
          <a:lstStyle/>
          <a:p>
            <a:pPr algn="ctr" eaLnBrk="0" hangingPunct="0">
              <a:buClr>
                <a:srgbClr val="000000"/>
              </a:buClr>
              <a:buSzPct val="90000"/>
              <a:buFont typeface="Monotype Sorts"/>
              <a:buNone/>
            </a:pPr>
            <a:r>
              <a:rPr lang="en-US" sz="2800" b="1" dirty="0" smtClean="0">
                <a:solidFill>
                  <a:srgbClr val="333399"/>
                </a:solidFill>
                <a:latin typeface="Calibri" pitchFamily="34" charset="0"/>
                <a:ea typeface="Arial Unicode MS" pitchFamily="34" charset="-128"/>
                <a:cs typeface="Arial Unicode MS" pitchFamily="34" charset="-128"/>
              </a:rPr>
              <a:t>Technical writing</a:t>
            </a:r>
          </a:p>
          <a:p>
            <a:pPr algn="ctr" eaLnBrk="0" hangingPunct="0">
              <a:buClr>
                <a:srgbClr val="000000"/>
              </a:buClr>
              <a:buSzPct val="90000"/>
              <a:buFont typeface="Monotype Sorts"/>
              <a:buNone/>
            </a:pPr>
            <a:r>
              <a:rPr lang="en-US" sz="2800" b="1" dirty="0" smtClean="0">
                <a:solidFill>
                  <a:srgbClr val="333399"/>
                </a:solidFill>
                <a:latin typeface="Calibri" pitchFamily="34" charset="0"/>
                <a:ea typeface="Arial Unicode MS" pitchFamily="34" charset="-128"/>
                <a:cs typeface="Arial Unicode MS" pitchFamily="34" charset="-128"/>
              </a:rPr>
              <a:t>and</a:t>
            </a:r>
          </a:p>
          <a:p>
            <a:pPr algn="ctr" eaLnBrk="0" hangingPunct="0">
              <a:buClr>
                <a:srgbClr val="000000"/>
              </a:buClr>
              <a:buSzPct val="90000"/>
              <a:buFont typeface="Monotype Sorts"/>
              <a:buNone/>
            </a:pPr>
            <a:r>
              <a:rPr lang="en-US" sz="2800" b="1" dirty="0" smtClean="0">
                <a:solidFill>
                  <a:srgbClr val="333399"/>
                </a:solidFill>
                <a:latin typeface="Calibri" pitchFamily="34" charset="0"/>
                <a:ea typeface="Arial Unicode MS" pitchFamily="34" charset="-128"/>
                <a:cs typeface="Arial Unicode MS" pitchFamily="34" charset="-128"/>
              </a:rPr>
              <a:t>Translation in </a:t>
            </a:r>
          </a:p>
          <a:p>
            <a:pPr algn="ctr" eaLnBrk="0" hangingPunct="0">
              <a:buClr>
                <a:srgbClr val="000000"/>
              </a:buClr>
              <a:buSzPct val="90000"/>
              <a:buFont typeface="Monotype Sorts"/>
              <a:buNone/>
            </a:pPr>
            <a:r>
              <a:rPr lang="en-US" sz="2800" b="1" dirty="0" smtClean="0">
                <a:solidFill>
                  <a:srgbClr val="333399"/>
                </a:solidFill>
                <a:latin typeface="Calibri" pitchFamily="34" charset="0"/>
                <a:ea typeface="Arial Unicode MS" pitchFamily="34" charset="-128"/>
                <a:cs typeface="Arial Unicode MS" pitchFamily="34" charset="-128"/>
              </a:rPr>
              <a:t>Simplified Technical English</a:t>
            </a:r>
          </a:p>
          <a:p>
            <a:pPr algn="ctr" eaLnBrk="0" hangingPunct="0">
              <a:buClr>
                <a:srgbClr val="000000"/>
              </a:buClr>
              <a:buSzPct val="90000"/>
              <a:buFont typeface="Monotype Sorts"/>
              <a:buNone/>
            </a:pPr>
            <a:endParaRPr lang="en-US" sz="2400" b="1" dirty="0" smtClean="0">
              <a:solidFill>
                <a:srgbClr val="333399"/>
              </a:solidFill>
              <a:latin typeface="Calibri"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667" name="Picture 3" descr="velivoli"/>
          <p:cNvPicPr>
            <a:picLocks noChangeAspect="1" noChangeArrowheads="1"/>
          </p:cNvPicPr>
          <p:nvPr/>
        </p:nvPicPr>
        <p:blipFill>
          <a:blip r:embed="rId3" cstate="print"/>
          <a:srcRect/>
          <a:stretch>
            <a:fillRect/>
          </a:stretch>
        </p:blipFill>
        <p:spPr bwMode="auto">
          <a:xfrm>
            <a:off x="177800" y="1803400"/>
            <a:ext cx="8966200" cy="4402138"/>
          </a:xfrm>
          <a:prstGeom prst="rect">
            <a:avLst/>
          </a:prstGeom>
          <a:noFill/>
          <a:ln w="9525">
            <a:noFill/>
            <a:miter lim="800000"/>
            <a:headEnd/>
            <a:tailEnd/>
          </a:ln>
        </p:spPr>
      </p:pic>
      <p:sp>
        <p:nvSpPr>
          <p:cNvPr id="6" name="Rectangle 2"/>
          <p:cNvSpPr>
            <a:spLocks noChangeArrowheads="1"/>
          </p:cNvSpPr>
          <p:nvPr/>
        </p:nvSpPr>
        <p:spPr bwMode="auto">
          <a:xfrm>
            <a:off x="469900" y="1249363"/>
            <a:ext cx="8015288" cy="407987"/>
          </a:xfrm>
          <a:prstGeom prst="rect">
            <a:avLst/>
          </a:prstGeom>
          <a:noFill/>
          <a:ln w="12700">
            <a:noFill/>
            <a:miter lim="800000"/>
            <a:headEnd/>
            <a:tailEnd/>
          </a:ln>
        </p:spPr>
        <p:txBody>
          <a:bodyPr lIns="84138" tIns="42862" rIns="84138" bIns="42862"/>
          <a:lstStyle/>
          <a:p>
            <a:pPr marL="296863" indent="-296863" algn="ctr" defTabSz="793750" eaLnBrk="0" hangingPunct="0">
              <a:spcAft>
                <a:spcPct val="50000"/>
              </a:spcAft>
            </a:pPr>
            <a:r>
              <a:rPr lang="en-GB" sz="2000" b="1" dirty="0">
                <a:latin typeface="Calibri" pitchFamily="34" charset="0"/>
              </a:rPr>
              <a:t>The increasing complexity of </a:t>
            </a:r>
            <a:r>
              <a:rPr lang="en-GB" sz="2000" b="1" dirty="0" smtClean="0">
                <a:latin typeface="Calibri" pitchFamily="34" charset="0"/>
              </a:rPr>
              <a:t>air vehicles</a:t>
            </a:r>
            <a:endParaRPr lang="en-GB" sz="2000" i="1" dirty="0">
              <a:solidFill>
                <a:schemeClr val="accent1"/>
              </a:solidFill>
              <a:latin typeface="Calibri" pitchFamily="34" charset="0"/>
            </a:endParaRPr>
          </a:p>
        </p:txBody>
      </p:sp>
      <p:sp>
        <p:nvSpPr>
          <p:cNvPr id="7"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53667"/>
                                        </p:tgtEl>
                                        <p:attrNameLst>
                                          <p:attrName>style.visibility</p:attrName>
                                        </p:attrNameLst>
                                      </p:cBhvr>
                                      <p:to>
                                        <p:strVal val="visible"/>
                                      </p:to>
                                    </p:set>
                                    <p:animEffect transition="in" filter="fade">
                                      <p:cBhvr>
                                        <p:cTn id="7" dur="1600" decel="100000"/>
                                        <p:tgtEl>
                                          <p:spTgt spid="753667"/>
                                        </p:tgtEl>
                                      </p:cBhvr>
                                    </p:animEffect>
                                    <p:anim calcmode="lin" valueType="num">
                                      <p:cBhvr>
                                        <p:cTn id="8" dur="1600" decel="100000" fill="hold"/>
                                        <p:tgtEl>
                                          <p:spTgt spid="753667"/>
                                        </p:tgtEl>
                                        <p:attrNameLst>
                                          <p:attrName>style.rotation</p:attrName>
                                        </p:attrNameLst>
                                      </p:cBhvr>
                                      <p:tavLst>
                                        <p:tav tm="0">
                                          <p:val>
                                            <p:fltVal val="-90"/>
                                          </p:val>
                                        </p:tav>
                                        <p:tav tm="100000">
                                          <p:val>
                                            <p:fltVal val="0"/>
                                          </p:val>
                                        </p:tav>
                                      </p:tavLst>
                                    </p:anim>
                                    <p:anim calcmode="lin" valueType="num">
                                      <p:cBhvr>
                                        <p:cTn id="9" dur="1600" decel="100000" fill="hold"/>
                                        <p:tgtEl>
                                          <p:spTgt spid="753667"/>
                                        </p:tgtEl>
                                        <p:attrNameLst>
                                          <p:attrName>ppt_x</p:attrName>
                                        </p:attrNameLst>
                                      </p:cBhvr>
                                      <p:tavLst>
                                        <p:tav tm="0">
                                          <p:val>
                                            <p:strVal val="#ppt_x+0.4"/>
                                          </p:val>
                                        </p:tav>
                                        <p:tav tm="100000">
                                          <p:val>
                                            <p:strVal val="#ppt_x-0.05"/>
                                          </p:val>
                                        </p:tav>
                                      </p:tavLst>
                                    </p:anim>
                                    <p:anim calcmode="lin" valueType="num">
                                      <p:cBhvr>
                                        <p:cTn id="10" dur="1600" decel="100000" fill="hold"/>
                                        <p:tgtEl>
                                          <p:spTgt spid="753667"/>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753667"/>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7536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12788" y="1257300"/>
            <a:ext cx="7497762" cy="542925"/>
          </a:xfrm>
          <a:prstGeom prst="rect">
            <a:avLst/>
          </a:prstGeom>
          <a:noFill/>
          <a:ln w="12700">
            <a:noFill/>
            <a:miter lim="800000"/>
            <a:headEnd/>
            <a:tailEnd/>
          </a:ln>
        </p:spPr>
        <p:txBody>
          <a:bodyPr lIns="84138" tIns="42862" rIns="84138" bIns="42862"/>
          <a:lstStyle/>
          <a:p>
            <a:pPr marL="296863" indent="-296863" algn="ctr" defTabSz="793750" eaLnBrk="0" hangingPunct="0">
              <a:spcAft>
                <a:spcPct val="50000"/>
              </a:spcAft>
            </a:pPr>
            <a:r>
              <a:rPr lang="en-GB" sz="1900" b="1" dirty="0">
                <a:latin typeface="Calibri" pitchFamily="34" charset="0"/>
              </a:rPr>
              <a:t>The increasing </a:t>
            </a:r>
            <a:r>
              <a:rPr lang="en-GB" sz="1900" b="1" dirty="0" smtClean="0">
                <a:latin typeface="Calibri" pitchFamily="34" charset="0"/>
              </a:rPr>
              <a:t>complexity</a:t>
            </a:r>
            <a:r>
              <a:rPr lang="en-GB" sz="1900" b="1" i="1" dirty="0" smtClean="0">
                <a:solidFill>
                  <a:schemeClr val="accent1"/>
                </a:solidFill>
                <a:latin typeface="Calibri" pitchFamily="34" charset="0"/>
              </a:rPr>
              <a:t> </a:t>
            </a:r>
            <a:r>
              <a:rPr lang="en-GB" sz="1900" b="1" dirty="0">
                <a:latin typeface="Calibri" pitchFamily="34" charset="0"/>
              </a:rPr>
              <a:t>of </a:t>
            </a:r>
            <a:r>
              <a:rPr lang="en-GB" sz="1900" b="1" dirty="0" smtClean="0">
                <a:latin typeface="Calibri" pitchFamily="34" charset="0"/>
              </a:rPr>
              <a:t>documentation </a:t>
            </a:r>
            <a:r>
              <a:rPr lang="en-GB" sz="1900" b="1" dirty="0">
                <a:latin typeface="Calibri" pitchFamily="34" charset="0"/>
              </a:rPr>
              <a:t>and data</a:t>
            </a:r>
          </a:p>
        </p:txBody>
      </p:sp>
      <p:sp>
        <p:nvSpPr>
          <p:cNvPr id="12292"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pic>
        <p:nvPicPr>
          <p:cNvPr id="29697" name="Picture 1"/>
          <p:cNvPicPr>
            <a:picLocks noChangeAspect="1" noChangeArrowheads="1"/>
          </p:cNvPicPr>
          <p:nvPr/>
        </p:nvPicPr>
        <p:blipFill>
          <a:blip r:embed="rId3" cstate="print"/>
          <a:srcRect/>
          <a:stretch>
            <a:fillRect/>
          </a:stretch>
        </p:blipFill>
        <p:spPr bwMode="auto">
          <a:xfrm>
            <a:off x="349670" y="1900235"/>
            <a:ext cx="8433101"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fade">
                                      <p:cBhvr>
                                        <p:cTn id="7" dur="800" decel="100000"/>
                                        <p:tgtEl>
                                          <p:spTgt spid="29697"/>
                                        </p:tgtEl>
                                      </p:cBhvr>
                                    </p:animEffect>
                                    <p:anim calcmode="lin" valueType="num">
                                      <p:cBhvr>
                                        <p:cTn id="8" dur="800" decel="100000" fill="hold"/>
                                        <p:tgtEl>
                                          <p:spTgt spid="29697"/>
                                        </p:tgtEl>
                                        <p:attrNameLst>
                                          <p:attrName>style.rotation</p:attrName>
                                        </p:attrNameLst>
                                      </p:cBhvr>
                                      <p:tavLst>
                                        <p:tav tm="0">
                                          <p:val>
                                            <p:fltVal val="-90"/>
                                          </p:val>
                                        </p:tav>
                                        <p:tav tm="100000">
                                          <p:val>
                                            <p:fltVal val="0"/>
                                          </p:val>
                                        </p:tav>
                                      </p:tavLst>
                                    </p:anim>
                                    <p:anim calcmode="lin" valueType="num">
                                      <p:cBhvr>
                                        <p:cTn id="9" dur="800" decel="100000" fill="hold"/>
                                        <p:tgtEl>
                                          <p:spTgt spid="29697"/>
                                        </p:tgtEl>
                                        <p:attrNameLst>
                                          <p:attrName>ppt_x</p:attrName>
                                        </p:attrNameLst>
                                      </p:cBhvr>
                                      <p:tavLst>
                                        <p:tav tm="0">
                                          <p:val>
                                            <p:strVal val="#ppt_x+0.4"/>
                                          </p:val>
                                        </p:tav>
                                        <p:tav tm="100000">
                                          <p:val>
                                            <p:strVal val="#ppt_x-0.05"/>
                                          </p:val>
                                        </p:tav>
                                      </p:tavLst>
                                    </p:anim>
                                    <p:anim calcmode="lin" valueType="num">
                                      <p:cBhvr>
                                        <p:cTn id="10" dur="800" decel="100000" fill="hold"/>
                                        <p:tgtEl>
                                          <p:spTgt spid="2969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69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69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14325" y="1270001"/>
            <a:ext cx="8591550" cy="856003"/>
          </a:xfrm>
          <a:prstGeom prst="rect">
            <a:avLst/>
          </a:prstGeom>
          <a:noFill/>
          <a:ln w="12700">
            <a:noFill/>
            <a:miter lim="800000"/>
            <a:headEnd/>
            <a:tailEnd/>
          </a:ln>
        </p:spPr>
        <p:txBody>
          <a:bodyPr wrap="square" lIns="84138" tIns="42862" rIns="84138" bIns="42862">
            <a:spAutoFit/>
          </a:bodyPr>
          <a:lstStyle/>
          <a:p>
            <a:pPr marL="296863" indent="-296863" algn="ctr" defTabSz="793750" eaLnBrk="0" hangingPunct="0">
              <a:spcAft>
                <a:spcPct val="50000"/>
              </a:spcAft>
              <a:tabLst>
                <a:tab pos="1371600" algn="l"/>
                <a:tab pos="5486400" algn="l"/>
              </a:tabLst>
            </a:pPr>
            <a:r>
              <a:rPr lang="en-GB" sz="2000" b="1" dirty="0">
                <a:latin typeface="Calibri" pitchFamily="34" charset="0"/>
              </a:rPr>
              <a:t>The increasing number of </a:t>
            </a:r>
            <a:r>
              <a:rPr lang="en-GB" sz="2000" b="1" dirty="0" smtClean="0">
                <a:latin typeface="Calibri" pitchFamily="34" charset="0"/>
              </a:rPr>
              <a:t>readers (the users) </a:t>
            </a:r>
          </a:p>
          <a:p>
            <a:pPr marL="296863" indent="-296863" algn="ctr" defTabSz="793750" eaLnBrk="0" hangingPunct="0">
              <a:spcAft>
                <a:spcPct val="50000"/>
              </a:spcAft>
              <a:tabLst>
                <a:tab pos="1371600" algn="l"/>
                <a:tab pos="5486400" algn="l"/>
              </a:tabLst>
            </a:pPr>
            <a:r>
              <a:rPr lang="en-GB" sz="2000" b="1" dirty="0" smtClean="0">
                <a:latin typeface="Calibri" pitchFamily="34" charset="0"/>
              </a:rPr>
              <a:t>who are non-native </a:t>
            </a:r>
            <a:r>
              <a:rPr lang="en-GB" sz="2000" b="1" dirty="0">
                <a:latin typeface="Calibri" pitchFamily="34" charset="0"/>
              </a:rPr>
              <a:t>English  </a:t>
            </a:r>
            <a:r>
              <a:rPr lang="en-GB" sz="2000" b="1" dirty="0" smtClean="0">
                <a:latin typeface="Calibri" pitchFamily="34" charset="0"/>
              </a:rPr>
              <a:t>speakers</a:t>
            </a:r>
            <a:endParaRPr lang="en-GB" sz="1400" b="1" u="sng" dirty="0">
              <a:latin typeface="Calibri" pitchFamily="34" charset="0"/>
            </a:endParaRPr>
          </a:p>
        </p:txBody>
      </p:sp>
      <p:graphicFrame>
        <p:nvGraphicFramePr>
          <p:cNvPr id="5" name="Object 3"/>
          <p:cNvGraphicFramePr>
            <a:graphicFrameLocks noChangeAspect="1"/>
          </p:cNvGraphicFramePr>
          <p:nvPr/>
        </p:nvGraphicFramePr>
        <p:xfrm>
          <a:off x="762000" y="2050186"/>
          <a:ext cx="7558454" cy="4432676"/>
        </p:xfrm>
        <a:graphic>
          <a:graphicData uri="http://schemas.openxmlformats.org/drawingml/2006/chart">
            <c:chart xmlns:c="http://schemas.openxmlformats.org/drawingml/2006/chart" xmlns:r="http://schemas.openxmlformats.org/officeDocument/2006/relationships" r:id="rId3"/>
          </a:graphicData>
        </a:graphic>
      </p:graphicFrame>
      <p:sp>
        <p:nvSpPr>
          <p:cNvPr id="102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57300"/>
            <a:ext cx="8032749" cy="5219701"/>
          </a:xfrm>
          <a:prstGeom prst="rect">
            <a:avLst/>
          </a:prstGeom>
          <a:noFill/>
          <a:ln w="12700">
            <a:noFill/>
            <a:miter lim="800000"/>
            <a:headEnd/>
            <a:tailEnd/>
          </a:ln>
        </p:spPr>
        <p:txBody>
          <a:bodyPr lIns="84138" tIns="42862" rIns="84138" bIns="42862"/>
          <a:lstStyle/>
          <a:p>
            <a:pPr marL="296863" indent="-296863" algn="ctr" defTabSz="793750" eaLnBrk="0" hangingPunct="0">
              <a:spcAft>
                <a:spcPct val="50000"/>
              </a:spcAft>
            </a:pPr>
            <a:r>
              <a:rPr lang="en-GB" sz="1900" b="1" dirty="0">
                <a:latin typeface="Calibri" pitchFamily="34" charset="0"/>
              </a:rPr>
              <a:t>The </a:t>
            </a:r>
            <a:r>
              <a:rPr lang="en-GB" sz="1900" b="1" dirty="0" smtClean="0">
                <a:latin typeface="Calibri" pitchFamily="34" charset="0"/>
              </a:rPr>
              <a:t>information / data that must </a:t>
            </a:r>
            <a:r>
              <a:rPr lang="en-GB" sz="1900" b="1" dirty="0">
                <a:latin typeface="Calibri" pitchFamily="34" charset="0"/>
              </a:rPr>
              <a:t>be</a:t>
            </a:r>
            <a:r>
              <a:rPr lang="en-GB" sz="1900" b="1" dirty="0" smtClean="0">
                <a:latin typeface="Calibri" pitchFamily="34" charset="0"/>
              </a:rPr>
              <a:t>:</a:t>
            </a:r>
          </a:p>
          <a:p>
            <a:pPr marL="296863" indent="-296863" algn="ctr" defTabSz="793750" eaLnBrk="0" hangingPunct="0">
              <a:spcAft>
                <a:spcPct val="50000"/>
              </a:spcAft>
            </a:pPr>
            <a:endParaRPr lang="en-GB" sz="1900" b="1" dirty="0" smtClean="0"/>
          </a:p>
          <a:p>
            <a:pPr marL="296863" indent="-296863" algn="ctr" defTabSz="793750" eaLnBrk="0" hangingPunct="0">
              <a:spcAft>
                <a:spcPct val="50000"/>
              </a:spcAft>
            </a:pPr>
            <a:endParaRPr lang="en-GB" sz="1900" b="1" i="1" dirty="0" smtClean="0">
              <a:solidFill>
                <a:schemeClr val="accent1"/>
              </a:solidFill>
            </a:endParaRPr>
          </a:p>
          <a:p>
            <a:pPr marL="296863" indent="-296863" algn="ctr" defTabSz="793750" eaLnBrk="0" hangingPunct="0">
              <a:spcAft>
                <a:spcPct val="50000"/>
              </a:spcAft>
            </a:pPr>
            <a:endParaRPr lang="en-GB" sz="1900" b="1" i="1" dirty="0" smtClean="0">
              <a:solidFill>
                <a:schemeClr val="accent1"/>
              </a:solidFill>
            </a:endParaRPr>
          </a:p>
          <a:p>
            <a:pPr marL="296863" indent="-296863" algn="ctr" defTabSz="793750" eaLnBrk="0" hangingPunct="0">
              <a:spcAft>
                <a:spcPct val="50000"/>
              </a:spcAft>
            </a:pPr>
            <a:endParaRPr lang="en-GB" sz="1900" b="1" i="1" dirty="0" smtClean="0">
              <a:solidFill>
                <a:schemeClr val="accent1"/>
              </a:solidFill>
            </a:endParaRPr>
          </a:p>
          <a:p>
            <a:pPr marL="296863" indent="-296863" algn="ctr" defTabSz="793750" eaLnBrk="0" hangingPunct="0">
              <a:spcAft>
                <a:spcPct val="50000"/>
              </a:spcAft>
            </a:pPr>
            <a:endParaRPr lang="en-GB" sz="1900" b="1" i="1" dirty="0" smtClean="0">
              <a:solidFill>
                <a:schemeClr val="accent1"/>
              </a:solidFill>
            </a:endParaRPr>
          </a:p>
          <a:p>
            <a:pPr marL="296863" indent="-296863" algn="ctr" defTabSz="793750" eaLnBrk="0" hangingPunct="0">
              <a:spcAft>
                <a:spcPct val="50000"/>
              </a:spcAft>
            </a:pPr>
            <a:endParaRPr lang="en-GB" sz="800" b="1" i="1" dirty="0" smtClean="0">
              <a:solidFill>
                <a:schemeClr val="accent1"/>
              </a:solidFill>
            </a:endParaRPr>
          </a:p>
        </p:txBody>
      </p:sp>
      <p:pic>
        <p:nvPicPr>
          <p:cNvPr id="759811" name="Picture 3" descr="manuals"/>
          <p:cNvPicPr>
            <a:picLocks noChangeAspect="1" noChangeArrowheads="1"/>
          </p:cNvPicPr>
          <p:nvPr/>
        </p:nvPicPr>
        <p:blipFill>
          <a:blip r:embed="rId3" cstate="print"/>
          <a:srcRect/>
          <a:stretch>
            <a:fillRect/>
          </a:stretch>
        </p:blipFill>
        <p:spPr bwMode="auto">
          <a:xfrm>
            <a:off x="1841500" y="1689100"/>
            <a:ext cx="5657828" cy="2526244"/>
          </a:xfrm>
          <a:prstGeom prst="rect">
            <a:avLst/>
          </a:prstGeom>
          <a:noFill/>
          <a:ln w="9525">
            <a:noFill/>
            <a:miter lim="800000"/>
            <a:headEnd/>
            <a:tailEnd/>
          </a:ln>
        </p:spPr>
      </p:pic>
      <p:sp>
        <p:nvSpPr>
          <p:cNvPr id="13316"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6" name="Rectangle 2"/>
          <p:cNvSpPr>
            <a:spLocks noChangeArrowheads="1"/>
          </p:cNvSpPr>
          <p:nvPr/>
        </p:nvSpPr>
        <p:spPr bwMode="auto">
          <a:xfrm>
            <a:off x="565150" y="4143374"/>
            <a:ext cx="8007349" cy="2295526"/>
          </a:xfrm>
          <a:prstGeom prst="rect">
            <a:avLst/>
          </a:prstGeom>
          <a:noFill/>
          <a:ln w="12700">
            <a:noFill/>
            <a:miter lim="800000"/>
            <a:headEnd/>
            <a:tailEnd/>
          </a:ln>
        </p:spPr>
        <p:txBody>
          <a:bodyPr lIns="84138" tIns="42862" rIns="84138" bIns="42862"/>
          <a:lstStyle/>
          <a:p>
            <a:pPr marL="342900" lvl="0" indent="-342900" defTabSz="793750" eaLnBrk="0" hangingPunct="0">
              <a:spcAft>
                <a:spcPts val="600"/>
              </a:spcAft>
              <a:buAutoNum type="arabicPeriod"/>
            </a:pPr>
            <a:r>
              <a:rPr lang="en-GB" b="1" dirty="0" smtClean="0">
                <a:latin typeface="Calibri" pitchFamily="34" charset="0"/>
              </a:rPr>
              <a:t>ACCURATE = </a:t>
            </a:r>
            <a:r>
              <a:rPr lang="en-US" b="1" dirty="0" smtClean="0">
                <a:solidFill>
                  <a:srgbClr val="333399"/>
                </a:solidFill>
                <a:latin typeface="Calibri" pitchFamily="34" charset="0"/>
              </a:rPr>
              <a:t>conforming to a standard with total accuracy </a:t>
            </a:r>
          </a:p>
          <a:p>
            <a:pPr marL="342900" lvl="0" indent="-342900" defTabSz="793750" eaLnBrk="0" hangingPunct="0">
              <a:spcAft>
                <a:spcPts val="600"/>
              </a:spcAft>
              <a:buAutoNum type="arabicPeriod"/>
            </a:pPr>
            <a:r>
              <a:rPr lang="en-GB" b="1" dirty="0" smtClean="0">
                <a:latin typeface="Calibri" pitchFamily="34" charset="0"/>
              </a:rPr>
              <a:t>COMPLETE =  </a:t>
            </a:r>
            <a:r>
              <a:rPr lang="en-US" b="1" dirty="0" smtClean="0">
                <a:solidFill>
                  <a:srgbClr val="333399"/>
                </a:solidFill>
                <a:latin typeface="Calibri" pitchFamily="34" charset="0"/>
              </a:rPr>
              <a:t>having all necessary information</a:t>
            </a:r>
          </a:p>
          <a:p>
            <a:pPr marL="342900" lvl="0" indent="-342900" defTabSz="793750" eaLnBrk="0" hangingPunct="0">
              <a:spcAft>
                <a:spcPts val="600"/>
              </a:spcAft>
              <a:buAutoNum type="arabicPeriod"/>
            </a:pPr>
            <a:r>
              <a:rPr lang="en-GB" b="1" dirty="0" smtClean="0">
                <a:latin typeface="Calibri" pitchFamily="34" charset="0"/>
              </a:rPr>
              <a:t>RELEVANT =  </a:t>
            </a:r>
            <a:r>
              <a:rPr lang="en-US" b="1" dirty="0" smtClean="0">
                <a:solidFill>
                  <a:srgbClr val="333399"/>
                </a:solidFill>
                <a:latin typeface="Calibri" pitchFamily="34" charset="0"/>
              </a:rPr>
              <a:t>having connection with the subject</a:t>
            </a:r>
          </a:p>
          <a:p>
            <a:pPr marL="342900" lvl="0" indent="-342900" defTabSz="793750" eaLnBrk="0" hangingPunct="0">
              <a:spcAft>
                <a:spcPts val="600"/>
              </a:spcAft>
              <a:buAutoNum type="arabicPeriod"/>
            </a:pPr>
            <a:r>
              <a:rPr lang="en-GB" b="1" dirty="0" smtClean="0">
                <a:latin typeface="Calibri" pitchFamily="34" charset="0"/>
              </a:rPr>
              <a:t>CONCISE = </a:t>
            </a:r>
            <a:r>
              <a:rPr lang="en-US" b="1" dirty="0" smtClean="0">
                <a:solidFill>
                  <a:srgbClr val="333399"/>
                </a:solidFill>
                <a:latin typeface="Calibri" pitchFamily="34" charset="0"/>
              </a:rPr>
              <a:t>express much in few words</a:t>
            </a:r>
            <a:endParaRPr lang="en-GB" b="1" dirty="0" smtClean="0">
              <a:solidFill>
                <a:srgbClr val="333399"/>
              </a:solidFill>
              <a:latin typeface="Calibri" pitchFamily="34" charset="0"/>
            </a:endParaRPr>
          </a:p>
          <a:p>
            <a:pPr marL="342900" lvl="0" indent="-342900" defTabSz="793750" eaLnBrk="0" hangingPunct="0">
              <a:spcAft>
                <a:spcPts val="600"/>
              </a:spcAft>
              <a:buAutoNum type="arabicPeriod"/>
            </a:pPr>
            <a:r>
              <a:rPr lang="en-GB" b="1" dirty="0" smtClean="0">
                <a:latin typeface="Calibri" pitchFamily="34" charset="0"/>
              </a:rPr>
              <a:t>CONVINCING = </a:t>
            </a:r>
            <a:r>
              <a:rPr lang="en-US" b="1" dirty="0" smtClean="0">
                <a:solidFill>
                  <a:srgbClr val="333399"/>
                </a:solidFill>
                <a:latin typeface="Calibri" pitchFamily="34" charset="0"/>
              </a:rPr>
              <a:t>causing to believe the truth </a:t>
            </a:r>
            <a:endParaRPr lang="en-GB" b="1" dirty="0" smtClean="0">
              <a:solidFill>
                <a:srgbClr val="333399"/>
              </a:solidFill>
              <a:latin typeface="Calibri" pitchFamily="34" charset="0"/>
            </a:endParaRPr>
          </a:p>
          <a:p>
            <a:pPr marL="342900" lvl="0" indent="-342900" defTabSz="793750" eaLnBrk="0" hangingPunct="0">
              <a:spcAft>
                <a:spcPts val="600"/>
              </a:spcAft>
              <a:buAutoNum type="arabicPeriod"/>
            </a:pPr>
            <a:r>
              <a:rPr lang="en-GB" b="1" dirty="0" smtClean="0">
                <a:latin typeface="Calibri" pitchFamily="34" charset="0"/>
              </a:rPr>
              <a:t>MEANINGFUL =  </a:t>
            </a:r>
            <a:r>
              <a:rPr lang="en-US" b="1" dirty="0" smtClean="0">
                <a:solidFill>
                  <a:srgbClr val="333399"/>
                </a:solidFill>
                <a:latin typeface="Calibri" pitchFamily="34" charset="0"/>
              </a:rPr>
              <a:t>having a meaning for the purpose</a:t>
            </a:r>
            <a:endParaRPr lang="it-IT" b="1" dirty="0" smtClean="0">
              <a:solidFill>
                <a:srgbClr val="333399"/>
              </a:solidFill>
              <a:latin typeface="Calibri" pitchFamily="34" charset="0"/>
            </a:endParaRPr>
          </a:p>
          <a:p>
            <a:pPr marL="342900" lvl="0" indent="-342900" defTabSz="793750" eaLnBrk="0" hangingPunct="0">
              <a:spcAft>
                <a:spcPts val="600"/>
              </a:spcAft>
              <a:buAutoNum type="arabicPeriod"/>
            </a:pPr>
            <a:r>
              <a:rPr lang="en-GB" b="1" dirty="0" smtClean="0">
                <a:latin typeface="Calibri" pitchFamily="34" charset="0"/>
              </a:rPr>
              <a:t>UNAMBIGUOUS =  </a:t>
            </a:r>
            <a:r>
              <a:rPr lang="en-US" b="1" dirty="0" smtClean="0">
                <a:solidFill>
                  <a:srgbClr val="333399"/>
                </a:solidFill>
                <a:latin typeface="Calibri" pitchFamily="34" charset="0"/>
              </a:rPr>
              <a:t>causing no doubts and leading to only one conclusion</a:t>
            </a:r>
            <a:endParaRPr lang="it-IT" b="1" dirty="0" smtClean="0">
              <a:solidFill>
                <a:srgbClr val="333399"/>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59811"/>
                                        </p:tgtEl>
                                        <p:attrNameLst>
                                          <p:attrName>style.visibility</p:attrName>
                                        </p:attrNameLst>
                                      </p:cBhvr>
                                      <p:to>
                                        <p:strVal val="visible"/>
                                      </p:to>
                                    </p:set>
                                    <p:anim calcmode="lin" valueType="num">
                                      <p:cBhvr>
                                        <p:cTn id="7" dur="1000" fill="hold"/>
                                        <p:tgtEl>
                                          <p:spTgt spid="759811"/>
                                        </p:tgtEl>
                                        <p:attrNameLst>
                                          <p:attrName>ppt_w</p:attrName>
                                        </p:attrNameLst>
                                      </p:cBhvr>
                                      <p:tavLst>
                                        <p:tav tm="0">
                                          <p:val>
                                            <p:fltVal val="0"/>
                                          </p:val>
                                        </p:tav>
                                        <p:tav tm="100000">
                                          <p:val>
                                            <p:strVal val="#ppt_w"/>
                                          </p:val>
                                        </p:tav>
                                      </p:tavLst>
                                    </p:anim>
                                    <p:anim calcmode="lin" valueType="num">
                                      <p:cBhvr>
                                        <p:cTn id="8" dur="1000" fill="hold"/>
                                        <p:tgtEl>
                                          <p:spTgt spid="759811"/>
                                        </p:tgtEl>
                                        <p:attrNameLst>
                                          <p:attrName>ppt_h</p:attrName>
                                        </p:attrNameLst>
                                      </p:cBhvr>
                                      <p:tavLst>
                                        <p:tav tm="0">
                                          <p:val>
                                            <p:fltVal val="0"/>
                                          </p:val>
                                        </p:tav>
                                        <p:tav tm="100000">
                                          <p:val>
                                            <p:strVal val="#ppt_h"/>
                                          </p:val>
                                        </p:tav>
                                      </p:tavLst>
                                    </p:anim>
                                    <p:anim calcmode="lin" valueType="num">
                                      <p:cBhvr>
                                        <p:cTn id="9" dur="1000" fill="hold"/>
                                        <p:tgtEl>
                                          <p:spTgt spid="759811"/>
                                        </p:tgtEl>
                                        <p:attrNameLst>
                                          <p:attrName>style.rotation</p:attrName>
                                        </p:attrNameLst>
                                      </p:cBhvr>
                                      <p:tavLst>
                                        <p:tav tm="0">
                                          <p:val>
                                            <p:fltVal val="90"/>
                                          </p:val>
                                        </p:tav>
                                        <p:tav tm="100000">
                                          <p:val>
                                            <p:fltVal val="0"/>
                                          </p:val>
                                        </p:tav>
                                      </p:tavLst>
                                    </p:anim>
                                    <p:animEffect transition="in" filter="fade">
                                      <p:cBhvr>
                                        <p:cTn id="10" dur="1000"/>
                                        <p:tgtEl>
                                          <p:spTgt spid="7598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30200" y="1447800"/>
            <a:ext cx="8521700" cy="455893"/>
          </a:xfrm>
          <a:prstGeom prst="rect">
            <a:avLst/>
          </a:prstGeom>
          <a:noFill/>
          <a:ln w="12700">
            <a:noFill/>
            <a:miter lim="800000"/>
            <a:headEnd/>
            <a:tailEnd/>
          </a:ln>
        </p:spPr>
        <p:txBody>
          <a:bodyPr lIns="84138" tIns="42862" rIns="84138" bIns="42862">
            <a:spAutoFit/>
          </a:bodyPr>
          <a:lstStyle/>
          <a:p>
            <a:pPr defTabSz="793750" eaLnBrk="0" hangingPunct="0"/>
            <a:r>
              <a:rPr lang="en-GB" sz="2400" b="1" dirty="0">
                <a:solidFill>
                  <a:srgbClr val="333399"/>
                </a:solidFill>
                <a:latin typeface="Calibri" pitchFamily="34" charset="0"/>
              </a:rPr>
              <a:t>A</a:t>
            </a:r>
            <a:r>
              <a:rPr lang="en-GB" sz="2400" b="1" dirty="0">
                <a:solidFill>
                  <a:schemeClr val="tx2"/>
                </a:solidFill>
                <a:latin typeface="Calibri" pitchFamily="34" charset="0"/>
              </a:rPr>
              <a:t> </a:t>
            </a:r>
            <a:r>
              <a:rPr lang="en-GB" sz="2400" b="1" dirty="0">
                <a:latin typeface="Calibri" pitchFamily="34" charset="0"/>
              </a:rPr>
              <a:t>standard</a:t>
            </a:r>
            <a:r>
              <a:rPr lang="en-GB" sz="2400" b="1" dirty="0">
                <a:solidFill>
                  <a:schemeClr val="tx2"/>
                </a:solidFill>
                <a:latin typeface="Calibri" pitchFamily="34" charset="0"/>
              </a:rPr>
              <a:t> </a:t>
            </a:r>
            <a:r>
              <a:rPr lang="en-GB" sz="2400" b="1" dirty="0" smtClean="0">
                <a:solidFill>
                  <a:srgbClr val="333399"/>
                </a:solidFill>
                <a:latin typeface="Calibri" pitchFamily="34" charset="0"/>
              </a:rPr>
              <a:t>became necessary</a:t>
            </a:r>
            <a:endParaRPr lang="en-GB" sz="2400" b="1" dirty="0">
              <a:solidFill>
                <a:srgbClr val="333399"/>
              </a:solidFill>
              <a:latin typeface="Calibri" pitchFamily="34" charset="0"/>
            </a:endParaRPr>
          </a:p>
        </p:txBody>
      </p:sp>
      <p:sp>
        <p:nvSpPr>
          <p:cNvPr id="763907" name="Rectangle 3"/>
          <p:cNvSpPr>
            <a:spLocks noChangeArrowheads="1"/>
          </p:cNvSpPr>
          <p:nvPr/>
        </p:nvSpPr>
        <p:spPr bwMode="auto">
          <a:xfrm>
            <a:off x="315914" y="2298214"/>
            <a:ext cx="8148148" cy="1898648"/>
          </a:xfrm>
          <a:prstGeom prst="rect">
            <a:avLst/>
          </a:prstGeom>
          <a:noFill/>
          <a:ln w="12700">
            <a:noFill/>
            <a:miter lim="800000"/>
            <a:headEnd/>
            <a:tailEnd/>
          </a:ln>
        </p:spPr>
        <p:txBody>
          <a:bodyPr lIns="84138" tIns="42862" rIns="84138" bIns="42862"/>
          <a:lstStyle/>
          <a:p>
            <a:pPr defTabSz="793750" eaLnBrk="0" hangingPunct="0">
              <a:spcAft>
                <a:spcPct val="50000"/>
              </a:spcAft>
              <a:buFont typeface="Wingdings" pitchFamily="2" charset="2"/>
              <a:buChar char="Ø"/>
            </a:pPr>
            <a:r>
              <a:rPr lang="en-GB" sz="2100" b="1" dirty="0" smtClean="0">
                <a:solidFill>
                  <a:srgbClr val="333399"/>
                </a:solidFill>
                <a:latin typeface="Calibri" pitchFamily="34" charset="0"/>
              </a:rPr>
              <a:t>A reduced number </a:t>
            </a:r>
            <a:r>
              <a:rPr lang="en-GB" sz="2100" b="1" dirty="0">
                <a:solidFill>
                  <a:srgbClr val="333399"/>
                </a:solidFill>
                <a:latin typeface="Calibri" pitchFamily="34" charset="0"/>
              </a:rPr>
              <a:t>of </a:t>
            </a:r>
            <a:r>
              <a:rPr lang="en-GB" sz="2100" b="1" dirty="0" smtClean="0">
                <a:solidFill>
                  <a:srgbClr val="333399"/>
                </a:solidFill>
                <a:latin typeface="Calibri" pitchFamily="34" charset="0"/>
              </a:rPr>
              <a:t>words</a:t>
            </a:r>
            <a:endParaRPr lang="en-GB" sz="2100" b="1" dirty="0">
              <a:solidFill>
                <a:srgbClr val="333399"/>
              </a:solidFill>
              <a:latin typeface="Calibri" pitchFamily="34" charset="0"/>
            </a:endParaRPr>
          </a:p>
          <a:p>
            <a:pPr defTabSz="793750" eaLnBrk="0" hangingPunct="0">
              <a:spcAft>
                <a:spcPct val="50000"/>
              </a:spcAft>
              <a:buFont typeface="Wingdings" pitchFamily="2" charset="2"/>
              <a:buChar char="Ø"/>
            </a:pPr>
            <a:r>
              <a:rPr lang="en-GB" sz="2100" b="1" dirty="0" smtClean="0">
                <a:solidFill>
                  <a:srgbClr val="333399"/>
                </a:solidFill>
                <a:latin typeface="Calibri" pitchFamily="34" charset="0"/>
              </a:rPr>
              <a:t>Words </a:t>
            </a:r>
            <a:r>
              <a:rPr lang="en-GB" sz="2100" b="1" dirty="0">
                <a:solidFill>
                  <a:srgbClr val="333399"/>
                </a:solidFill>
                <a:latin typeface="Calibri" pitchFamily="34" charset="0"/>
              </a:rPr>
              <a:t>with defined </a:t>
            </a:r>
            <a:r>
              <a:rPr lang="en-GB" sz="2100" b="1" dirty="0" smtClean="0">
                <a:solidFill>
                  <a:srgbClr val="333399"/>
                </a:solidFill>
                <a:latin typeface="Calibri" pitchFamily="34" charset="0"/>
              </a:rPr>
              <a:t>meanings</a:t>
            </a:r>
            <a:endParaRPr lang="en-GB" sz="2100" b="1" dirty="0">
              <a:solidFill>
                <a:srgbClr val="333399"/>
              </a:solidFill>
              <a:latin typeface="Calibri" pitchFamily="34" charset="0"/>
            </a:endParaRPr>
          </a:p>
          <a:p>
            <a:pPr defTabSz="793750" eaLnBrk="0" hangingPunct="0">
              <a:spcAft>
                <a:spcPct val="50000"/>
              </a:spcAft>
              <a:buFont typeface="Wingdings" pitchFamily="2" charset="2"/>
              <a:buChar char="Ø"/>
            </a:pPr>
            <a:r>
              <a:rPr lang="en-GB" sz="2100" b="1" dirty="0" smtClean="0">
                <a:solidFill>
                  <a:srgbClr val="333399"/>
                </a:solidFill>
                <a:latin typeface="Calibri" pitchFamily="34" charset="0"/>
              </a:rPr>
              <a:t>Words </a:t>
            </a:r>
            <a:r>
              <a:rPr lang="en-GB" sz="2100" b="1" dirty="0">
                <a:solidFill>
                  <a:srgbClr val="333399"/>
                </a:solidFill>
                <a:latin typeface="Calibri" pitchFamily="34" charset="0"/>
              </a:rPr>
              <a:t>with defined parts of speech</a:t>
            </a:r>
          </a:p>
          <a:p>
            <a:pPr defTabSz="793750" eaLnBrk="0" hangingPunct="0">
              <a:spcAft>
                <a:spcPct val="50000"/>
              </a:spcAft>
              <a:buFont typeface="Wingdings" pitchFamily="2" charset="2"/>
              <a:buChar char="Ø"/>
            </a:pPr>
            <a:r>
              <a:rPr lang="en-GB" sz="2100" b="1" dirty="0" smtClean="0">
                <a:solidFill>
                  <a:srgbClr val="333399"/>
                </a:solidFill>
                <a:latin typeface="Calibri" pitchFamily="34" charset="0"/>
              </a:rPr>
              <a:t>A </a:t>
            </a:r>
            <a:r>
              <a:rPr lang="en-GB" sz="2100" b="1" dirty="0">
                <a:solidFill>
                  <a:srgbClr val="333399"/>
                </a:solidFill>
                <a:latin typeface="Calibri" pitchFamily="34" charset="0"/>
              </a:rPr>
              <a:t>simplified </a:t>
            </a:r>
            <a:r>
              <a:rPr lang="en-GB" sz="2100" b="1" dirty="0" smtClean="0">
                <a:solidFill>
                  <a:srgbClr val="333399"/>
                </a:solidFill>
                <a:latin typeface="Calibri" pitchFamily="34" charset="0"/>
              </a:rPr>
              <a:t>grammar structure</a:t>
            </a:r>
            <a:endParaRPr lang="en-GB" sz="3200" b="1" dirty="0">
              <a:solidFill>
                <a:schemeClr val="tx2"/>
              </a:solidFill>
              <a:latin typeface="Calibri" pitchFamily="34" charset="0"/>
            </a:endParaRPr>
          </a:p>
        </p:txBody>
      </p:sp>
      <p:sp>
        <p:nvSpPr>
          <p:cNvPr id="15365"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5" name="Rectangle 2"/>
          <p:cNvSpPr>
            <a:spLocks noChangeArrowheads="1"/>
          </p:cNvSpPr>
          <p:nvPr/>
        </p:nvSpPr>
        <p:spPr bwMode="auto">
          <a:xfrm>
            <a:off x="339725" y="1819275"/>
            <a:ext cx="8521700" cy="455893"/>
          </a:xfrm>
          <a:prstGeom prst="rect">
            <a:avLst/>
          </a:prstGeom>
          <a:noFill/>
          <a:ln w="12700">
            <a:noFill/>
            <a:miter lim="800000"/>
            <a:headEnd/>
            <a:tailEnd/>
          </a:ln>
        </p:spPr>
        <p:txBody>
          <a:bodyPr lIns="84138" tIns="42862" rIns="84138" bIns="42862">
            <a:spAutoFit/>
          </a:bodyPr>
          <a:lstStyle/>
          <a:p>
            <a:pPr defTabSz="793750" eaLnBrk="0" hangingPunct="0"/>
            <a:r>
              <a:rPr lang="en-GB" sz="2400" b="1" dirty="0">
                <a:solidFill>
                  <a:srgbClr val="333399"/>
                </a:solidFill>
                <a:latin typeface="Calibri" pitchFamily="34" charset="0"/>
              </a:rPr>
              <a:t>A</a:t>
            </a:r>
            <a:r>
              <a:rPr lang="en-GB" sz="2400" b="1" dirty="0">
                <a:solidFill>
                  <a:schemeClr val="tx2"/>
                </a:solidFill>
                <a:latin typeface="Calibri" pitchFamily="34" charset="0"/>
              </a:rPr>
              <a:t> </a:t>
            </a:r>
            <a:r>
              <a:rPr lang="en-GB" sz="2400" b="1" dirty="0">
                <a:latin typeface="Calibri" pitchFamily="34" charset="0"/>
              </a:rPr>
              <a:t>standard</a:t>
            </a:r>
            <a:r>
              <a:rPr lang="en-GB" sz="2400" b="1" dirty="0">
                <a:solidFill>
                  <a:schemeClr val="tx2"/>
                </a:solidFill>
                <a:latin typeface="Calibri" pitchFamily="34" charset="0"/>
              </a:rPr>
              <a:t> </a:t>
            </a:r>
            <a:r>
              <a:rPr lang="en-GB" sz="2400" b="1" dirty="0" smtClean="0">
                <a:solidFill>
                  <a:srgbClr val="333399"/>
                </a:solidFill>
                <a:latin typeface="Calibri" pitchFamily="34" charset="0"/>
              </a:rPr>
              <a:t>having:</a:t>
            </a:r>
            <a:endParaRPr lang="en-GB" sz="2400" b="1" dirty="0">
              <a:solidFill>
                <a:srgbClr val="333399"/>
              </a:solidFill>
              <a:latin typeface="Calibri" pitchFamily="34" charset="0"/>
            </a:endParaRPr>
          </a:p>
        </p:txBody>
      </p:sp>
      <p:sp>
        <p:nvSpPr>
          <p:cNvPr id="41986" name="AutoShape 2" descr="data:image/jpeg;base64,/9j/4AAQSkZJRgABAQAAAQABAAD/2wCEAAkGBxQSEhUTExMWFRUWFxgVGBUYFxcXFxgXGBgWGBgYGBUYHiggGB0lHRYXITEhJSkrLi4uFx8zODMtNygtLisBCgoKDg0OGxAQGi0lICUtLS0tLS0tLS0tLS8tLS0vLy0tLS0tLS0tLS0tLS0tLS0tLS0tLS0tLS0tLS0tLS0tLf/AABEIALcBEwMBIgACEQEDEQH/xAAcAAABBQEBAQAAAAAAAAAAAAADAAIEBQYBBwj/xABBEAABAwEFBAcHAgUDAwUAAAABAAIRAwQFEiExQVFhcQYTIoGRobEHFDJCwdHwUuEjYnKCkhVDojOy8SQ0VIPC/8QAGgEAAwEBAQEAAAAAAAAAAAAAAAECAwUEBv/EAC0RAAICAQMDAgUEAwEAAAAAAAABAhEDEiExBBNBUWEFInGR8DKBscEU0eGh/9oADAMBAAIRAxEAPwDyQciPBOaRv8ihVC7aE2nVAWelF2HkbwulCqOBy04rtKBqe8ZJaB6jpTEctB0PimVGR9x9ktIWDDoKHWeTEclx7Trs3j8yR+qmkHD9RHknwC3LyzscGDCZy3wfE5JwpP1LJHc7/tKZXtLabWtaBMDaYAhRm3jBIJk8NFkot7ltpFpZ6oJggtA2THkQol9XmP8Ap09Tk50ARyIU6x1y4akfmyQq83RhcYM8D90aK3Yar2KdrMLgEn6/3fVSbbTw1YQCwkwMyXQBtJnJemP6U/YwfJKtNYNCn2SwDqWV8WZe5kZR8M81v+j/AEYoXXS98t4bUtJEspu7VKjOmmVWpwbIG8fEvPbZaGvtLnsZ1bXEnCNJJzMDITuEAaBeOM024o9FPZlwzpNaKFmfZaT8DKjsbyMnnINwh2wGBos8pNs2KOHBCSQ5cnIXIT5SwoEMhdAT8K7hRYDIXcKNSolxDQCSTAAEkncANVvbg9mNV7eutbxZaIzOMjHHI5M/uz4JWB5/TokkAAknIADMncAFubi9mdZ7Outj22OgMyXwKhH9J+D+7Pgrmv0su67QWXdQFasMveKkkTvDjmeTQAvPb+6R2i1uxV6rn7m6Nb/S0ZBTbfH5+fjA3dXpfd92gsu2zirViDaamfeDqeQwhed9Ib/r2yp1leoXu2DRrRua0aKufUQXFaRh5YrOOKGSn4U4U1qSBhODEdtFE6lLUgoiBq7gUoUlw00agojhq4j4FxOxUAhw4jcc02d4Vvel2voAOqUyASBMg5lV7iAtLIoAG9yf1IOqn07ue74abz/a77KJSeJgp2AEUBvITazCNuIcMirCpSCiVGQgAFMTEHPzUmpVLGYCBGLEDGcxGe9AeNq5aHTHJJqxoJYWFzweOam3rZ2jC4DUkTviNiHYGYWEnbkAjXkZayNGiI47UDSLK52kDZHEfuiW94mWmOR+ii3WxxGro3TI/ZctLYOiTGkdqhtSMUB2xw+u9VwpuovDyPge1wOskHECBtGSPRpufVZTaJxuDRrtIC03STo0+xtbj7dN7sIcNNCe7Qpa9Ow9GpWQL7vqtbqhrVnST8Lfla05gNGxVJEParM0huVfahFRnP7Lzwq6Ro0HtI0QMEqRaWExCY2m5KTpjfILqhuS6pScG9ajo10Gr2odY+LPQGtWrllqS1hgnmYHFTqAyApcVrri6A16reutDm2SzjM1KuTiP5aZz7zHer19/XddgLbFS96r6G0VM2A/y94+UDmsLf3SKva3469Vz9zdGt4NboErb4/Pz8YjV1+kliu8xdlMvrDJ1qq5yNoaw6TGoA71lL/6UWm2OxV6rn7m6MHJgy79VSvqIeqpY/UVjqlZBLyUYUZR6VlWlpC3ZDDERtBWVOxqS2yqHlHpKtlmRm2ZWHUrpYs3kbK0kBtFccz6qXH0Qnj1TTFRELfRMcPRGchn6LREgYXU6ElVgT74vJ1oaGuLyAcUQ3M8XT9FVmgZmNsqU1q7C3Soxs0Fh6VFgg0B3OP2WQrUTE7Zkd5U/DuKG8HehILAzsKVcSE8DiFyoZ5qhEKo3slDqDPwUkt7J5hR6x7RSZS4LmxAOAH5+Z+S1Vx9F2VGdszOYWFsVpw5L0vo1bQGNG4LHI2j0YUmx7+iAp5sOW0IVPo6ye2xxH8o7Xh8y014X0yjSxEYnHJrRq52wfuhXXeowhzqjTUJDeALjAaxv1WabNXFehU2roW7qxVs7XNI2ObDuYBz9FA6Q3U+lZS7rXOaXU5a5pb2jtA02kL12wulklYH2q2d7rK0tPYa8Y28yA13cYH9xV1wRezPP7JUD2zt0PNVt4iKjBsxDzSueqW1HD5TJ88kxzy97onLPPKRw3pxxNz2MZTSjuWMSclorh6F2i0jrMIpUdTWq9lkbxObuYy4rF2ZzmPDw4yCHDQgEGQdPIq16Q9LrVaQOvrOeNjcmsy24GgCeKznid2V3LNm+9ruu3/2zPfbQP8Afqf9Jp3sbt7v8ljukPSavbH469Qu3NGTWjcGj/ys2+1k6J9NhOqnt+oX6BnVpTIJUmjZCpdOxoc4odNlcyhKk0rIrOnZIUhtID85LKWUpRIFKxqVTs4H5yUkNSAWbk2VQLAkW/nciEphP53JACcENye4/nchOKpCAuPohP8AqiuQnrVEsA5DIRihwtESMASTwEkwGioDtCRcgFg2QQd6c2m0z2WeOi9Z56HmqE01UM0oiN0FcAO5A6YV7wYJ1Qi6M05lFzjkO86JPovGoB5FIel+gNtQERGf7qJV1KNRaQ485UaodeaXkqqQwPgrSXPfBZkB5j0WbZSLtFym/C7tDLaiUUwjJxPZOhVaheAfTdIqsaQATsO1pUuw9BxZqoqOcXgGWhxyB5Lzro7eIs1alXpH4SJ4tPxAr3W3OZaaIcHxiHZIImdRzCxapbHpi75O2S2GIVJ07qRY6g/UIjvBTLNWNB2B7sR1yBmOMaKg6cX4HAMbMH0Gsd6zTZpNJLYwtCAzSJdhHcoFC0YXT3ZqxwbdjdOZ1Kh2mzw8kbc+9erHepVyeKdU74JvYdm4RxBkKLWsbXfC8d4KRbpGXJCM6STnAXu/w3Lk8T6uK4CMu2OPFWFnsYCDRpCeW5WVnfK8/V/DMsIPJF2l48ldP8RxzmoSVN/Y7ToBEDEUBAr2ymz4ngHdOfgFw92dXZD5zjhK6fzyXKNUOEjSPouuRQjn56LhKX56JrvzzToLOOP53ocpzj+d6HKpIQxxQ3fZOd9kwq0hAX/dMcjOCYWq0IA4JkKzs91VqnwUajuTHEeMQm3pclos7cdSi9rd+X3yQskbq0LS/QrJC6ojqpJ+HzCS20k2ae/7ip0rFZ7Q2z1WuqfE95pmmcvlDDibodVkzUgx1QPIO/dWtovOpUpik+rUcwGQ0nKT6oDK5aZFR4O+f3VwjKPLslyb8ECrWjWif8iPVq4K7JzY8HhDvOVPtNY1AA+o9wGYkj7qC6yM3u8JWq9xOTHCsNj3jgfwIzajwPinmT9ZlRvdgPnI5tP2UkENpwcOWYf2m7dojPyRRSyNeAbASd/eoNannzU4YsQOEcxl+xRjZZB3jNTwwbUuCLYqBHa3ZFK32XORopwtQB0iQAeexFD2y0wC3E2RsiRM+aZJO6L3Mx132u1VC1op1GNBORnskhh2kgxGeii2bpUaNUii+p1QPY6yMQbsIAJa1/HRVFvvBz6bKIgU2EuDQIlztXu/U6MpOgyG2a0tRHHbbYdxxqj1/oxfzCwmq8BpMlxJJcd7nH8yWT6S3uyvay6nnTaQ1p2QANO+Vj6YOknlsU6xjt9xKl49LNHmc0aCmNB/ce+foFHcJeP6T5ZohdDTyj0/fxQhVDXgn9LvNVBWyJOkOq04B4FDsomoOAxd5y+6Ja7S0NI1JOKBu2JXWSQ5525DgB+FfR42ptV9T53KnBP7BSYPeiWKpJqcHx/xCG/Uc1Hu1+T+L3HwW11NIw03FslWwOJEue4FxGEbBGWkbd6BZrE90NFIgT2iS3Q5x6K1sT24hiEjb37e4qwo2pmJ0HFoeyC7YBsXzXxLp+xl+RbPdf2d/wCH5+9j+Z7rZgLHZCxkcN0bF2q388USreTMwGuJEjSFsbJ7P6tVrXPqsYCA4RmYOe/juXHbpnRow8JjtT+b1M6Z3Y6x2jqRVLgWhwIbGsjaOCoS1p1LncyfRXFJqxNkutVaNXAd44KM62N0EnkDv3ojA0TDQO5DecxyPqFaSFYx9d2xniQPSULrHmR2RHAlHr6hAYM3JoDf+y7o1StYq1K38QMdhDQ0nOATMGBrEEL1OydHrNR+Ci1vGGt9F86XbftWxmp7vVdSDoL4JgnQZaT3LlXpTaax7dpqZ8Y9FHabd1f1/wBU0Gr3PpKraaFP4n0m83Arz72sX7ZqlidSZaKbn42uDWt3HPNeIXlbHucQajyOLnHPxXX0hgaSCSf3WqwvbhfRf9r/AMJ1ImNbkOQSRaLOyOSS1JGHpNWiC2iQNhYPsre6azajXPq4G6YG4Hw7LSGAxszMaqAOllsiBXbB2ChZs+7q1s/ZPdvv7LW6rUdNItcMDaYDnODz2m4SPlGkZFetUeaV+DGVrzIMGjZwdzqf1lKx27rHtYaNmAMyWtOKGtLjt4ItDpVaTBFUCflbTomNkAva47NpOavuil+2t1W0kvFRtKyWioP4FH4gA2mQWs3uB4wl5HvRmKtqqROCyDk131dmn3feT5YQ2mCQ8nAHtIaA4SHB3Mbtik1LZeVQSG1ngfpslM/9tJXl3+8Ms9T3r4nYcNM06bXhre1nhaHNxvLGhp/STGYSeys0xR1yUSb0I6Mi0Mc99J1TE8gEYREQCSSN85cFQ37dfu9bA2fiLSDvBOXhC9X6B37ZLPZaVPrO01sVOw4/xJcXxAzGIlVHTyhZbQH1KdV2L4gOqcBIG/Du3qXHYuTet0tjxm1U4ceGSE0lsjYVYXpZ4cCDLiMThGk7OOqCNNFIFd1cnghvbt1VjSZ2fJRKnzBdGOFKKfqc95XKTXoCAyBUyxfGDvB9Eq9GAI3Il3UjiBjgsupxaVZr02TU6LSzUy5pgTn6fnkoFrMg8Oz3rY3NYxSoOxa5rG1jkOOfiZUdDBTlJvwadbJwjFLyNc7KNogDv/PNXNmp4WAKoszcVQDYBiPNXjhku908eWcHqZcIiv8AqodmqYX4To4nxkqa4Kptjv4wSzPTUvceJarj7F5QdBU2rbRTDR1nbeJAGCBBLQ12ISD2ZnPKFW0HyJRaNGlUcBUaHbBOyVh8QwLNg25W5p0WXtZt+HsVb75qF5LmtmTkJjMzvWhZ7TrfgFNlVrGsaGjC0TAyGfJcvOx2Wg1mKjm/sgAnM5ROeSyV4YA8ljYaQCG6wCN+9fM9uMt6PotZY3nflWtU6ytUfVeQBiJ0GwZ7Pun2etiAPDzhZ2lU2bFdVWtpYQJ7U6ngqeFVsT3NyULZ2sMbYnvRXO7Q5H1CpDVJz37Z4+S570QZxAEZTiHmCo0F2i9qu0Uak+XOjkqv/UjkcU8D+yY+8AZjLFtGxNYmGpEu30nHQShUwXOacJAGsrllvMDJx74J8k3/AFKQ7vjLhkr0yRNofbKM58jPNEqWaGw6chI4oP8AqjAT2XYSBlxGc+KGbzEDImA4a7ySPCVWlitMtKFRoaO0BwnTgkqKnaHAQJST0sVnrFO3W45+7tPOnTP0U+yX1ejG4adnwA5nC1rc9/ZIXp9pu9lR1NzgZpuLmw5zRJBHaAMOEHQypOAbh4LZRIeV+i+yPJqd43mM/d+ZiPQqTTvi9tBQPjVHoV6LeNjp1WGnUYHNMSNNDIzGeoUK+7T1VMP0hwHjKNIu6/b7GGr2m9KmTrMDzNQ+oKyNotFaocTXNbB1bStDhiaToRTjI+YXqJ6TNg8lVezy96bbvaHGXdZUjgMZ/wDPelSK701wzCXTddsiKNSpA/TRq6zO2nvVhVuS8iCC+qQRBBpuHqAt7Y+kAY94MQfTYs/026RVHmjSY8tZUe7GG9lxa1pMYhmJKdIjuz9Tzu9bLVY9pqS4nIEiJjIwOeSqLTTME7BkOZzWht1JhecAdDWjVxJncC5xKqbXAo4tZdJ7vwqYr5i5Sen3Id2PxBwOoKj2in24O3JEup0VSN49FdNuTrWVKmKMBaAAJ1BM+S66rspvwcrfvNLyUVGWHA7Np04K8uINbVaT8JIBPA7VPtnQ+r7v7w19NzWDGR2g6BmYEEeapnnq+2M2/MN0/MPqFWOMJxcXuv4TJnKcJKXD/lm06WN6qmWjaFhqzcuS098Xk20WajnLxDSZ1A0PGRHmsvaTr4LLpcDwxkmadR1CzSjRuvZV0So2xlatVc7s1BTwNIHyh0k6x2oyjReoUeh9jptyoNPF0vP/AClefewu1YXVqJ+doqDmwwfJ/kvSrVUqRUL6lOlTGIBxMH+U7tOKzy5MkXptnow4sc1q2/cBSuSzN0oUv8G/ZeJ+1exMpXjhpNDQaTHwMhJLxp/aF65Z74pM7VS3UXNkiJpidYzB5eC8m9o9tp2i8OspOD29WxuIaGC85f5BTiUpSDNogtmmVVF0NQ2vgyuVHgZIAB2ErruVbHJUb3LHpDbBVo0ZdBD4PcNVla9QkDgI8JVw8Yhgft0O47Cqa1Ui0kHIrh9VgWOdrhnX6bK5xp8oDOikU2nagBm/RPnicti8rPUjtZ2QG4kehVjWsbQynUgfxG4ozJADnNzPNp8VX4cszG7iU6nIidh9VJUXR2oBsAEILEn1CDrt2H6JuY71VCbs45+2ESiC4hsgTwTXTt9EOVUWQ0Sq1nLS0YhnthBtdItOElMxlS6lLGcTyWCImMRJ4CR6p0+BWuSMyoY2LqMbK3ZUy/pj6pJ9uXoPXH1PpC0e0m724YtNN2efx5Ng5iGmTpllrqg1fardrf8AfJ5U6h//ACvB+ssIOlpd3Uh9U4Wuwj/YtDudRg9GoIo9mtXtasEHA987CaTiAeIJbPiFnOmPtPoWizmlZ2VC8uacTg1rQGmSfiJ09V5068rNPZshjc6u6fJq6b1oxLbGwRlnUqGSdDOWkeaYUFq9JasbPErthv8AqU2BjTAE+ZlVtrvDG1rRSpsjVzQQ539RnPwCihxSHRpKPSVwJL5M7nYfHIpVOkLjUpPaINMk9p8yHNLSJIgZHcs1UOWqbTJc6N5RYaUbGvf5FNwZgbiGfbc4iNC3CBnzyVBXtJcwNDcmjYM+ZTqNi56/UBOqgMIEgS0TkOO9OO7E9kQ7FUiow8Y8clqm3t1DHtLMTamEnOCC3FB0z+IrHuyMjYfRX9tOKmCup0614pRf1Ofm+XJGS+hq6HSai6wVKYf/ABHUyzDDpB0GcRlzWVsTpYAeRVVYnRIVhY3ZRxWnSpRf1I6luQIMLKmEHsjtAbpTbW4k80es4YiTsaI5k/aVc9Heh1otZDwAxhORdIniBu4pZZRxppulY8WOWR2lboHcVtfZzjpPLHiQCNYORHJK9bzq1ZdUqPqHZjcXepyHBaizezyq2Q6s0GdjSfqFY0fZxTI7dZ55AAfUofXdPGOz3+gLoM7lutvqeaiqCux/EHZMYYmMp2LVX/0RFm7YlzC4tz1aYkcwc/DiqfqQvTgrNBTizy57wz0SRX1GuziCdx0HcoVnoPfUAfmIO0ETsy2K3p0Ye4j9Md6hVabmk1GZxq3bzG9PJDhsMeTlL0JFJjcOBzRA2KHetnAwwwPkGcU5AQBoROqsbLaG1W4m571V33Uw4OErDroxeBte1P8Ac16KUo5/va/Yiig/5aNLvJ+r0OvYnmQWMa7KMMwRtk5q6ttpFZzXiRlGbw6dd8Qj3VXp9az3jEaJkPwmHDLskSc4OxcLt0dzvN+hj3FzZB1GSaSVMvYDrHRMHMclCeUhM4W5kbkanUw5nONi7SE1M9/qFIvChhhS5rUojS2siPq56pMGLIR6fVNeMke7tYmA4Qd8a92i0fyolK2Ho2IDC6pOGRIpw58cATHiplppioAQ4gNABD2gHM6iHGeOmif7iCMnO74KjVaZaciT3D6LOOTeynDYg1hhJGsbUlYNtbgAAch/T9klv32Z9pFYcoJykSOImPolIQ6z5DeDY8yfqmNMLOyqJvu5iYQg7ZxRX2yYyziJnLwUcHapTfkdIc47lzvXCCnhpVAcLo4p9ib2wmuCPduTp3BCEy0DvzvP2UG8ndoDc0K5uu7aloOGk3FGp0A2Zk9/irmn7O6r3F9Wsxo/S2XGNmZgeRRaBRb4MC9pOZ8lcWerNIco8F6ZcnQAjOnSd/VUynxj0VifZMKj8b6opNcAXU6TZ7W0gmA2d0ayvb0+eMG/Sjy9RhbS9bPEqZh6n2ZpcQ1oJJMADMr3a7vZld1LM0TVcNtVxd/wEN8kat0bpsqYqdOlSaBkGMDYHJozPFH+U4fpVjXTqb+Z0YPox0Rax3XWuBABwuIwtjOXbyvRbJaetA6lkM2PcIkb2t1jiVQWyhLj1kuIMtGEkQNCAMu85q9u61l7ZIwN0iRiJ7smjz5LwZMsskrnydPHjhCKUCW6nnOu8/siPqNaJcQOahXpebKLC+oQ1gGZn6beS8U6R9NqtotTn4n06RaabGg5sBMipExikZ8MuajCTTYsk4xaT5PTul94U3WW0NkHJrpz+Jhb915ux8iVU9I77eWspMquc1rTjcQ2XuJmcicuR28EW4bTjp8RkV2vhU3G8b87nD+KxU0si8bFiUCkM5TbTUcNACN8qObQ/wDSPFdKeSKe5y4wbQCtYjTfjpGP5dhQL6lzmwPlzE7TJj0U+rWdAbqXEAQNCdFVUajwS2JE4sxOeYmVyOtzwS7cP39jsdDhlJ9yfjj3BUw/KMWHc2cjtCHVrlpyOIERnJ7xuKubsc+mXhhAxZ6Zw4T3alAfQoU/+qJnSC4aa7CuU3udeEXV/wBop6knDloInfrmoxomcs1pbMym6cDYAMRJM5TOfNPfYx+kKddEOO5m2mHg7AQra9KrHUxDgXSMtqkPsYOwITrvbuCiVSkpegbpFRTpueSGiTE9w1Su90OHf9VaCwhpkZHeMkD3MMOLdmtpZNSomMaZJbaXNEEahdfmoxeHCdDzy5IxqDIb1hRqzkJLpISSEVvUhLqAiylK1tkAhZwiCkE6V2UWwpCDE4NSBTgUtwOYApN32E1XhjRmdTuG0oKt+jjyKhI1wn6ItlRSbo9a6AXNR6stAOEODMjGJ8YnFx4CPFbuhZadLJjGjKch2vE5qh6AUQLLRMa9a88TjDZ8lr20RMwvRFJIxySbk14AceMIeOTA2KX1UgLoogSdvHYmZkcUoCh1aMzxVqQhVWgBAHk3tL6UiyRQowbQ8S5xgikw7Y2uOwbBmdgWNpdNLTOEYBlmQ0zzgmJ7kz2l3ZUp3hWxgnrHGoxx0cxxyAP8vw8IVBYzLiV7sOGEmk1Z5MufJFPS6LS8bbUrdqq9zzxOQ5DQdyyltbJWjqHJVDmL1dRjTSijzdPkduTIr+2BGXD7KXdDzSxfzDTjsUehDXEFS7NqRtHossUfmUvJtlfyuPgP7y8S4HLcVIpWuRmI8T5IDxlAEo1ksdTCahp1AxuRdgdhE7zEKupcoQel7kYMcJTWpbALUwYSWl2IZ7YyM7U2yvD6bQSBhMTGuJ4J9V22WktBiDzUCy1iPLyXGUXwzralyiXddoNNz2T8UNn+k5R4pl/t+Akk6jdllooRrnFJO2fHVWz6baobiz25ZZ7UaW2NSSK+x2l1OXYCQY3xkMip7b8ZHwGeeXinMrMZDXzhwuiNZHwjknVLE12AuGTm4hyy2hZteqLfPIehbqbxOm056cyQl7zSdo4f5BVdLqyOpa2HOdhLt4mW+YClU7nLAe0085BScaViTJJpE6FR7TZSWuz2FQ7XZntMhvOI+maELUIIhp56pFAGVhAneJ7kSMyRsB+ihGE4VjEefqq0hq9SSKp3pJ7aUjYuKdi9gMpJwC6AtKMRoCeGp7WorWJACa1Ga1PDVpehNy2e1VcFor9XphYMjU4B5yHLUooGzOULO57g1rS5x0aASTyAWrufoVX+Kq7qW7tahHIZN7/Beq3fdVCzNwUaLaR0z1f/APZmXclXX5RfEgTwB18Vqsa8mfcfg0fQqi1lCkxpJazrKfaMkklr+/atToF5l0IvctquoPyLiHU5/W35f7myO5ejtr4tBO/6juVc8EvncM1yTlHaIOXNOc9FBY4lRq52zn+eCa6oTw9UB9TiqSJZXXzc1K0s6uvTa9u47Dva4ZtPEQvJOmvQX3MdbZy59IkAsOb2EmBBHxNmBvGWuq9htFqjRUlqfiMu0C1xzcHaMpwUlueeXB0Kc8B9oJE/IDH+R+gWjZ0VsbRHUMPOSfE5q9c/h5KM+sFcsspcsUccY8Io6vRqx/8Ax6fn9V2jddnYezRYOIYPVWD3N4DyT7PRxkNaJJ0UamXQrDYQ9wa1g4mMgN5WxoWZjWCm0DDEEb98802wWFtJmEanU7z9kZzYWMpWWo0YPpZ7NaFeX0P4FTWAJpO5s+Xm2ORXjV8XTVslZ1OqG4mmey4OaQdI26bCAV9EdJ77bZbO+sc4ENG9x0HivnC+LU+pVc+oSXOJLif1H8gcFL4spPeiJXEGdhzU27bSRo7CdJ1gHImNuShAjQ6eidRpOns58dPVTZdEm1jtRiDgCQCNDxVs2p/CpRmWtcI269lV1Kwk6nwB9U95DYE8CBz80uR8AKVjeHA4cw4OnENBmr+raGuc7CZ2+Kg0w5xBjCOOsck4UA2S0yTv4Ia2oE9yUVQOoD3rDGRzjjhn1Vs1ztoCq6rv/VNP58JUJNFWmBvCxGmZHw793AqEVqHw4QcwVRW6yGmZGbdh+hQhnadoyEgpKKHFdS0jsktRAEklZA9oTwuJJAW3R65alsqilTgGJLicmtGp3nkF6nYfZ/ZadMNIc9+2odZ4N0CSSlsC3sVgrUhh60Vqf6agIcOTxM947wpdSykjhta7Mjk4fWUklSm0S4pmZvW5nF2Jgc10zOJuzMQdVeXJ0nqNhloYQ7TrRBDo/W2cjxb4JJK063J9jVstoynLFpuP5xStFaNEklsQANoO1Q69eUkkPZAiJXqGIAPkojqTv0k94+6SSw7rRpoQM2SoflH+QHouC63na0eLvskkpeeY+3Ed/oomXPJ5NA9ZVld1FtHQSTlJ1SSWbyy9S1BFpSqh2iDaJc4MHeeCSS1T+Uza3MLfjmWy39U4E2axtxvaDBfUPwjPUD7715h7R30nW1zqLCxrmMJB/Vm0n/iFxJar9JC/UZyyuAe2RIBEjhK2huxg2+C4knBJ3ZUhj6dFvzT3H7Lg6kZkTPBdSUt0x6ROtFLY0lMNtaDlTH53LiSWphpQN95gaMbP5wVDeFsx1WuwgEQMtuZ+66kk5OioJWSGVSdcvzgnPMgg5gpJLIsrX2EzkRCSSSY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988" name="AutoShape 4" descr="data:image/jpeg;base64,/9j/4AAQSkZJRgABAQAAAQABAAD/2wCEAAkGBxQSEhUTExMWFRUWFxgVGBUYFxcXFxgXGBgWGBgYGBUYHiggGB0lHRYXITEhJSkrLi4uFx8zODMtNygtLisBCgoKDg0OGxAQGi0lICUtLS0tLS0tLS0tLS8tLS0vLy0tLS0tLS0tLS0tLS0tLS0tLS0tLS0tLS0tLS0tLS0tLf/AABEIALcBEwMBIgACEQEDEQH/xAAcAAABBQEBAQAAAAAAAAAAAAADAAIEBQYBBwj/xABBEAABAwEFBAcHAgUDAwUAAAABAAIRAwQFEiExQVFhcQYTIoGRobEHFDJCwdHwUuEjYnKCkhVDojOy8SQ0VIPC/8QAGgEAAwEBAQEAAAAAAAAAAAAAAAECAwUEBv/EAC0RAAICAQMDAgUEAwEAAAAAAAABAhEDEiExBBNBUWEFInGR8DKBscEU0eGh/9oADAMBAAIRAxEAPwDyQciPBOaRv8ihVC7aE2nVAWelF2HkbwulCqOBy04rtKBqe8ZJaB6jpTEctB0PimVGR9x9ktIWDDoKHWeTEclx7Trs3j8yR+qmkHD9RHknwC3LyzscGDCZy3wfE5JwpP1LJHc7/tKZXtLabWtaBMDaYAhRm3jBIJk8NFkot7ltpFpZ6oJggtA2THkQol9XmP8Ap09Tk50ARyIU6x1y4akfmyQq83RhcYM8D90aK3Yar2KdrMLgEn6/3fVSbbTw1YQCwkwMyXQBtJnJemP6U/YwfJKtNYNCn2SwDqWV8WZe5kZR8M81v+j/AEYoXXS98t4bUtJEspu7VKjOmmVWpwbIG8fEvPbZaGvtLnsZ1bXEnCNJJzMDITuEAaBeOM024o9FPZlwzpNaKFmfZaT8DKjsbyMnnINwh2wGBos8pNs2KOHBCSQ5cnIXIT5SwoEMhdAT8K7hRYDIXcKNSolxDQCSTAAEkncANVvbg9mNV7eutbxZaIzOMjHHI5M/uz4JWB5/TokkAAknIADMncAFubi9mdZ7Outj22OgMyXwKhH9J+D+7Pgrmv0su67QWXdQFasMveKkkTvDjmeTQAvPb+6R2i1uxV6rn7m6Nb/S0ZBTbfH5+fjA3dXpfd92gsu2zirViDaamfeDqeQwhed9Ib/r2yp1leoXu2DRrRua0aKufUQXFaRh5YrOOKGSn4U4U1qSBhODEdtFE6lLUgoiBq7gUoUlw00agojhq4j4FxOxUAhw4jcc02d4Vvel2voAOqUyASBMg5lV7iAtLIoAG9yf1IOqn07ue74abz/a77KJSeJgp2AEUBvITazCNuIcMirCpSCiVGQgAFMTEHPzUmpVLGYCBGLEDGcxGe9AeNq5aHTHJJqxoJYWFzweOam3rZ2jC4DUkTviNiHYGYWEnbkAjXkZayNGiI47UDSLK52kDZHEfuiW94mWmOR+ii3WxxGro3TI/ZctLYOiTGkdqhtSMUB2xw+u9VwpuovDyPge1wOskHECBtGSPRpufVZTaJxuDRrtIC03STo0+xtbj7dN7sIcNNCe7Qpa9Ow9GpWQL7vqtbqhrVnST8Lfla05gNGxVJEParM0huVfahFRnP7Lzwq6Ro0HtI0QMEqRaWExCY2m5KTpjfILqhuS6pScG9ajo10Gr2odY+LPQGtWrllqS1hgnmYHFTqAyApcVrri6A16reutDm2SzjM1KuTiP5aZz7zHer19/XddgLbFS96r6G0VM2A/y94+UDmsLf3SKva3469Vz9zdGt4NboErb4/Pz8YjV1+kliu8xdlMvrDJ1qq5yNoaw6TGoA71lL/6UWm2OxV6rn7m6MHJgy79VSvqIeqpY/UVjqlZBLyUYUZR6VlWlpC3ZDDERtBWVOxqS2yqHlHpKtlmRm2ZWHUrpYs3kbK0kBtFccz6qXH0Qnj1TTFRELfRMcPRGchn6LREgYXU6ElVgT74vJ1oaGuLyAcUQ3M8XT9FVmgZmNsqU1q7C3Soxs0Fh6VFgg0B3OP2WQrUTE7Zkd5U/DuKG8HehILAzsKVcSE8DiFyoZ5qhEKo3slDqDPwUkt7J5hR6x7RSZS4LmxAOAH5+Z+S1Vx9F2VGdszOYWFsVpw5L0vo1bQGNG4LHI2j0YUmx7+iAp5sOW0IVPo6ye2xxH8o7Xh8y014X0yjSxEYnHJrRq52wfuhXXeowhzqjTUJDeALjAaxv1WabNXFehU2roW7qxVs7XNI2ObDuYBz9FA6Q3U+lZS7rXOaXU5a5pb2jtA02kL12wulklYH2q2d7rK0tPYa8Y28yA13cYH9xV1wRezPP7JUD2zt0PNVt4iKjBsxDzSueqW1HD5TJ88kxzy97onLPPKRw3pxxNz2MZTSjuWMSclorh6F2i0jrMIpUdTWq9lkbxObuYy4rF2ZzmPDw4yCHDQgEGQdPIq16Q9LrVaQOvrOeNjcmsy24GgCeKznid2V3LNm+9ruu3/2zPfbQP8Afqf9Jp3sbt7v8ljukPSavbH469Qu3NGTWjcGj/ys2+1k6J9NhOqnt+oX6BnVpTIJUmjZCpdOxoc4odNlcyhKk0rIrOnZIUhtID85LKWUpRIFKxqVTs4H5yUkNSAWbk2VQLAkW/nciEphP53JACcENye4/nchOKpCAuPohP8AqiuQnrVEsA5DIRihwtESMASTwEkwGioDtCRcgFg2QQd6c2m0z2WeOi9Z56HmqE01UM0oiN0FcAO5A6YV7wYJ1Qi6M05lFzjkO86JPovGoB5FIel+gNtQERGf7qJV1KNRaQ485UaodeaXkqqQwPgrSXPfBZkB5j0WbZSLtFym/C7tDLaiUUwjJxPZOhVaheAfTdIqsaQATsO1pUuw9BxZqoqOcXgGWhxyB5Lzro7eIs1alXpH4SJ4tPxAr3W3OZaaIcHxiHZIImdRzCxapbHpi75O2S2GIVJ07qRY6g/UIjvBTLNWNB2B7sR1yBmOMaKg6cX4HAMbMH0Gsd6zTZpNJLYwtCAzSJdhHcoFC0YXT3ZqxwbdjdOZ1Kh2mzw8kbc+9erHepVyeKdU74JvYdm4RxBkKLWsbXfC8d4KRbpGXJCM6STnAXu/w3Lk8T6uK4CMu2OPFWFnsYCDRpCeW5WVnfK8/V/DMsIPJF2l48ldP8RxzmoSVN/Y7ToBEDEUBAr2ymz4ngHdOfgFw92dXZD5zjhK6fzyXKNUOEjSPouuRQjn56LhKX56JrvzzToLOOP53ocpzj+d6HKpIQxxQ3fZOd9kwq0hAX/dMcjOCYWq0IA4JkKzs91VqnwUajuTHEeMQm3pclos7cdSi9rd+X3yQskbq0LS/QrJC6ojqpJ+HzCS20k2ae/7ip0rFZ7Q2z1WuqfE95pmmcvlDDibodVkzUgx1QPIO/dWtovOpUpik+rUcwGQ0nKT6oDK5aZFR4O+f3VwjKPLslyb8ECrWjWif8iPVq4K7JzY8HhDvOVPtNY1AA+o9wGYkj7qC6yM3u8JWq9xOTHCsNj3jgfwIzajwPinmT9ZlRvdgPnI5tP2UkENpwcOWYf2m7dojPyRRSyNeAbASd/eoNannzU4YsQOEcxl+xRjZZB3jNTwwbUuCLYqBHa3ZFK32XORopwtQB0iQAeexFD2y0wC3E2RsiRM+aZJO6L3Mx132u1VC1op1GNBORnskhh2kgxGeii2bpUaNUii+p1QPY6yMQbsIAJa1/HRVFvvBz6bKIgU2EuDQIlztXu/U6MpOgyG2a0tRHHbbYdxxqj1/oxfzCwmq8BpMlxJJcd7nH8yWT6S3uyvay6nnTaQ1p2QANO+Vj6YOknlsU6xjt9xKl49LNHmc0aCmNB/ce+foFHcJeP6T5ZohdDTyj0/fxQhVDXgn9LvNVBWyJOkOq04B4FDsomoOAxd5y+6Ja7S0NI1JOKBu2JXWSQ5525DgB+FfR42ptV9T53KnBP7BSYPeiWKpJqcHx/xCG/Uc1Hu1+T+L3HwW11NIw03FslWwOJEue4FxGEbBGWkbd6BZrE90NFIgT2iS3Q5x6K1sT24hiEjb37e4qwo2pmJ0HFoeyC7YBsXzXxLp+xl+RbPdf2d/wCH5+9j+Z7rZgLHZCxkcN0bF2q388USreTMwGuJEjSFsbJ7P6tVrXPqsYCA4RmYOe/juXHbpnRow8JjtT+b1M6Z3Y6x2jqRVLgWhwIbGsjaOCoS1p1LncyfRXFJqxNkutVaNXAd44KM62N0EnkDv3ojA0TDQO5DecxyPqFaSFYx9d2xniQPSULrHmR2RHAlHr6hAYM3JoDf+y7o1StYq1K38QMdhDQ0nOATMGBrEEL1OydHrNR+Ci1vGGt9F86XbftWxmp7vVdSDoL4JgnQZaT3LlXpTaax7dpqZ8Y9FHabd1f1/wBU0Gr3PpKraaFP4n0m83Arz72sX7ZqlidSZaKbn42uDWt3HPNeIXlbHucQajyOLnHPxXX0hgaSCSf3WqwvbhfRf9r/AMJ1ImNbkOQSRaLOyOSS1JGHpNWiC2iQNhYPsre6azajXPq4G6YG4Hw7LSGAxszMaqAOllsiBXbB2ChZs+7q1s/ZPdvv7LW6rUdNItcMDaYDnODz2m4SPlGkZFetUeaV+DGVrzIMGjZwdzqf1lKx27rHtYaNmAMyWtOKGtLjt4ItDpVaTBFUCflbTomNkAva47NpOavuil+2t1W0kvFRtKyWioP4FH4gA2mQWs3uB4wl5HvRmKtqqROCyDk131dmn3feT5YQ2mCQ8nAHtIaA4SHB3Mbtik1LZeVQSG1ngfpslM/9tJXl3+8Ms9T3r4nYcNM06bXhre1nhaHNxvLGhp/STGYSeys0xR1yUSb0I6Mi0Mc99J1TE8gEYREQCSSN85cFQ37dfu9bA2fiLSDvBOXhC9X6B37ZLPZaVPrO01sVOw4/xJcXxAzGIlVHTyhZbQH1KdV2L4gOqcBIG/Du3qXHYuTet0tjxm1U4ceGSE0lsjYVYXpZ4cCDLiMThGk7OOqCNNFIFd1cnghvbt1VjSZ2fJRKnzBdGOFKKfqc95XKTXoCAyBUyxfGDvB9Eq9GAI3Il3UjiBjgsupxaVZr02TU6LSzUy5pgTn6fnkoFrMg8Oz3rY3NYxSoOxa5rG1jkOOfiZUdDBTlJvwadbJwjFLyNc7KNogDv/PNXNmp4WAKoszcVQDYBiPNXjhku908eWcHqZcIiv8AqodmqYX4To4nxkqa4Kptjv4wSzPTUvceJarj7F5QdBU2rbRTDR1nbeJAGCBBLQ12ISD2ZnPKFW0HyJRaNGlUcBUaHbBOyVh8QwLNg25W5p0WXtZt+HsVb75qF5LmtmTkJjMzvWhZ7TrfgFNlVrGsaGjC0TAyGfJcvOx2Wg1mKjm/sgAnM5ROeSyV4YA8ljYaQCG6wCN+9fM9uMt6PotZY3nflWtU6ytUfVeQBiJ0GwZ7Pun2etiAPDzhZ2lU2bFdVWtpYQJ7U6ngqeFVsT3NyULZ2sMbYnvRXO7Q5H1CpDVJz37Z4+S570QZxAEZTiHmCo0F2i9qu0Uak+XOjkqv/UjkcU8D+yY+8AZjLFtGxNYmGpEu30nHQShUwXOacJAGsrllvMDJx74J8k3/AFKQ7vjLhkr0yRNofbKM58jPNEqWaGw6chI4oP8AqjAT2XYSBlxGc+KGbzEDImA4a7ySPCVWlitMtKFRoaO0BwnTgkqKnaHAQJST0sVnrFO3W45+7tPOnTP0U+yX1ejG4adnwA5nC1rc9/ZIXp9pu9lR1NzgZpuLmw5zRJBHaAMOEHQypOAbh4LZRIeV+i+yPJqd43mM/d+ZiPQqTTvi9tBQPjVHoV6LeNjp1WGnUYHNMSNNDIzGeoUK+7T1VMP0hwHjKNIu6/b7GGr2m9KmTrMDzNQ+oKyNotFaocTXNbB1bStDhiaToRTjI+YXqJ6TNg8lVezy96bbvaHGXdZUjgMZ/wDPelSK701wzCXTddsiKNSpA/TRq6zO2nvVhVuS8iCC+qQRBBpuHqAt7Y+kAY94MQfTYs/026RVHmjSY8tZUe7GG9lxa1pMYhmJKdIjuz9Tzu9bLVY9pqS4nIEiJjIwOeSqLTTME7BkOZzWht1JhecAdDWjVxJncC5xKqbXAo4tZdJ7vwqYr5i5Sen3Id2PxBwOoKj2in24O3JEup0VSN49FdNuTrWVKmKMBaAAJ1BM+S66rspvwcrfvNLyUVGWHA7Np04K8uINbVaT8JIBPA7VPtnQ+r7v7w19NzWDGR2g6BmYEEeapnnq+2M2/MN0/MPqFWOMJxcXuv4TJnKcJKXD/lm06WN6qmWjaFhqzcuS098Xk20WajnLxDSZ1A0PGRHmsvaTr4LLpcDwxkmadR1CzSjRuvZV0So2xlatVc7s1BTwNIHyh0k6x2oyjReoUeh9jptyoNPF0vP/AClefewu1YXVqJ+doqDmwwfJ/kvSrVUqRUL6lOlTGIBxMH+U7tOKzy5MkXptnow4sc1q2/cBSuSzN0oUv8G/ZeJ+1exMpXjhpNDQaTHwMhJLxp/aF65Z74pM7VS3UXNkiJpidYzB5eC8m9o9tp2i8OspOD29WxuIaGC85f5BTiUpSDNogtmmVVF0NQ2vgyuVHgZIAB2ErruVbHJUb3LHpDbBVo0ZdBD4PcNVla9QkDgI8JVw8Yhgft0O47Cqa1Ui0kHIrh9VgWOdrhnX6bK5xp8oDOikU2nagBm/RPnicti8rPUjtZ2QG4kehVjWsbQynUgfxG4ozJADnNzPNp8VX4cszG7iU6nIidh9VJUXR2oBsAEILEn1CDrt2H6JuY71VCbs45+2ESiC4hsgTwTXTt9EOVUWQ0Sq1nLS0YhnthBtdItOElMxlS6lLGcTyWCImMRJ4CR6p0+BWuSMyoY2LqMbK3ZUy/pj6pJ9uXoPXH1PpC0e0m724YtNN2efx5Ng5iGmTpllrqg1fardrf8AfJ5U6h//ACvB+ssIOlpd3Uh9U4Wuwj/YtDudRg9GoIo9mtXtasEHA987CaTiAeIJbPiFnOmPtPoWizmlZ2VC8uacTg1rQGmSfiJ09V5068rNPZshjc6u6fJq6b1oxLbGwRlnUqGSdDOWkeaYUFq9JasbPErthv8AqU2BjTAE+ZlVtrvDG1rRSpsjVzQQ539RnPwCihxSHRpKPSVwJL5M7nYfHIpVOkLjUpPaINMk9p8yHNLSJIgZHcs1UOWqbTJc6N5RYaUbGvf5FNwZgbiGfbc4iNC3CBnzyVBXtJcwNDcmjYM+ZTqNi56/UBOqgMIEgS0TkOO9OO7E9kQ7FUiow8Y8clqm3t1DHtLMTamEnOCC3FB0z+IrHuyMjYfRX9tOKmCup0614pRf1Ofm+XJGS+hq6HSai6wVKYf/ABHUyzDDpB0GcRlzWVsTpYAeRVVYnRIVhY3ZRxWnSpRf1I6luQIMLKmEHsjtAbpTbW4k80es4YiTsaI5k/aVc9Heh1otZDwAxhORdIniBu4pZZRxppulY8WOWR2lboHcVtfZzjpPLHiQCNYORHJK9bzq1ZdUqPqHZjcXepyHBaizezyq2Q6s0GdjSfqFY0fZxTI7dZ55AAfUofXdPGOz3+gLoM7lutvqeaiqCux/EHZMYYmMp2LVX/0RFm7YlzC4tz1aYkcwc/DiqfqQvTgrNBTizy57wz0SRX1GuziCdx0HcoVnoPfUAfmIO0ETsy2K3p0Ye4j9Md6hVabmk1GZxq3bzG9PJDhsMeTlL0JFJjcOBzRA2KHetnAwwwPkGcU5AQBoROqsbLaG1W4m571V33Uw4OErDroxeBte1P8Ac16KUo5/va/Yiig/5aNLvJ+r0OvYnmQWMa7KMMwRtk5q6ttpFZzXiRlGbw6dd8Qj3VXp9az3jEaJkPwmHDLskSc4OxcLt0dzvN+hj3FzZB1GSaSVMvYDrHRMHMclCeUhM4W5kbkanUw5nONi7SE1M9/qFIvChhhS5rUojS2siPq56pMGLIR6fVNeMke7tYmA4Qd8a92i0fyolK2Ho2IDC6pOGRIpw58cATHiplppioAQ4gNABD2gHM6iHGeOmif7iCMnO74KjVaZaciT3D6LOOTeynDYg1hhJGsbUlYNtbgAAch/T9klv32Z9pFYcoJykSOImPolIQ6z5DeDY8yfqmNMLOyqJvu5iYQg7ZxRX2yYyziJnLwUcHapTfkdIc47lzvXCCnhpVAcLo4p9ib2wmuCPduTp3BCEy0DvzvP2UG8ndoDc0K5uu7aloOGk3FGp0A2Zk9/irmn7O6r3F9Wsxo/S2XGNmZgeRRaBRb4MC9pOZ8lcWerNIco8F6ZcnQAjOnSd/VUynxj0VifZMKj8b6opNcAXU6TZ7W0gmA2d0ayvb0+eMG/Sjy9RhbS9bPEqZh6n2ZpcQ1oJJMADMr3a7vZld1LM0TVcNtVxd/wEN8kat0bpsqYqdOlSaBkGMDYHJozPFH+U4fpVjXTqb+Z0YPox0Rax3XWuBABwuIwtjOXbyvRbJaetA6lkM2PcIkb2t1jiVQWyhLj1kuIMtGEkQNCAMu85q9u61l7ZIwN0iRiJ7smjz5LwZMsskrnydPHjhCKUCW6nnOu8/siPqNaJcQOahXpebKLC+oQ1gGZn6beS8U6R9NqtotTn4n06RaabGg5sBMipExikZ8MuajCTTYsk4xaT5PTul94U3WW0NkHJrpz+Jhb915ux8iVU9I77eWspMquc1rTjcQ2XuJmcicuR28EW4bTjp8RkV2vhU3G8b87nD+KxU0si8bFiUCkM5TbTUcNACN8qObQ/wDSPFdKeSKe5y4wbQCtYjTfjpGP5dhQL6lzmwPlzE7TJj0U+rWdAbqXEAQNCdFVUajwS2JE4sxOeYmVyOtzwS7cP39jsdDhlJ9yfjj3BUw/KMWHc2cjtCHVrlpyOIERnJ7xuKubsc+mXhhAxZ6Zw4T3alAfQoU/+qJnSC4aa7CuU3udeEXV/wBop6knDloInfrmoxomcs1pbMym6cDYAMRJM5TOfNPfYx+kKddEOO5m2mHg7AQra9KrHUxDgXSMtqkPsYOwITrvbuCiVSkpegbpFRTpueSGiTE9w1Su90OHf9VaCwhpkZHeMkD3MMOLdmtpZNSomMaZJbaXNEEahdfmoxeHCdDzy5IxqDIb1hRqzkJLpISSEVvUhLqAiylK1tkAhZwiCkE6V2UWwpCDE4NSBTgUtwOYApN32E1XhjRmdTuG0oKt+jjyKhI1wn6ItlRSbo9a6AXNR6stAOEODMjGJ8YnFx4CPFbuhZadLJjGjKch2vE5qh6AUQLLRMa9a88TjDZ8lr20RMwvRFJIxySbk14AceMIeOTA2KX1UgLoogSdvHYmZkcUoCh1aMzxVqQhVWgBAHk3tL6UiyRQowbQ8S5xgikw7Y2uOwbBmdgWNpdNLTOEYBlmQ0zzgmJ7kz2l3ZUp3hWxgnrHGoxx0cxxyAP8vw8IVBYzLiV7sOGEmk1Z5MufJFPS6LS8bbUrdqq9zzxOQ5DQdyyltbJWjqHJVDmL1dRjTSijzdPkduTIr+2BGXD7KXdDzSxfzDTjsUehDXEFS7NqRtHossUfmUvJtlfyuPgP7y8S4HLcVIpWuRmI8T5IDxlAEo1ksdTCahp1AxuRdgdhE7zEKupcoQel7kYMcJTWpbALUwYSWl2IZ7YyM7U2yvD6bQSBhMTGuJ4J9V22WktBiDzUCy1iPLyXGUXwzralyiXddoNNz2T8UNn+k5R4pl/t+Akk6jdllooRrnFJO2fHVWz6baobiz25ZZ7UaW2NSSK+x2l1OXYCQY3xkMip7b8ZHwGeeXinMrMZDXzhwuiNZHwjknVLE12AuGTm4hyy2hZteqLfPIehbqbxOm056cyQl7zSdo4f5BVdLqyOpa2HOdhLt4mW+YClU7nLAe0085BScaViTJJpE6FR7TZSWuz2FQ7XZntMhvOI+maELUIIhp56pFAGVhAneJ7kSMyRsB+ihGE4VjEefqq0hq9SSKp3pJ7aUjYuKdi9gMpJwC6AtKMRoCeGp7WorWJACa1Ga1PDVpehNy2e1VcFor9XphYMjU4B5yHLUooGzOULO57g1rS5x0aASTyAWrufoVX+Kq7qW7tahHIZN7/Beq3fdVCzNwUaLaR0z1f/APZmXclXX5RfEgTwB18Vqsa8mfcfg0fQqi1lCkxpJazrKfaMkklr+/atToF5l0IvctquoPyLiHU5/W35f7myO5ejtr4tBO/6juVc8EvncM1yTlHaIOXNOc9FBY4lRq52zn+eCa6oTw9UB9TiqSJZXXzc1K0s6uvTa9u47Dva4ZtPEQvJOmvQX3MdbZy59IkAsOb2EmBBHxNmBvGWuq9htFqjRUlqfiMu0C1xzcHaMpwUlueeXB0Kc8B9oJE/IDH+R+gWjZ0VsbRHUMPOSfE5q9c/h5KM+sFcsspcsUccY8Io6vRqx/8Ax6fn9V2jddnYezRYOIYPVWD3N4DyT7PRxkNaJJ0UamXQrDYQ9wa1g4mMgN5WxoWZjWCm0DDEEb98802wWFtJmEanU7z9kZzYWMpWWo0YPpZ7NaFeX0P4FTWAJpO5s+Xm2ORXjV8XTVslZ1OqG4mmey4OaQdI26bCAV9EdJ77bZbO+sc4ENG9x0HivnC+LU+pVc+oSXOJLif1H8gcFL4spPeiJXEGdhzU27bSRo7CdJ1gHImNuShAjQ6eidRpOns58dPVTZdEm1jtRiDgCQCNDxVs2p/CpRmWtcI269lV1Kwk6nwB9U95DYE8CBz80uR8AKVjeHA4cw4OnENBmr+raGuc7CZ2+Kg0w5xBjCOOsck4UA2S0yTv4Ia2oE9yUVQOoD3rDGRzjjhn1Vs1ztoCq6rv/VNP58JUJNFWmBvCxGmZHw793AqEVqHw4QcwVRW6yGmZGbdh+hQhnadoyEgpKKHFdS0jsktRAEklZA9oTwuJJAW3R65alsqilTgGJLicmtGp3nkF6nYfZ/ZadMNIc9+2odZ4N0CSSlsC3sVgrUhh60Vqf6agIcOTxM947wpdSykjhta7Mjk4fWUklSm0S4pmZvW5nF2Jgc10zOJuzMQdVeXJ0nqNhloYQ7TrRBDo/W2cjxb4JJK063J9jVstoynLFpuP5xStFaNEklsQANoO1Q69eUkkPZAiJXqGIAPkojqTv0k94+6SSw7rRpoQM2SoflH+QHouC63na0eLvskkpeeY+3Ed/oomXPJ5NA9ZVld1FtHQSTlJ1SSWbyy9S1BFpSqh2iDaJc4MHeeCSS1T+Uza3MLfjmWy39U4E2axtxvaDBfUPwjPUD7715h7R30nW1zqLCxrmMJB/Vm0n/iFxJar9JC/UZyyuAe2RIBEjhK2huxg2+C4knBJ3ZUhj6dFvzT3H7Lg6kZkTPBdSUt0x6ROtFLY0lMNtaDlTH53LiSWphpQN95gaMbP5wVDeFsx1WuwgEQMtuZ+66kk5OioJWSGVSdcvzgnPMgg5gpJLIsrX2EzkRCSSSY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990" name="AutoShape 6" descr="data:image/jpeg;base64,/9j/4AAQSkZJRgABAQAAAQABAAD/2wCEAAkGBxQSEhUTExMWFRUWFxgVGBUYFxcXFxgXGBgWGBgYGBUYHiggGB0lHRYXITEhJSkrLi4uFx8zODMtNygtLisBCgoKDg0OGxAQGi0lICUtLS0tLS0tLS0tLS8tLS0vLy0tLS0tLS0tLS0tLS0tLS0tLS0tLS0tLS0tLS0tLS0tLf/AABEIALcBEwMBIgACEQEDEQH/xAAcAAABBQEBAQAAAAAAAAAAAAADAAIEBQYBBwj/xABBEAABAwEFBAcHAgUDAwUAAAABAAIRAwQFEiExQVFhcQYTIoGRobEHFDJCwdHwUuEjYnKCkhVDojOy8SQ0VIPC/8QAGgEAAwEBAQEAAAAAAAAAAAAAAAECAwUEBv/EAC0RAAICAQMDAgUEAwEAAAAAAAABAhEDEiExBBNBUWEFInGR8DKBscEU0eGh/9oADAMBAAIRAxEAPwDyQciPBOaRv8ihVC7aE2nVAWelF2HkbwulCqOBy04rtKBqe8ZJaB6jpTEctB0PimVGR9x9ktIWDDoKHWeTEclx7Trs3j8yR+qmkHD9RHknwC3LyzscGDCZy3wfE5JwpP1LJHc7/tKZXtLabWtaBMDaYAhRm3jBIJk8NFkot7ltpFpZ6oJggtA2THkQol9XmP8Ap09Tk50ARyIU6x1y4akfmyQq83RhcYM8D90aK3Yar2KdrMLgEn6/3fVSbbTw1YQCwkwMyXQBtJnJemP6U/YwfJKtNYNCn2SwDqWV8WZe5kZR8M81v+j/AEYoXXS98t4bUtJEspu7VKjOmmVWpwbIG8fEvPbZaGvtLnsZ1bXEnCNJJzMDITuEAaBeOM024o9FPZlwzpNaKFmfZaT8DKjsbyMnnINwh2wGBos8pNs2KOHBCSQ5cnIXIT5SwoEMhdAT8K7hRYDIXcKNSolxDQCSTAAEkncANVvbg9mNV7eutbxZaIzOMjHHI5M/uz4JWB5/TokkAAknIADMncAFubi9mdZ7Outj22OgMyXwKhH9J+D+7Pgrmv0su67QWXdQFasMveKkkTvDjmeTQAvPb+6R2i1uxV6rn7m6Nb/S0ZBTbfH5+fjA3dXpfd92gsu2zirViDaamfeDqeQwhed9Ib/r2yp1leoXu2DRrRua0aKufUQXFaRh5YrOOKGSn4U4U1qSBhODEdtFE6lLUgoiBq7gUoUlw00agojhq4j4FxOxUAhw4jcc02d4Vvel2voAOqUyASBMg5lV7iAtLIoAG9yf1IOqn07ue74abz/a77KJSeJgp2AEUBvITazCNuIcMirCpSCiVGQgAFMTEHPzUmpVLGYCBGLEDGcxGe9AeNq5aHTHJJqxoJYWFzweOam3rZ2jC4DUkTviNiHYGYWEnbkAjXkZayNGiI47UDSLK52kDZHEfuiW94mWmOR+ii3WxxGro3TI/ZctLYOiTGkdqhtSMUB2xw+u9VwpuovDyPge1wOskHECBtGSPRpufVZTaJxuDRrtIC03STo0+xtbj7dN7sIcNNCe7Qpa9Ow9GpWQL7vqtbqhrVnST8Lfla05gNGxVJEParM0huVfahFRnP7Lzwq6Ro0HtI0QMEqRaWExCY2m5KTpjfILqhuS6pScG9ajo10Gr2odY+LPQGtWrllqS1hgnmYHFTqAyApcVrri6A16reutDm2SzjM1KuTiP5aZz7zHer19/XddgLbFS96r6G0VM2A/y94+UDmsLf3SKva3469Vz9zdGt4NboErb4/Pz8YjV1+kliu8xdlMvrDJ1qq5yNoaw6TGoA71lL/6UWm2OxV6rn7m6MHJgy79VSvqIeqpY/UVjqlZBLyUYUZR6VlWlpC3ZDDERtBWVOxqS2yqHlHpKtlmRm2ZWHUrpYs3kbK0kBtFccz6qXH0Qnj1TTFRELfRMcPRGchn6LREgYXU6ElVgT74vJ1oaGuLyAcUQ3M8XT9FVmgZmNsqU1q7C3Soxs0Fh6VFgg0B3OP2WQrUTE7Zkd5U/DuKG8HehILAzsKVcSE8DiFyoZ5qhEKo3slDqDPwUkt7J5hR6x7RSZS4LmxAOAH5+Z+S1Vx9F2VGdszOYWFsVpw5L0vo1bQGNG4LHI2j0YUmx7+iAp5sOW0IVPo6ye2xxH8o7Xh8y014X0yjSxEYnHJrRq52wfuhXXeowhzqjTUJDeALjAaxv1WabNXFehU2roW7qxVs7XNI2ObDuYBz9FA6Q3U+lZS7rXOaXU5a5pb2jtA02kL12wulklYH2q2d7rK0tPYa8Y28yA13cYH9xV1wRezPP7JUD2zt0PNVt4iKjBsxDzSueqW1HD5TJ88kxzy97onLPPKRw3pxxNz2MZTSjuWMSclorh6F2i0jrMIpUdTWq9lkbxObuYy4rF2ZzmPDw4yCHDQgEGQdPIq16Q9LrVaQOvrOeNjcmsy24GgCeKznid2V3LNm+9ruu3/2zPfbQP8Afqf9Jp3sbt7v8ljukPSavbH469Qu3NGTWjcGj/ys2+1k6J9NhOqnt+oX6BnVpTIJUmjZCpdOxoc4odNlcyhKk0rIrOnZIUhtID85LKWUpRIFKxqVTs4H5yUkNSAWbk2VQLAkW/nciEphP53JACcENye4/nchOKpCAuPohP8AqiuQnrVEsA5DIRihwtESMASTwEkwGioDtCRcgFg2QQd6c2m0z2WeOi9Z56HmqE01UM0oiN0FcAO5A6YV7wYJ1Qi6M05lFzjkO86JPovGoB5FIel+gNtQERGf7qJV1KNRaQ485UaodeaXkqqQwPgrSXPfBZkB5j0WbZSLtFym/C7tDLaiUUwjJxPZOhVaheAfTdIqsaQATsO1pUuw9BxZqoqOcXgGWhxyB5Lzro7eIs1alXpH4SJ4tPxAr3W3OZaaIcHxiHZIImdRzCxapbHpi75O2S2GIVJ07qRY6g/UIjvBTLNWNB2B7sR1yBmOMaKg6cX4HAMbMH0Gsd6zTZpNJLYwtCAzSJdhHcoFC0YXT3ZqxwbdjdOZ1Kh2mzw8kbc+9erHepVyeKdU74JvYdm4RxBkKLWsbXfC8d4KRbpGXJCM6STnAXu/w3Lk8T6uK4CMu2OPFWFnsYCDRpCeW5WVnfK8/V/DMsIPJF2l48ldP8RxzmoSVN/Y7ToBEDEUBAr2ymz4ngHdOfgFw92dXZD5zjhK6fzyXKNUOEjSPouuRQjn56LhKX56JrvzzToLOOP53ocpzj+d6HKpIQxxQ3fZOd9kwq0hAX/dMcjOCYWq0IA4JkKzs91VqnwUajuTHEeMQm3pclos7cdSi9rd+X3yQskbq0LS/QrJC6ojqpJ+HzCS20k2ae/7ip0rFZ7Q2z1WuqfE95pmmcvlDDibodVkzUgx1QPIO/dWtovOpUpik+rUcwGQ0nKT6oDK5aZFR4O+f3VwjKPLslyb8ECrWjWif8iPVq4K7JzY8HhDvOVPtNY1AA+o9wGYkj7qC6yM3u8JWq9xOTHCsNj3jgfwIzajwPinmT9ZlRvdgPnI5tP2UkENpwcOWYf2m7dojPyRRSyNeAbASd/eoNannzU4YsQOEcxl+xRjZZB3jNTwwbUuCLYqBHa3ZFK32XORopwtQB0iQAeexFD2y0wC3E2RsiRM+aZJO6L3Mx132u1VC1op1GNBORnskhh2kgxGeii2bpUaNUii+p1QPY6yMQbsIAJa1/HRVFvvBz6bKIgU2EuDQIlztXu/U6MpOgyG2a0tRHHbbYdxxqj1/oxfzCwmq8BpMlxJJcd7nH8yWT6S3uyvay6nnTaQ1p2QANO+Vj6YOknlsU6xjt9xKl49LNHmc0aCmNB/ce+foFHcJeP6T5ZohdDTyj0/fxQhVDXgn9LvNVBWyJOkOq04B4FDsomoOAxd5y+6Ja7S0NI1JOKBu2JXWSQ5525DgB+FfR42ptV9T53KnBP7BSYPeiWKpJqcHx/xCG/Uc1Hu1+T+L3HwW11NIw03FslWwOJEue4FxGEbBGWkbd6BZrE90NFIgT2iS3Q5x6K1sT24hiEjb37e4qwo2pmJ0HFoeyC7YBsXzXxLp+xl+RbPdf2d/wCH5+9j+Z7rZgLHZCxkcN0bF2q388USreTMwGuJEjSFsbJ7P6tVrXPqsYCA4RmYOe/juXHbpnRow8JjtT+b1M6Z3Y6x2jqRVLgWhwIbGsjaOCoS1p1LncyfRXFJqxNkutVaNXAd44KM62N0EnkDv3ojA0TDQO5DecxyPqFaSFYx9d2xniQPSULrHmR2RHAlHr6hAYM3JoDf+y7o1StYq1K38QMdhDQ0nOATMGBrEEL1OydHrNR+Ci1vGGt9F86XbftWxmp7vVdSDoL4JgnQZaT3LlXpTaax7dpqZ8Y9FHabd1f1/wBU0Gr3PpKraaFP4n0m83Arz72sX7ZqlidSZaKbn42uDWt3HPNeIXlbHucQajyOLnHPxXX0hgaSCSf3WqwvbhfRf9r/AMJ1ImNbkOQSRaLOyOSS1JGHpNWiC2iQNhYPsre6azajXPq4G6YG4Hw7LSGAxszMaqAOllsiBXbB2ChZs+7q1s/ZPdvv7LW6rUdNItcMDaYDnODz2m4SPlGkZFetUeaV+DGVrzIMGjZwdzqf1lKx27rHtYaNmAMyWtOKGtLjt4ItDpVaTBFUCflbTomNkAva47NpOavuil+2t1W0kvFRtKyWioP4FH4gA2mQWs3uB4wl5HvRmKtqqROCyDk131dmn3feT5YQ2mCQ8nAHtIaA4SHB3Mbtik1LZeVQSG1ngfpslM/9tJXl3+8Ms9T3r4nYcNM06bXhre1nhaHNxvLGhp/STGYSeys0xR1yUSb0I6Mi0Mc99J1TE8gEYREQCSSN85cFQ37dfu9bA2fiLSDvBOXhC9X6B37ZLPZaVPrO01sVOw4/xJcXxAzGIlVHTyhZbQH1KdV2L4gOqcBIG/Du3qXHYuTet0tjxm1U4ceGSE0lsjYVYXpZ4cCDLiMThGk7OOqCNNFIFd1cnghvbt1VjSZ2fJRKnzBdGOFKKfqc95XKTXoCAyBUyxfGDvB9Eq9GAI3Il3UjiBjgsupxaVZr02TU6LSzUy5pgTn6fnkoFrMg8Oz3rY3NYxSoOxa5rG1jkOOfiZUdDBTlJvwadbJwjFLyNc7KNogDv/PNXNmp4WAKoszcVQDYBiPNXjhku908eWcHqZcIiv8AqodmqYX4To4nxkqa4Kptjv4wSzPTUvceJarj7F5QdBU2rbRTDR1nbeJAGCBBLQ12ISD2ZnPKFW0HyJRaNGlUcBUaHbBOyVh8QwLNg25W5p0WXtZt+HsVb75qF5LmtmTkJjMzvWhZ7TrfgFNlVrGsaGjC0TAyGfJcvOx2Wg1mKjm/sgAnM5ROeSyV4YA8ljYaQCG6wCN+9fM9uMt6PotZY3nflWtU6ytUfVeQBiJ0GwZ7Pun2etiAPDzhZ2lU2bFdVWtpYQJ7U6ngqeFVsT3NyULZ2sMbYnvRXO7Q5H1CpDVJz37Z4+S570QZxAEZTiHmCo0F2i9qu0Uak+XOjkqv/UjkcU8D+yY+8AZjLFtGxNYmGpEu30nHQShUwXOacJAGsrllvMDJx74J8k3/AFKQ7vjLhkr0yRNofbKM58jPNEqWaGw6chI4oP8AqjAT2XYSBlxGc+KGbzEDImA4a7ySPCVWlitMtKFRoaO0BwnTgkqKnaHAQJST0sVnrFO3W45+7tPOnTP0U+yX1ejG4adnwA5nC1rc9/ZIXp9pu9lR1NzgZpuLmw5zRJBHaAMOEHQypOAbh4LZRIeV+i+yPJqd43mM/d+ZiPQqTTvi9tBQPjVHoV6LeNjp1WGnUYHNMSNNDIzGeoUK+7T1VMP0hwHjKNIu6/b7GGr2m9KmTrMDzNQ+oKyNotFaocTXNbB1bStDhiaToRTjI+YXqJ6TNg8lVezy96bbvaHGXdZUjgMZ/wDPelSK701wzCXTddsiKNSpA/TRq6zO2nvVhVuS8iCC+qQRBBpuHqAt7Y+kAY94MQfTYs/026RVHmjSY8tZUe7GG9lxa1pMYhmJKdIjuz9Tzu9bLVY9pqS4nIEiJjIwOeSqLTTME7BkOZzWht1JhecAdDWjVxJncC5xKqbXAo4tZdJ7vwqYr5i5Sen3Id2PxBwOoKj2in24O3JEup0VSN49FdNuTrWVKmKMBaAAJ1BM+S66rspvwcrfvNLyUVGWHA7Np04K8uINbVaT8JIBPA7VPtnQ+r7v7w19NzWDGR2g6BmYEEeapnnq+2M2/MN0/MPqFWOMJxcXuv4TJnKcJKXD/lm06WN6qmWjaFhqzcuS098Xk20WajnLxDSZ1A0PGRHmsvaTr4LLpcDwxkmadR1CzSjRuvZV0So2xlatVc7s1BTwNIHyh0k6x2oyjReoUeh9jptyoNPF0vP/AClefewu1YXVqJ+doqDmwwfJ/kvSrVUqRUL6lOlTGIBxMH+U7tOKzy5MkXptnow4sc1q2/cBSuSzN0oUv8G/ZeJ+1exMpXjhpNDQaTHwMhJLxp/aF65Z74pM7VS3UXNkiJpidYzB5eC8m9o9tp2i8OspOD29WxuIaGC85f5BTiUpSDNogtmmVVF0NQ2vgyuVHgZIAB2ErruVbHJUb3LHpDbBVo0ZdBD4PcNVla9QkDgI8JVw8Yhgft0O47Cqa1Ui0kHIrh9VgWOdrhnX6bK5xp8oDOikU2nagBm/RPnicti8rPUjtZ2QG4kehVjWsbQynUgfxG4ozJADnNzPNp8VX4cszG7iU6nIidh9VJUXR2oBsAEILEn1CDrt2H6JuY71VCbs45+2ESiC4hsgTwTXTt9EOVUWQ0Sq1nLS0YhnthBtdItOElMxlS6lLGcTyWCImMRJ4CR6p0+BWuSMyoY2LqMbK3ZUy/pj6pJ9uXoPXH1PpC0e0m724YtNN2efx5Ng5iGmTpllrqg1fardrf8AfJ5U6h//ACvB+ssIOlpd3Uh9U4Wuwj/YtDudRg9GoIo9mtXtasEHA987CaTiAeIJbPiFnOmPtPoWizmlZ2VC8uacTg1rQGmSfiJ09V5068rNPZshjc6u6fJq6b1oxLbGwRlnUqGSdDOWkeaYUFq9JasbPErthv8AqU2BjTAE+ZlVtrvDG1rRSpsjVzQQ539RnPwCihxSHRpKPSVwJL5M7nYfHIpVOkLjUpPaINMk9p8yHNLSJIgZHcs1UOWqbTJc6N5RYaUbGvf5FNwZgbiGfbc4iNC3CBnzyVBXtJcwNDcmjYM+ZTqNi56/UBOqgMIEgS0TkOO9OO7E9kQ7FUiow8Y8clqm3t1DHtLMTamEnOCC3FB0z+IrHuyMjYfRX9tOKmCup0614pRf1Ofm+XJGS+hq6HSai6wVKYf/ABHUyzDDpB0GcRlzWVsTpYAeRVVYnRIVhY3ZRxWnSpRf1I6luQIMLKmEHsjtAbpTbW4k80es4YiTsaI5k/aVc9Heh1otZDwAxhORdIniBu4pZZRxppulY8WOWR2lboHcVtfZzjpPLHiQCNYORHJK9bzq1ZdUqPqHZjcXepyHBaizezyq2Q6s0GdjSfqFY0fZxTI7dZ55AAfUofXdPGOz3+gLoM7lutvqeaiqCux/EHZMYYmMp2LVX/0RFm7YlzC4tz1aYkcwc/DiqfqQvTgrNBTizy57wz0SRX1GuziCdx0HcoVnoPfUAfmIO0ETsy2K3p0Ye4j9Md6hVabmk1GZxq3bzG9PJDhsMeTlL0JFJjcOBzRA2KHetnAwwwPkGcU5AQBoROqsbLaG1W4m571V33Uw4OErDroxeBte1P8Ac16KUo5/va/Yiig/5aNLvJ+r0OvYnmQWMa7KMMwRtk5q6ttpFZzXiRlGbw6dd8Qj3VXp9az3jEaJkPwmHDLskSc4OxcLt0dzvN+hj3FzZB1GSaSVMvYDrHRMHMclCeUhM4W5kbkanUw5nONi7SE1M9/qFIvChhhS5rUojS2siPq56pMGLIR6fVNeMke7tYmA4Qd8a92i0fyolK2Ho2IDC6pOGRIpw58cATHiplppioAQ4gNABD2gHM6iHGeOmif7iCMnO74KjVaZaciT3D6LOOTeynDYg1hhJGsbUlYNtbgAAch/T9klv32Z9pFYcoJykSOImPolIQ6z5DeDY8yfqmNMLOyqJvu5iYQg7ZxRX2yYyziJnLwUcHapTfkdIc47lzvXCCnhpVAcLo4p9ib2wmuCPduTp3BCEy0DvzvP2UG8ndoDc0K5uu7aloOGk3FGp0A2Zk9/irmn7O6r3F9Wsxo/S2XGNmZgeRRaBRb4MC9pOZ8lcWerNIco8F6ZcnQAjOnSd/VUynxj0VifZMKj8b6opNcAXU6TZ7W0gmA2d0ayvb0+eMG/Sjy9RhbS9bPEqZh6n2ZpcQ1oJJMADMr3a7vZld1LM0TVcNtVxd/wEN8kat0bpsqYqdOlSaBkGMDYHJozPFH+U4fpVjXTqb+Z0YPox0Rax3XWuBABwuIwtjOXbyvRbJaetA6lkM2PcIkb2t1jiVQWyhLj1kuIMtGEkQNCAMu85q9u61l7ZIwN0iRiJ7smjz5LwZMsskrnydPHjhCKUCW6nnOu8/siPqNaJcQOahXpebKLC+oQ1gGZn6beS8U6R9NqtotTn4n06RaabGg5sBMipExikZ8MuajCTTYsk4xaT5PTul94U3WW0NkHJrpz+Jhb915ux8iVU9I77eWspMquc1rTjcQ2XuJmcicuR28EW4bTjp8RkV2vhU3G8b87nD+KxU0si8bFiUCkM5TbTUcNACN8qObQ/wDSPFdKeSKe5y4wbQCtYjTfjpGP5dhQL6lzmwPlzE7TJj0U+rWdAbqXEAQNCdFVUajwS2JE4sxOeYmVyOtzwS7cP39jsdDhlJ9yfjj3BUw/KMWHc2cjtCHVrlpyOIERnJ7xuKubsc+mXhhAxZ6Zw4T3alAfQoU/+qJnSC4aa7CuU3udeEXV/wBop6knDloInfrmoxomcs1pbMym6cDYAMRJM5TOfNPfYx+kKddEOO5m2mHg7AQra9KrHUxDgXSMtqkPsYOwITrvbuCiVSkpegbpFRTpueSGiTE9w1Su90OHf9VaCwhpkZHeMkD3MMOLdmtpZNSomMaZJbaXNEEahdfmoxeHCdDzy5IxqDIb1hRqzkJLpISSEVvUhLqAiylK1tkAhZwiCkE6V2UWwpCDE4NSBTgUtwOYApN32E1XhjRmdTuG0oKt+jjyKhI1wn6ItlRSbo9a6AXNR6stAOEODMjGJ8YnFx4CPFbuhZadLJjGjKch2vE5qh6AUQLLRMa9a88TjDZ8lr20RMwvRFJIxySbk14AceMIeOTA2KX1UgLoogSdvHYmZkcUoCh1aMzxVqQhVWgBAHk3tL6UiyRQowbQ8S5xgikw7Y2uOwbBmdgWNpdNLTOEYBlmQ0zzgmJ7kz2l3ZUp3hWxgnrHGoxx0cxxyAP8vw8IVBYzLiV7sOGEmk1Z5MufJFPS6LS8bbUrdqq9zzxOQ5DQdyyltbJWjqHJVDmL1dRjTSijzdPkduTIr+2BGXD7KXdDzSxfzDTjsUehDXEFS7NqRtHossUfmUvJtlfyuPgP7y8S4HLcVIpWuRmI8T5IDxlAEo1ksdTCahp1AxuRdgdhE7zEKupcoQel7kYMcJTWpbALUwYSWl2IZ7YyM7U2yvD6bQSBhMTGuJ4J9V22WktBiDzUCy1iPLyXGUXwzralyiXddoNNz2T8UNn+k5R4pl/t+Akk6jdllooRrnFJO2fHVWz6baobiz25ZZ7UaW2NSSK+x2l1OXYCQY3xkMip7b8ZHwGeeXinMrMZDXzhwuiNZHwjknVLE12AuGTm4hyy2hZteqLfPIehbqbxOm056cyQl7zSdo4f5BVdLqyOpa2HOdhLt4mW+YClU7nLAe0085BScaViTJJpE6FR7TZSWuz2FQ7XZntMhvOI+maELUIIhp56pFAGVhAneJ7kSMyRsB+ihGE4VjEefqq0hq9SSKp3pJ7aUjYuKdi9gMpJwC6AtKMRoCeGp7WorWJACa1Ga1PDVpehNy2e1VcFor9XphYMjU4B5yHLUooGzOULO57g1rS5x0aASTyAWrufoVX+Kq7qW7tahHIZN7/Beq3fdVCzNwUaLaR0z1f/APZmXclXX5RfEgTwB18Vqsa8mfcfg0fQqi1lCkxpJazrKfaMkklr+/atToF5l0IvctquoPyLiHU5/W35f7myO5ejtr4tBO/6juVc8EvncM1yTlHaIOXNOc9FBY4lRq52zn+eCa6oTw9UB9TiqSJZXXzc1K0s6uvTa9u47Dva4ZtPEQvJOmvQX3MdbZy59IkAsOb2EmBBHxNmBvGWuq9htFqjRUlqfiMu0C1xzcHaMpwUlueeXB0Kc8B9oJE/IDH+R+gWjZ0VsbRHUMPOSfE5q9c/h5KM+sFcsspcsUccY8Io6vRqx/8Ax6fn9V2jddnYezRYOIYPVWD3N4DyT7PRxkNaJJ0UamXQrDYQ9wa1g4mMgN5WxoWZjWCm0DDEEb98802wWFtJmEanU7z9kZzYWMpWWo0YPpZ7NaFeX0P4FTWAJpO5s+Xm2ORXjV8XTVslZ1OqG4mmey4OaQdI26bCAV9EdJ77bZbO+sc4ENG9x0HivnC+LU+pVc+oSXOJLif1H8gcFL4spPeiJXEGdhzU27bSRo7CdJ1gHImNuShAjQ6eidRpOns58dPVTZdEm1jtRiDgCQCNDxVs2p/CpRmWtcI269lV1Kwk6nwB9U95DYE8CBz80uR8AKVjeHA4cw4OnENBmr+raGuc7CZ2+Kg0w5xBjCOOsck4UA2S0yTv4Ia2oE9yUVQOoD3rDGRzjjhn1Vs1ztoCq6rv/VNP58JUJNFWmBvCxGmZHw793AqEVqHw4QcwVRW6yGmZGbdh+hQhnadoyEgpKKHFdS0jsktRAEklZA9oTwuJJAW3R65alsqilTgGJLicmtGp3nkF6nYfZ/ZadMNIc9+2odZ4N0CSSlsC3sVgrUhh60Vqf6agIcOTxM947wpdSykjhta7Mjk4fWUklSm0S4pmZvW5nF2Jgc10zOJuzMQdVeXJ0nqNhloYQ7TrRBDo/W2cjxb4JJK063J9jVstoynLFpuP5xStFaNEklsQANoO1Q69eUkkPZAiJXqGIAPkojqTv0k94+6SSw7rRpoQM2SoflH+QHouC63na0eLvskkpeeY+3Ed/oomXPJ5NA9ZVld1FtHQSTlJ1SSWbyy9S1BFpSqh2iDaJc4MHeeCSS1T+Uza3MLfjmWy39U4E2axtxvaDBfUPwjPUD7715h7R30nW1zqLCxrmMJB/Vm0n/iFxJar9JC/UZyyuAe2RIBEjhK2huxg2+C4knBJ3ZUhj6dFvzT3H7Lg6kZkTPBdSUt0x6ROtFLY0lMNtaDlTH53LiSWphpQN95gaMbP5wVDeFsx1WuwgEQMtuZ+66kk5OioJWSGVSdcvzgnPMgg5gpJLIsrX2EzkRCSSSY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Rectangle 3"/>
          <p:cNvSpPr>
            <a:spLocks noChangeArrowheads="1"/>
          </p:cNvSpPr>
          <p:nvPr/>
        </p:nvSpPr>
        <p:spPr bwMode="auto">
          <a:xfrm>
            <a:off x="655883" y="4162183"/>
            <a:ext cx="8135937" cy="609109"/>
          </a:xfrm>
          <a:prstGeom prst="rect">
            <a:avLst/>
          </a:prstGeom>
          <a:noFill/>
          <a:ln w="12700">
            <a:noFill/>
            <a:miter lim="800000"/>
            <a:headEnd/>
            <a:tailEnd/>
          </a:ln>
        </p:spPr>
        <p:txBody>
          <a:bodyPr lIns="84138" tIns="42862" rIns="84138" bIns="42862"/>
          <a:lstStyle/>
          <a:p>
            <a:pPr algn="ctr" defTabSz="793750" eaLnBrk="0" hangingPunct="0">
              <a:spcAft>
                <a:spcPct val="50000"/>
              </a:spcAft>
            </a:pPr>
            <a:r>
              <a:rPr lang="en-GB" sz="2800" b="1" dirty="0" smtClean="0">
                <a:solidFill>
                  <a:srgbClr val="F70746"/>
                </a:solidFill>
                <a:latin typeface="Calibri" pitchFamily="34" charset="0"/>
              </a:rPr>
              <a:t>for </a:t>
            </a:r>
            <a:r>
              <a:rPr lang="en-GB" sz="2800" b="1" dirty="0">
                <a:solidFill>
                  <a:srgbClr val="F70746"/>
                </a:solidFill>
                <a:latin typeface="Calibri" pitchFamily="34" charset="0"/>
              </a:rPr>
              <a:t>the maximum benefit </a:t>
            </a:r>
            <a:r>
              <a:rPr lang="en-GB" sz="2800" b="1" u="sng" dirty="0" smtClean="0">
                <a:solidFill>
                  <a:srgbClr val="F70746"/>
                </a:solidFill>
                <a:latin typeface="Calibri" pitchFamily="34" charset="0"/>
              </a:rPr>
              <a:t>of </a:t>
            </a:r>
            <a:r>
              <a:rPr lang="en-GB" sz="2800" b="1" u="sng" dirty="0">
                <a:solidFill>
                  <a:srgbClr val="F70746"/>
                </a:solidFill>
                <a:latin typeface="Calibri" pitchFamily="34" charset="0"/>
              </a:rPr>
              <a:t>the </a:t>
            </a:r>
            <a:r>
              <a:rPr lang="en-GB" sz="2800" b="1" u="sng" dirty="0" smtClean="0">
                <a:solidFill>
                  <a:srgbClr val="F70746"/>
                </a:solidFill>
                <a:latin typeface="Calibri" pitchFamily="34" charset="0"/>
              </a:rPr>
              <a:t>users!</a:t>
            </a:r>
            <a:endParaRPr lang="en-GB" sz="3200" b="1" dirty="0">
              <a:solidFill>
                <a:schemeClr val="tx2"/>
              </a:solidFill>
              <a:latin typeface="Calibri" pitchFamily="34" charset="0"/>
            </a:endParaRPr>
          </a:p>
        </p:txBody>
      </p:sp>
      <p:pic>
        <p:nvPicPr>
          <p:cNvPr id="13" name="Immagine 12" descr="http://www.gonzostoolbox.com/87610216.jpg"/>
          <p:cNvPicPr/>
          <p:nvPr/>
        </p:nvPicPr>
        <p:blipFill>
          <a:blip r:embed="rId3" cstate="print"/>
          <a:srcRect/>
          <a:stretch>
            <a:fillRect/>
          </a:stretch>
        </p:blipFill>
        <p:spPr bwMode="auto">
          <a:xfrm>
            <a:off x="3494155" y="4744563"/>
            <a:ext cx="2319812" cy="154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22875" y="1306509"/>
            <a:ext cx="8597734" cy="1071446"/>
          </a:xfrm>
          <a:prstGeom prst="rect">
            <a:avLst/>
          </a:prstGeom>
          <a:noFill/>
          <a:ln w="12700">
            <a:noFill/>
            <a:miter lim="800000"/>
            <a:headEnd/>
            <a:tailEnd/>
          </a:ln>
        </p:spPr>
        <p:txBody>
          <a:bodyPr wrap="square" lIns="84138" tIns="42862" rIns="84138" bIns="42862">
            <a:spAutoFit/>
          </a:bodyPr>
          <a:lstStyle/>
          <a:p>
            <a:pPr defTabSz="793750" eaLnBrk="0" hangingPunct="0"/>
            <a:r>
              <a:rPr lang="en-GB" sz="3200" b="1" dirty="0" smtClean="0">
                <a:latin typeface="Calibri" pitchFamily="34" charset="0"/>
              </a:rPr>
              <a:t>The ASD-STE100 specification</a:t>
            </a:r>
          </a:p>
          <a:p>
            <a:pPr defTabSz="793750" eaLnBrk="0" hangingPunct="0"/>
            <a:r>
              <a:rPr lang="en-GB" sz="3200" b="1" dirty="0" smtClean="0">
                <a:latin typeface="Calibri" pitchFamily="34" charset="0"/>
              </a:rPr>
              <a:t>How it is used</a:t>
            </a:r>
            <a:endParaRPr lang="en-GB" sz="3200" b="1" dirty="0">
              <a:latin typeface="Calibri" pitchFamily="34" charset="0"/>
            </a:endParaRPr>
          </a:p>
        </p:txBody>
      </p:sp>
      <p:sp>
        <p:nvSpPr>
          <p:cNvPr id="18437"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7" name="Rectangle 3"/>
          <p:cNvSpPr>
            <a:spLocks noChangeArrowheads="1"/>
          </p:cNvSpPr>
          <p:nvPr/>
        </p:nvSpPr>
        <p:spPr bwMode="auto">
          <a:xfrm>
            <a:off x="622294" y="2539977"/>
            <a:ext cx="6121406" cy="2189186"/>
          </a:xfrm>
          <a:prstGeom prst="rect">
            <a:avLst/>
          </a:prstGeom>
          <a:noFill/>
          <a:ln w="12700">
            <a:noFill/>
            <a:miter lim="800000"/>
            <a:headEnd/>
            <a:tailEnd/>
          </a:ln>
        </p:spPr>
        <p:txBody>
          <a:bodyPr lIns="84138" tIns="42862" rIns="84138" bIns="42862"/>
          <a:lstStyle/>
          <a:p>
            <a:pPr defTabSz="793750" eaLnBrk="0" hangingPunct="0">
              <a:spcAft>
                <a:spcPts val="600"/>
              </a:spcAft>
            </a:pPr>
            <a:r>
              <a:rPr lang="en-GB" sz="3200" b="1" dirty="0" smtClean="0">
                <a:solidFill>
                  <a:srgbClr val="333399"/>
                </a:solidFill>
                <a:latin typeface="Calibri" pitchFamily="34" charset="0"/>
              </a:rPr>
              <a:t>Part 1: Writing rules</a:t>
            </a:r>
          </a:p>
          <a:p>
            <a:pPr defTabSz="793750" eaLnBrk="0" hangingPunct="0">
              <a:spcAft>
                <a:spcPts val="600"/>
              </a:spcAft>
            </a:pPr>
            <a:r>
              <a:rPr lang="en-GB" sz="2400" b="1" dirty="0" smtClean="0">
                <a:solidFill>
                  <a:srgbClr val="333399"/>
                </a:solidFill>
                <a:latin typeface="Calibri" pitchFamily="34" charset="0"/>
              </a:rPr>
              <a:t>(65 rules in 9 Sections)</a:t>
            </a:r>
          </a:p>
          <a:p>
            <a:pPr defTabSz="793750" eaLnBrk="0" hangingPunct="0">
              <a:spcAft>
                <a:spcPts val="600"/>
              </a:spcAft>
            </a:pPr>
            <a:r>
              <a:rPr lang="en-GB" sz="3200" b="1" dirty="0" smtClean="0">
                <a:solidFill>
                  <a:srgbClr val="333399"/>
                </a:solidFill>
                <a:latin typeface="Calibri" pitchFamily="34" charset="0"/>
              </a:rPr>
              <a:t>Part 2: Dictionary</a:t>
            </a:r>
          </a:p>
          <a:p>
            <a:pPr defTabSz="793750" eaLnBrk="0" hangingPunct="0">
              <a:spcAft>
                <a:spcPts val="600"/>
              </a:spcAft>
            </a:pPr>
            <a:r>
              <a:rPr lang="en-GB" sz="2400" b="1" dirty="0" smtClean="0">
                <a:solidFill>
                  <a:srgbClr val="333399"/>
                </a:solidFill>
                <a:latin typeface="Calibri" pitchFamily="34" charset="0"/>
              </a:rPr>
              <a:t>(869 approved words)</a:t>
            </a:r>
            <a:endParaRPr lang="en-GB" sz="2400" b="1" dirty="0">
              <a:solidFill>
                <a:srgbClr val="333399"/>
              </a:solidFill>
              <a:latin typeface="Calibri" pitchFamily="34" charset="0"/>
            </a:endParaRPr>
          </a:p>
        </p:txBody>
      </p:sp>
      <p:pic>
        <p:nvPicPr>
          <p:cNvPr id="8" name="Picture 1"/>
          <p:cNvPicPr>
            <a:picLocks noChangeAspect="1" noChangeArrowheads="1"/>
          </p:cNvPicPr>
          <p:nvPr/>
        </p:nvPicPr>
        <p:blipFill>
          <a:blip r:embed="rId3" cstate="print"/>
          <a:srcRect/>
          <a:stretch>
            <a:fillRect/>
          </a:stretch>
        </p:blipFill>
        <p:spPr bwMode="auto">
          <a:xfrm>
            <a:off x="5538788" y="2228849"/>
            <a:ext cx="2833185" cy="3667125"/>
          </a:xfrm>
          <a:prstGeom prst="rect">
            <a:avLst/>
          </a:prstGeom>
          <a:ln>
            <a:noFill/>
          </a:ln>
          <a:effectLst>
            <a:outerShdw blurRad="190500" algn="tl" rotWithShape="0">
              <a:srgbClr val="000000">
                <a:alpha val="70000"/>
              </a:srgbClr>
            </a:outerShdw>
          </a:effectLst>
        </p:spPr>
      </p:pic>
      <p:sp>
        <p:nvSpPr>
          <p:cNvPr id="6" name="Freccia a destra 5"/>
          <p:cNvSpPr/>
          <p:nvPr/>
        </p:nvSpPr>
        <p:spPr bwMode="auto">
          <a:xfrm>
            <a:off x="5389477" y="5080945"/>
            <a:ext cx="900634" cy="421174"/>
          </a:xfrm>
          <a:prstGeom prst="rightArrow">
            <a:avLst>
              <a:gd name="adj1" fmla="val 50000"/>
              <a:gd name="adj2" fmla="val 60884"/>
            </a:avLst>
          </a:prstGeom>
          <a:solidFill>
            <a:srgbClr val="FF66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9" name="Rettangolo 8"/>
          <p:cNvSpPr/>
          <p:nvPr/>
        </p:nvSpPr>
        <p:spPr bwMode="auto">
          <a:xfrm>
            <a:off x="682323" y="5029200"/>
            <a:ext cx="4589765" cy="5715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10" name="Rectangle 2"/>
          <p:cNvSpPr>
            <a:spLocks noChangeArrowheads="1"/>
          </p:cNvSpPr>
          <p:nvPr/>
        </p:nvSpPr>
        <p:spPr bwMode="auto">
          <a:xfrm>
            <a:off x="644543" y="4991213"/>
            <a:ext cx="4741848" cy="640559"/>
          </a:xfrm>
          <a:prstGeom prst="rect">
            <a:avLst/>
          </a:prstGeom>
          <a:noFill/>
          <a:ln w="12700">
            <a:noFill/>
            <a:miter lim="800000"/>
            <a:headEnd/>
            <a:tailEnd/>
          </a:ln>
        </p:spPr>
        <p:txBody>
          <a:bodyPr wrap="square" lIns="84138" tIns="42862" rIns="84138" bIns="42862">
            <a:spAutoFit/>
          </a:bodyPr>
          <a:lstStyle/>
          <a:p>
            <a:pPr defTabSz="793750" eaLnBrk="0" hangingPunct="0"/>
            <a:r>
              <a:rPr lang="en-GB" sz="1800" b="1" dirty="0" smtClean="0">
                <a:solidFill>
                  <a:srgbClr val="FF0000"/>
                </a:solidFill>
                <a:latin typeface="Calibri" pitchFamily="34" charset="0"/>
              </a:rPr>
              <a:t>Latest issue is 6 – January 2013</a:t>
            </a:r>
          </a:p>
          <a:p>
            <a:pPr defTabSz="793750" eaLnBrk="0" hangingPunct="0"/>
            <a:r>
              <a:rPr lang="en-GB" sz="1800" b="1" dirty="0" smtClean="0">
                <a:solidFill>
                  <a:srgbClr val="FF0000"/>
                </a:solidFill>
                <a:latin typeface="Calibri" pitchFamily="34" charset="0"/>
              </a:rPr>
              <a:t>The specification is available at no cost</a:t>
            </a:r>
            <a:endParaRPr lang="en-GB" sz="1800" b="1" dirty="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95300" y="1244600"/>
            <a:ext cx="8356600" cy="954107"/>
          </a:xfrm>
          <a:prstGeom prst="rect">
            <a:avLst/>
          </a:prstGeom>
          <a:noFill/>
          <a:ln w="9525">
            <a:noFill/>
            <a:miter lim="800000"/>
            <a:headEnd/>
            <a:tailEnd/>
          </a:ln>
          <a:effectLst/>
        </p:spPr>
        <p:txBody>
          <a:bodyPr>
            <a:spAutoFit/>
          </a:bodyPr>
          <a:lstStyle/>
          <a:p>
            <a:pPr defTabSz="793750" eaLnBrk="0" hangingPunct="0">
              <a:lnSpc>
                <a:spcPct val="80000"/>
              </a:lnSpc>
              <a:buClr>
                <a:schemeClr val="tx2"/>
              </a:buClr>
              <a:buSzPct val="150000"/>
              <a:buFont typeface="Wingdings" pitchFamily="2" charset="2"/>
              <a:buNone/>
              <a:tabLst>
                <a:tab pos="88900" algn="l"/>
              </a:tabLst>
              <a:defRPr/>
            </a:pPr>
            <a:r>
              <a:rPr lang="en-US" altLang="ja-JP" sz="3400" b="1" dirty="0">
                <a:latin typeface="Calibri" pitchFamily="34" charset="0"/>
              </a:rPr>
              <a:t>PART 1 </a:t>
            </a:r>
            <a:r>
              <a:rPr lang="en-US" altLang="ja-JP" sz="3400" b="1" dirty="0" smtClean="0">
                <a:latin typeface="Calibri" pitchFamily="34" charset="0"/>
              </a:rPr>
              <a:t>– Writing rules</a:t>
            </a:r>
          </a:p>
          <a:p>
            <a:pPr algn="ctr" eaLnBrk="0" hangingPunct="0">
              <a:lnSpc>
                <a:spcPct val="80000"/>
              </a:lnSpc>
              <a:spcAft>
                <a:spcPct val="50000"/>
              </a:spcAft>
              <a:buClr>
                <a:schemeClr val="tx2"/>
              </a:buClr>
              <a:buSzPct val="150000"/>
              <a:buFont typeface="Wingdings" pitchFamily="2" charset="2"/>
              <a:buNone/>
              <a:tabLst>
                <a:tab pos="88900" algn="l"/>
              </a:tabLst>
              <a:defRPr/>
            </a:pPr>
            <a:endParaRPr lang="en-US" altLang="ja-JP" sz="3600" b="1" dirty="0" smtClean="0">
              <a:solidFill>
                <a:schemeClr val="tx2"/>
              </a:solidFill>
              <a:latin typeface="Arial" charset="0"/>
              <a:ea typeface="ＭＳ Ｐゴシック" pitchFamily="34" charset="-128"/>
              <a:cs typeface="+mn-cs"/>
            </a:endParaRPr>
          </a:p>
        </p:txBody>
      </p:sp>
      <p:sp>
        <p:nvSpPr>
          <p:cNvPr id="19459"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6" name="Rectangle 3"/>
          <p:cNvSpPr>
            <a:spLocks noChangeArrowheads="1"/>
          </p:cNvSpPr>
          <p:nvPr/>
        </p:nvSpPr>
        <p:spPr bwMode="auto">
          <a:xfrm>
            <a:off x="323848" y="1941529"/>
            <a:ext cx="8334375" cy="4002071"/>
          </a:xfrm>
          <a:prstGeom prst="rect">
            <a:avLst/>
          </a:prstGeom>
          <a:noFill/>
          <a:ln w="12700">
            <a:noFill/>
            <a:miter lim="800000"/>
            <a:headEnd/>
            <a:tailEnd/>
          </a:ln>
          <a:effectLst/>
        </p:spPr>
        <p:txBody>
          <a:bodyPr lIns="84138" tIns="42862" rIns="84138" bIns="42862"/>
          <a:lstStyle/>
          <a:p>
            <a:pPr marL="528638" lvl="1" indent="-349250" algn="l" defTabSz="793750">
              <a:lnSpc>
                <a:spcPct val="100000"/>
              </a:lnSpc>
              <a:buClr>
                <a:schemeClr val="tx2"/>
              </a:buClr>
              <a:buSzPct val="70000"/>
              <a:tabLst>
                <a:tab pos="2382838" algn="l"/>
                <a:tab pos="3219450" algn="l"/>
              </a:tabLst>
            </a:pPr>
            <a:r>
              <a:rPr lang="en-GB" sz="2800" b="1" dirty="0" smtClean="0">
                <a:solidFill>
                  <a:srgbClr val="333399"/>
                </a:solidFill>
                <a:latin typeface="Calibri" pitchFamily="34" charset="0"/>
              </a:rPr>
              <a:t>Section 1 – Words </a:t>
            </a:r>
          </a:p>
          <a:p>
            <a:pPr marL="528638" lvl="1" indent="-349250" algn="l" defTabSz="793750">
              <a:lnSpc>
                <a:spcPct val="100000"/>
              </a:lnSpc>
              <a:buClr>
                <a:schemeClr val="tx2"/>
              </a:buClr>
              <a:buSzPct val="70000"/>
              <a:tabLst>
                <a:tab pos="2382838" algn="l"/>
                <a:tab pos="3219450" algn="l"/>
              </a:tabLst>
            </a:pPr>
            <a:r>
              <a:rPr lang="en-GB" sz="2800" b="1" dirty="0" smtClean="0">
                <a:solidFill>
                  <a:srgbClr val="333399"/>
                </a:solidFill>
                <a:latin typeface="Calibri" pitchFamily="34" charset="0"/>
              </a:rPr>
              <a:t>Section 2 – Noun clusters</a:t>
            </a:r>
          </a:p>
          <a:p>
            <a:pPr marL="528638" lvl="1" indent="-349250" algn="l" defTabSz="793750">
              <a:lnSpc>
                <a:spcPct val="100000"/>
              </a:lnSpc>
              <a:buClr>
                <a:schemeClr val="tx2"/>
              </a:buClr>
              <a:buSzPct val="70000"/>
              <a:tabLst>
                <a:tab pos="2382838" algn="l"/>
                <a:tab pos="3219450" algn="l"/>
              </a:tabLst>
            </a:pPr>
            <a:r>
              <a:rPr lang="en-GB" sz="2800" b="1" dirty="0" smtClean="0">
                <a:solidFill>
                  <a:srgbClr val="333399"/>
                </a:solidFill>
                <a:latin typeface="Calibri" pitchFamily="34" charset="0"/>
              </a:rPr>
              <a:t>Section 3 – Verbs</a:t>
            </a:r>
          </a:p>
          <a:p>
            <a:pPr marL="528638" lvl="1" indent="-349250" algn="l" defTabSz="793750">
              <a:lnSpc>
                <a:spcPct val="100000"/>
              </a:lnSpc>
              <a:buClr>
                <a:schemeClr val="tx2"/>
              </a:buClr>
              <a:buSzPct val="70000"/>
              <a:tabLst>
                <a:tab pos="2382838" algn="l"/>
                <a:tab pos="3219450" algn="l"/>
              </a:tabLst>
            </a:pPr>
            <a:r>
              <a:rPr lang="en-GB" sz="2800" b="1" dirty="0" smtClean="0">
                <a:solidFill>
                  <a:srgbClr val="333399"/>
                </a:solidFill>
                <a:latin typeface="Calibri" pitchFamily="34" charset="0"/>
              </a:rPr>
              <a:t>Section 4  - Sentences</a:t>
            </a:r>
          </a:p>
          <a:p>
            <a:pPr marL="528638" lvl="1" indent="-349250" algn="l" defTabSz="793750">
              <a:lnSpc>
                <a:spcPct val="100000"/>
              </a:lnSpc>
              <a:buClr>
                <a:schemeClr val="tx2"/>
              </a:buClr>
              <a:buSzPct val="70000"/>
              <a:tabLst>
                <a:tab pos="2382838" algn="l"/>
                <a:tab pos="3219450" algn="l"/>
              </a:tabLst>
            </a:pPr>
            <a:r>
              <a:rPr lang="en-GB" sz="2800" b="1" dirty="0" smtClean="0">
                <a:solidFill>
                  <a:srgbClr val="333399"/>
                </a:solidFill>
                <a:latin typeface="Calibri" pitchFamily="34" charset="0"/>
              </a:rPr>
              <a:t>Section 5 – Procedures</a:t>
            </a:r>
          </a:p>
          <a:p>
            <a:pPr marL="528638" lvl="1" indent="-349250" algn="l" defTabSz="793750">
              <a:lnSpc>
                <a:spcPct val="100000"/>
              </a:lnSpc>
              <a:buClr>
                <a:schemeClr val="tx2"/>
              </a:buClr>
              <a:buSzPct val="70000"/>
              <a:tabLst>
                <a:tab pos="2382838" algn="l"/>
                <a:tab pos="3219450" algn="l"/>
              </a:tabLst>
            </a:pPr>
            <a:r>
              <a:rPr lang="en-GB" sz="2800" b="1" dirty="0" smtClean="0">
                <a:solidFill>
                  <a:srgbClr val="333399"/>
                </a:solidFill>
                <a:latin typeface="Calibri" pitchFamily="34" charset="0"/>
              </a:rPr>
              <a:t>Section 6 – Descriptive writings</a:t>
            </a:r>
          </a:p>
          <a:p>
            <a:pPr marL="528638" lvl="1" indent="-349250" algn="l" defTabSz="793750">
              <a:lnSpc>
                <a:spcPct val="100000"/>
              </a:lnSpc>
              <a:buClr>
                <a:schemeClr val="tx2"/>
              </a:buClr>
              <a:buSzPct val="70000"/>
              <a:tabLst>
                <a:tab pos="2382838" algn="l"/>
                <a:tab pos="3219450" algn="l"/>
              </a:tabLst>
            </a:pPr>
            <a:r>
              <a:rPr lang="en-GB" sz="2800" b="1" dirty="0" smtClean="0">
                <a:solidFill>
                  <a:srgbClr val="333399"/>
                </a:solidFill>
                <a:latin typeface="Calibri" pitchFamily="34" charset="0"/>
              </a:rPr>
              <a:t>Section 7 – Warnings, cautions, and notes</a:t>
            </a:r>
          </a:p>
          <a:p>
            <a:pPr marL="528638" lvl="1" indent="-349250" algn="l" defTabSz="793750">
              <a:lnSpc>
                <a:spcPct val="100000"/>
              </a:lnSpc>
              <a:buClr>
                <a:schemeClr val="tx2"/>
              </a:buClr>
              <a:buSzPct val="70000"/>
              <a:tabLst>
                <a:tab pos="2382838" algn="l"/>
                <a:tab pos="3219450" algn="l"/>
              </a:tabLst>
            </a:pPr>
            <a:r>
              <a:rPr lang="en-GB" sz="2800" b="1" dirty="0" smtClean="0">
                <a:solidFill>
                  <a:srgbClr val="333399"/>
                </a:solidFill>
                <a:latin typeface="Calibri" pitchFamily="34" charset="0"/>
              </a:rPr>
              <a:t>Section 8 – Punctuation and word count</a:t>
            </a:r>
          </a:p>
          <a:p>
            <a:pPr marL="528638" lvl="1" indent="-349250" algn="l" defTabSz="793750">
              <a:lnSpc>
                <a:spcPct val="100000"/>
              </a:lnSpc>
              <a:buClr>
                <a:schemeClr val="tx2"/>
              </a:buClr>
              <a:buSzPct val="70000"/>
              <a:tabLst>
                <a:tab pos="2382838" algn="l"/>
                <a:tab pos="3219450" algn="l"/>
              </a:tabLst>
            </a:pPr>
            <a:r>
              <a:rPr lang="en-GB" sz="2800" b="1" dirty="0" smtClean="0">
                <a:solidFill>
                  <a:srgbClr val="333399"/>
                </a:solidFill>
                <a:latin typeface="Calibri" pitchFamily="34" charset="0"/>
              </a:rPr>
              <a:t>Section 9 – Writing practices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23844" y="1244601"/>
            <a:ext cx="8377238" cy="517962"/>
          </a:xfrm>
          <a:prstGeom prst="rect">
            <a:avLst/>
          </a:prstGeom>
          <a:noFill/>
          <a:ln w="9525">
            <a:noFill/>
            <a:miter lim="800000"/>
            <a:headEnd/>
            <a:tailEnd/>
          </a:ln>
          <a:effectLst/>
        </p:spPr>
        <p:txBody>
          <a:bodyPr wrap="square">
            <a:spAutoFit/>
          </a:bodyPr>
          <a:lstStyle/>
          <a:p>
            <a:pPr defTabSz="793750" eaLnBrk="0" hangingPunct="0">
              <a:lnSpc>
                <a:spcPct val="80000"/>
              </a:lnSpc>
              <a:buClr>
                <a:schemeClr val="tx2"/>
              </a:buClr>
              <a:buSzPct val="150000"/>
              <a:buFont typeface="Wingdings" pitchFamily="2" charset="2"/>
              <a:buNone/>
              <a:tabLst>
                <a:tab pos="88900" algn="l"/>
              </a:tabLst>
              <a:defRPr/>
            </a:pPr>
            <a:r>
              <a:rPr lang="en-US" altLang="ja-JP" sz="3400" b="1" dirty="0">
                <a:latin typeface="Calibri" pitchFamily="34" charset="0"/>
              </a:rPr>
              <a:t>PART 1 </a:t>
            </a:r>
            <a:r>
              <a:rPr lang="en-US" altLang="ja-JP" sz="3400" b="1" dirty="0" smtClean="0">
                <a:latin typeface="Calibri" pitchFamily="34" charset="0"/>
              </a:rPr>
              <a:t>– STE primary writing rules</a:t>
            </a:r>
            <a:endParaRPr lang="en-US" altLang="ja-JP" sz="3600" b="1" dirty="0" smtClean="0">
              <a:solidFill>
                <a:schemeClr val="tx2"/>
              </a:solidFill>
              <a:latin typeface="Arial" charset="0"/>
              <a:ea typeface="ＭＳ Ｐゴシック" pitchFamily="34" charset="-128"/>
              <a:cs typeface="+mn-cs"/>
            </a:endParaRPr>
          </a:p>
        </p:txBody>
      </p:sp>
      <p:sp>
        <p:nvSpPr>
          <p:cNvPr id="19459"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5" name="Rectangle 2"/>
          <p:cNvSpPr>
            <a:spLocks noChangeArrowheads="1"/>
          </p:cNvSpPr>
          <p:nvPr/>
        </p:nvSpPr>
        <p:spPr bwMode="auto">
          <a:xfrm>
            <a:off x="506421" y="1662128"/>
            <a:ext cx="8637579" cy="838179"/>
          </a:xfrm>
          <a:prstGeom prst="rect">
            <a:avLst/>
          </a:prstGeom>
          <a:noFill/>
          <a:ln w="12700">
            <a:noFill/>
            <a:miter lim="800000"/>
            <a:headEnd/>
            <a:tailEnd/>
          </a:ln>
          <a:effectLst/>
        </p:spPr>
        <p:txBody>
          <a:bodyPr lIns="84138" tIns="42862" rIns="84138" bIns="42862" anchor="ctr"/>
          <a:lstStyle/>
          <a:p>
            <a:pPr algn="l" defTabSz="858838">
              <a:lnSpc>
                <a:spcPct val="100000"/>
              </a:lnSpc>
              <a:spcAft>
                <a:spcPct val="0"/>
              </a:spcAft>
            </a:pPr>
            <a:r>
              <a:rPr lang="en-GB" sz="2400" dirty="0" smtClean="0">
                <a:latin typeface="Calibri" pitchFamily="34" charset="0"/>
              </a:rPr>
              <a:t>The </a:t>
            </a:r>
            <a:r>
              <a:rPr lang="en-GB" sz="2400" b="1" dirty="0" smtClean="0">
                <a:latin typeface="Calibri" pitchFamily="34" charset="0"/>
              </a:rPr>
              <a:t>basic principle</a:t>
            </a:r>
            <a:r>
              <a:rPr lang="en-GB" sz="2400" dirty="0" smtClean="0">
                <a:latin typeface="Calibri" pitchFamily="34" charset="0"/>
              </a:rPr>
              <a:t> of STE is to keep texts</a:t>
            </a:r>
          </a:p>
          <a:p>
            <a:pPr algn="l" defTabSz="858838">
              <a:lnSpc>
                <a:spcPct val="100000"/>
              </a:lnSpc>
              <a:spcAft>
                <a:spcPct val="0"/>
              </a:spcAft>
            </a:pPr>
            <a:r>
              <a:rPr lang="en-GB" sz="2400" dirty="0" smtClean="0">
                <a:latin typeface="Calibri" pitchFamily="34" charset="0"/>
              </a:rPr>
              <a:t>as </a:t>
            </a:r>
            <a:r>
              <a:rPr lang="en-GB" sz="2400" b="1" dirty="0" smtClean="0">
                <a:latin typeface="Calibri" pitchFamily="34" charset="0"/>
              </a:rPr>
              <a:t>simple</a:t>
            </a:r>
            <a:r>
              <a:rPr lang="en-GB" sz="2400" dirty="0" smtClean="0">
                <a:latin typeface="Calibri" pitchFamily="34" charset="0"/>
              </a:rPr>
              <a:t> and </a:t>
            </a:r>
            <a:r>
              <a:rPr lang="en-GB" sz="2400" b="1" dirty="0" smtClean="0">
                <a:latin typeface="Calibri" pitchFamily="34" charset="0"/>
              </a:rPr>
              <a:t>readable</a:t>
            </a:r>
            <a:r>
              <a:rPr lang="en-GB" sz="2400" dirty="0" smtClean="0">
                <a:latin typeface="Calibri" pitchFamily="34" charset="0"/>
              </a:rPr>
              <a:t> as possible</a:t>
            </a:r>
          </a:p>
        </p:txBody>
      </p:sp>
      <p:sp>
        <p:nvSpPr>
          <p:cNvPr id="6" name="Rectangle 3"/>
          <p:cNvSpPr>
            <a:spLocks noChangeArrowheads="1"/>
          </p:cNvSpPr>
          <p:nvPr/>
        </p:nvSpPr>
        <p:spPr bwMode="auto">
          <a:xfrm>
            <a:off x="366712" y="2455879"/>
            <a:ext cx="8748712" cy="4030645"/>
          </a:xfrm>
          <a:prstGeom prst="rect">
            <a:avLst/>
          </a:prstGeom>
          <a:noFill/>
          <a:ln w="12700">
            <a:noFill/>
            <a:miter lim="800000"/>
            <a:headEnd/>
            <a:tailEnd/>
          </a:ln>
          <a:effectLst/>
        </p:spPr>
        <p:txBody>
          <a:bodyPr lIns="84138" tIns="42862" rIns="84138" bIns="42862"/>
          <a:lstStyle/>
          <a:p>
            <a:pPr marL="528638" lvl="1" indent="-349250" algn="l" defTabSz="793750">
              <a:lnSpc>
                <a:spcPct val="100000"/>
              </a:lnSpc>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Use words that are:</a:t>
            </a:r>
            <a:endParaRPr lang="en-GB" sz="1800" b="1" dirty="0">
              <a:solidFill>
                <a:srgbClr val="333399"/>
              </a:solidFill>
              <a:latin typeface="Calibri" pitchFamily="34" charset="0"/>
            </a:endParaRPr>
          </a:p>
          <a:p>
            <a:pPr marL="1150938" lvl="2" indent="-201613" algn="l" defTabSz="793750">
              <a:lnSpc>
                <a:spcPct val="100000"/>
              </a:lnSpc>
              <a:spcAft>
                <a:spcPct val="20000"/>
              </a:spcAft>
              <a:buClr>
                <a:schemeClr val="tx2"/>
              </a:buClr>
              <a:buSzPct val="70000"/>
              <a:buFont typeface="Wingdings" pitchFamily="2" charset="2"/>
              <a:buChar char="l"/>
              <a:tabLst>
                <a:tab pos="2382838" algn="l"/>
                <a:tab pos="3219450" algn="l"/>
              </a:tabLst>
            </a:pPr>
            <a:r>
              <a:rPr lang="en-GB" sz="1800" b="1" dirty="0">
                <a:solidFill>
                  <a:srgbClr val="333399"/>
                </a:solidFill>
                <a:latin typeface="Calibri" pitchFamily="34" charset="0"/>
              </a:rPr>
              <a:t>Approved </a:t>
            </a:r>
            <a:r>
              <a:rPr lang="en-GB" sz="1800" b="1" dirty="0" smtClean="0">
                <a:solidFill>
                  <a:srgbClr val="333399"/>
                </a:solidFill>
                <a:latin typeface="Calibri" pitchFamily="34" charset="0"/>
              </a:rPr>
              <a:t> </a:t>
            </a:r>
            <a:r>
              <a:rPr lang="en-GB" sz="1800" b="1" dirty="0">
                <a:solidFill>
                  <a:srgbClr val="333399"/>
                </a:solidFill>
                <a:latin typeface="Calibri" pitchFamily="34" charset="0"/>
              </a:rPr>
              <a:t>in the </a:t>
            </a:r>
            <a:r>
              <a:rPr lang="en-GB" sz="1800" b="1" dirty="0" smtClean="0">
                <a:solidFill>
                  <a:srgbClr val="333399"/>
                </a:solidFill>
                <a:latin typeface="Calibri" pitchFamily="34" charset="0"/>
              </a:rPr>
              <a:t>dictionary (controlled)</a:t>
            </a:r>
            <a:endParaRPr lang="en-GB" sz="1800" b="1" dirty="0">
              <a:solidFill>
                <a:srgbClr val="333399"/>
              </a:solidFill>
              <a:latin typeface="Calibri" pitchFamily="34" charset="0"/>
            </a:endParaRPr>
          </a:p>
          <a:p>
            <a:pPr marL="1150938" lvl="2" indent="-201613" algn="l" defTabSz="793750">
              <a:lnSpc>
                <a:spcPct val="100000"/>
              </a:lnSpc>
              <a:spcAft>
                <a:spcPct val="20000"/>
              </a:spcAft>
              <a:buClr>
                <a:schemeClr val="tx2"/>
              </a:buClr>
              <a:buSzPct val="70000"/>
              <a:buFont typeface="Wingdings" pitchFamily="2" charset="2"/>
              <a:buChar char="l"/>
              <a:tabLst>
                <a:tab pos="2382838" algn="l"/>
                <a:tab pos="3219450" algn="l"/>
              </a:tabLst>
            </a:pPr>
            <a:r>
              <a:rPr lang="en-GB" sz="1800" b="1" dirty="0">
                <a:solidFill>
                  <a:srgbClr val="333399"/>
                </a:solidFill>
                <a:latin typeface="Calibri" pitchFamily="34" charset="0"/>
              </a:rPr>
              <a:t>Technical </a:t>
            </a:r>
            <a:r>
              <a:rPr lang="en-GB" sz="1800" b="1" dirty="0" smtClean="0">
                <a:solidFill>
                  <a:srgbClr val="333399"/>
                </a:solidFill>
                <a:latin typeface="Calibri" pitchFamily="34" charset="0"/>
              </a:rPr>
              <a:t>names (19 </a:t>
            </a:r>
            <a:r>
              <a:rPr lang="en-GB" sz="1800" b="1" dirty="0">
                <a:solidFill>
                  <a:srgbClr val="333399"/>
                </a:solidFill>
                <a:latin typeface="Calibri" pitchFamily="34" charset="0"/>
              </a:rPr>
              <a:t>categories, not controlled, not listed in the </a:t>
            </a:r>
            <a:r>
              <a:rPr lang="en-GB" sz="1800" b="1" dirty="0" smtClean="0">
                <a:solidFill>
                  <a:srgbClr val="333399"/>
                </a:solidFill>
                <a:latin typeface="Calibri" pitchFamily="34" charset="0"/>
              </a:rPr>
              <a:t>dictionary)</a:t>
            </a:r>
            <a:endParaRPr lang="en-GB" sz="1800" b="1" dirty="0">
              <a:solidFill>
                <a:srgbClr val="333399"/>
              </a:solidFill>
              <a:latin typeface="Calibri" pitchFamily="34" charset="0"/>
            </a:endParaRPr>
          </a:p>
          <a:p>
            <a:pPr marL="1150938" lvl="2" indent="-201613" algn="l" defTabSz="793750">
              <a:lnSpc>
                <a:spcPct val="100000"/>
              </a:lnSpc>
              <a:spcAft>
                <a:spcPct val="20000"/>
              </a:spcAft>
              <a:buClr>
                <a:schemeClr val="tx2"/>
              </a:buClr>
              <a:buSzPct val="70000"/>
              <a:buFont typeface="Wingdings" pitchFamily="2" charset="2"/>
              <a:buChar char="l"/>
              <a:tabLst>
                <a:tab pos="2382838" algn="l"/>
                <a:tab pos="3219450" algn="l"/>
              </a:tabLst>
            </a:pPr>
            <a:r>
              <a:rPr lang="en-GB" sz="1800" b="1" dirty="0">
                <a:solidFill>
                  <a:srgbClr val="333399"/>
                </a:solidFill>
                <a:latin typeface="Calibri" pitchFamily="34" charset="0"/>
              </a:rPr>
              <a:t>Technical </a:t>
            </a:r>
            <a:r>
              <a:rPr lang="en-GB" sz="1800" b="1" dirty="0" smtClean="0">
                <a:solidFill>
                  <a:srgbClr val="333399"/>
                </a:solidFill>
                <a:latin typeface="Calibri" pitchFamily="34" charset="0"/>
              </a:rPr>
              <a:t>verbs (4 </a:t>
            </a:r>
            <a:r>
              <a:rPr lang="en-GB" sz="1800" b="1" dirty="0">
                <a:solidFill>
                  <a:srgbClr val="333399"/>
                </a:solidFill>
                <a:latin typeface="Calibri" pitchFamily="34" charset="0"/>
              </a:rPr>
              <a:t>categories, not controlled, not listed in the </a:t>
            </a:r>
            <a:r>
              <a:rPr lang="en-GB" sz="1800" b="1" dirty="0" smtClean="0">
                <a:solidFill>
                  <a:srgbClr val="333399"/>
                </a:solidFill>
                <a:latin typeface="Calibri" pitchFamily="34" charset="0"/>
              </a:rPr>
              <a:t>dictionary</a:t>
            </a:r>
            <a:r>
              <a:rPr lang="en-GB" sz="1800" b="1" dirty="0">
                <a:solidFill>
                  <a:srgbClr val="333399"/>
                </a:solidFill>
                <a:latin typeface="Calibri" pitchFamily="34" charset="0"/>
              </a:rPr>
              <a:t>).</a:t>
            </a:r>
          </a:p>
          <a:p>
            <a:pPr marL="528638" lvl="1" indent="-349250" algn="l" defTabSz="793750">
              <a:lnSpc>
                <a:spcPct val="100000"/>
              </a:lnSpc>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Use approved </a:t>
            </a:r>
            <a:r>
              <a:rPr lang="en-GB" sz="1800" b="1" dirty="0">
                <a:solidFill>
                  <a:srgbClr val="333399"/>
                </a:solidFill>
                <a:latin typeface="Calibri" pitchFamily="34" charset="0"/>
              </a:rPr>
              <a:t>words </a:t>
            </a:r>
            <a:r>
              <a:rPr lang="en-GB" sz="1800" b="1" dirty="0" smtClean="0">
                <a:solidFill>
                  <a:srgbClr val="333399"/>
                </a:solidFill>
                <a:latin typeface="Calibri" pitchFamily="34" charset="0"/>
              </a:rPr>
              <a:t>from the dictionary only </a:t>
            </a:r>
            <a:r>
              <a:rPr lang="en-GB" sz="1800" b="1" dirty="0">
                <a:solidFill>
                  <a:srgbClr val="333399"/>
                </a:solidFill>
                <a:latin typeface="Calibri" pitchFamily="34" charset="0"/>
              </a:rPr>
              <a:t>as the part of speech </a:t>
            </a:r>
            <a:r>
              <a:rPr lang="en-GB" sz="1800" b="1" dirty="0" smtClean="0">
                <a:solidFill>
                  <a:srgbClr val="333399"/>
                </a:solidFill>
                <a:latin typeface="Calibri" pitchFamily="34" charset="0"/>
              </a:rPr>
              <a:t>given.</a:t>
            </a:r>
          </a:p>
          <a:p>
            <a:pPr marL="528638" lvl="1" indent="-349250" algn="l" defTabSz="793750">
              <a:lnSpc>
                <a:spcPct val="100000"/>
              </a:lnSpc>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Use approved words only with their approved meanings.</a:t>
            </a:r>
          </a:p>
          <a:p>
            <a:pPr marL="528638" lvl="1" indent="-349250" algn="l" defTabSz="793750">
              <a:lnSpc>
                <a:spcPct val="100000"/>
              </a:lnSpc>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Use only the approved forms of verbs and adjectives.</a:t>
            </a:r>
          </a:p>
          <a:p>
            <a:pPr marL="528638" lvl="1" indent="-349250" defTabSz="793750">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Write noun clusters of no more than three words.</a:t>
            </a:r>
          </a:p>
          <a:p>
            <a:pPr marL="528638" lvl="1" indent="-349250" defTabSz="793750">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When applicable, put the article or a demonstrative adjective before nouns.</a:t>
            </a:r>
          </a:p>
          <a:p>
            <a:pPr marL="528638" lvl="1" indent="-349250" defTabSz="793750">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Only use the active voice in procedural writing. </a:t>
            </a:r>
            <a:r>
              <a:rPr lang="en-US" sz="1800" b="1" dirty="0" smtClean="0">
                <a:solidFill>
                  <a:srgbClr val="333399"/>
                </a:solidFill>
                <a:latin typeface="Calibri" pitchFamily="34" charset="0"/>
              </a:rPr>
              <a:t>Use the active voice as much as possible in descriptive writing.</a:t>
            </a:r>
          </a:p>
          <a:p>
            <a:pPr marL="528638" lvl="1" indent="-349250" defTabSz="793750">
              <a:buClr>
                <a:schemeClr val="tx2"/>
              </a:buClr>
              <a:buSzPct val="70000"/>
              <a:buFont typeface="Wingdings" pitchFamily="2" charset="2"/>
              <a:buChar char="l"/>
              <a:tabLst>
                <a:tab pos="2382838" algn="l"/>
                <a:tab pos="3219450" algn="l"/>
              </a:tabLst>
            </a:pPr>
            <a:r>
              <a:rPr lang="en-US" sz="1800" b="1" dirty="0" smtClean="0">
                <a:solidFill>
                  <a:srgbClr val="333399"/>
                </a:solidFill>
                <a:latin typeface="Calibri" pitchFamily="34" charset="0"/>
              </a:rPr>
              <a:t>Only use the “-</a:t>
            </a:r>
            <a:r>
              <a:rPr lang="en-US" sz="1800" b="1" dirty="0" err="1" smtClean="0">
                <a:solidFill>
                  <a:srgbClr val="333399"/>
                </a:solidFill>
                <a:latin typeface="Calibri" pitchFamily="34" charset="0"/>
              </a:rPr>
              <a:t>ing</a:t>
            </a:r>
            <a:r>
              <a:rPr lang="en-US" sz="1800" b="1" dirty="0" smtClean="0">
                <a:solidFill>
                  <a:srgbClr val="333399"/>
                </a:solidFill>
                <a:latin typeface="Calibri" pitchFamily="34" charset="0"/>
              </a:rPr>
              <a:t>” form of a verb as a modifier in a technical name.</a:t>
            </a:r>
            <a:endParaRPr lang="it-IT" sz="1800" b="1" dirty="0" smtClean="0">
              <a:solidFill>
                <a:srgbClr val="333399"/>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ChangeArrowheads="1"/>
          </p:cNvSpPr>
          <p:nvPr/>
        </p:nvSpPr>
        <p:spPr bwMode="auto">
          <a:xfrm>
            <a:off x="323848" y="1884360"/>
            <a:ext cx="8748712" cy="4521200"/>
          </a:xfrm>
          <a:prstGeom prst="rect">
            <a:avLst/>
          </a:prstGeom>
          <a:noFill/>
          <a:ln w="12700">
            <a:noFill/>
            <a:miter lim="800000"/>
            <a:headEnd/>
            <a:tailEnd/>
          </a:ln>
          <a:effectLst/>
        </p:spPr>
        <p:txBody>
          <a:bodyPr lIns="84138" tIns="42862" rIns="84138" bIns="42862"/>
          <a:lstStyle/>
          <a:p>
            <a:pPr marL="528638" lvl="1" indent="-349250" defTabSz="793750">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Be clear and specific.</a:t>
            </a:r>
          </a:p>
          <a:p>
            <a:pPr marL="528638" lvl="1" indent="-349250" defTabSz="793750">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Use vertical lists for complex text.</a:t>
            </a:r>
          </a:p>
          <a:p>
            <a:pPr marL="528638" lvl="1" indent="-349250" defTabSz="793750">
              <a:buClr>
                <a:schemeClr val="tx2"/>
              </a:buClr>
              <a:buSzPct val="70000"/>
              <a:buFont typeface="Wingdings" pitchFamily="2" charset="2"/>
              <a:buChar char="l"/>
              <a:tabLst>
                <a:tab pos="2382838" algn="l"/>
                <a:tab pos="3219450" algn="l"/>
              </a:tabLst>
            </a:pPr>
            <a:r>
              <a:rPr lang="en-US" sz="1800" b="1" dirty="0" smtClean="0">
                <a:solidFill>
                  <a:srgbClr val="333399"/>
                </a:solidFill>
                <a:latin typeface="Calibri" pitchFamily="34" charset="0"/>
              </a:rPr>
              <a:t>Write short sentences </a:t>
            </a:r>
            <a:r>
              <a:rPr lang="en-GB" sz="1800" b="1" dirty="0" smtClean="0">
                <a:solidFill>
                  <a:srgbClr val="333399"/>
                </a:solidFill>
                <a:latin typeface="Calibri" pitchFamily="34" charset="0"/>
              </a:rPr>
              <a:t>(a maximum of 20 words for procedures, 25 for descriptive text).</a:t>
            </a:r>
          </a:p>
          <a:p>
            <a:pPr marL="528638" lvl="1" indent="-349250" defTabSz="793750">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Write only one instruction in each sentence.</a:t>
            </a:r>
          </a:p>
          <a:p>
            <a:pPr marL="528638" lvl="1" indent="-349250" defTabSz="793750">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Write instructions in the imperative (command) form.</a:t>
            </a:r>
          </a:p>
          <a:p>
            <a:pPr marL="528638" lvl="1" indent="-349250" algn="l" defTabSz="793750">
              <a:lnSpc>
                <a:spcPct val="100000"/>
              </a:lnSpc>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Present information gradually.</a:t>
            </a:r>
          </a:p>
          <a:p>
            <a:pPr marL="528638" lvl="1" indent="-349250" defTabSz="793750">
              <a:buClr>
                <a:schemeClr val="tx2"/>
              </a:buClr>
              <a:buSzPct val="70000"/>
              <a:buFont typeface="Wingdings" pitchFamily="2" charset="2"/>
              <a:buChar char="l"/>
              <a:tabLst>
                <a:tab pos="2382838" algn="l"/>
                <a:tab pos="3219450" algn="l"/>
              </a:tabLst>
            </a:pPr>
            <a:r>
              <a:rPr lang="en-US" sz="1800" b="1" dirty="0" smtClean="0">
                <a:solidFill>
                  <a:srgbClr val="333399"/>
                </a:solidFill>
                <a:latin typeface="Calibri" pitchFamily="34" charset="0"/>
              </a:rPr>
              <a:t>Use paragraphs to show related information.</a:t>
            </a:r>
          </a:p>
          <a:p>
            <a:pPr marL="528638" lvl="1" indent="-349250" defTabSz="793750">
              <a:buClr>
                <a:schemeClr val="tx2"/>
              </a:buClr>
              <a:buSzPct val="70000"/>
              <a:buFont typeface="Wingdings" pitchFamily="2" charset="2"/>
              <a:buChar char="l"/>
              <a:tabLst>
                <a:tab pos="2382838" algn="l"/>
                <a:tab pos="3219450" algn="l"/>
              </a:tabLst>
            </a:pPr>
            <a:r>
              <a:rPr lang="en-US" sz="1800" b="1" dirty="0" smtClean="0">
                <a:solidFill>
                  <a:srgbClr val="333399"/>
                </a:solidFill>
                <a:latin typeface="Calibri" pitchFamily="34" charset="0"/>
              </a:rPr>
              <a:t>Make sure that each paragraph has only one topic.</a:t>
            </a:r>
          </a:p>
          <a:p>
            <a:pPr marL="528638" lvl="1" indent="-349250" defTabSz="793750">
              <a:buClr>
                <a:schemeClr val="tx2"/>
              </a:buClr>
              <a:buSzPct val="70000"/>
              <a:buFont typeface="Wingdings" pitchFamily="2" charset="2"/>
              <a:buChar char="l"/>
              <a:tabLst>
                <a:tab pos="2382838" algn="l"/>
                <a:tab pos="3219450" algn="l"/>
              </a:tabLst>
            </a:pPr>
            <a:r>
              <a:rPr lang="en-US" sz="1800" b="1" dirty="0" smtClean="0">
                <a:solidFill>
                  <a:srgbClr val="333399"/>
                </a:solidFill>
                <a:latin typeface="Calibri" pitchFamily="34" charset="0"/>
              </a:rPr>
              <a:t>Make sure that a paragraph has no more than six sentences.</a:t>
            </a:r>
            <a:endParaRPr lang="en-GB" sz="1800" b="1" dirty="0" smtClean="0">
              <a:solidFill>
                <a:srgbClr val="333399"/>
              </a:solidFill>
              <a:latin typeface="Calibri" pitchFamily="34" charset="0"/>
            </a:endParaRPr>
          </a:p>
          <a:p>
            <a:pPr marL="528638" lvl="1" indent="-349250" defTabSz="793750">
              <a:buClr>
                <a:schemeClr val="tx2"/>
              </a:buClr>
              <a:buSzPct val="70000"/>
              <a:buFont typeface="Wingdings" pitchFamily="2" charset="2"/>
              <a:buChar char="l"/>
              <a:tabLst>
                <a:tab pos="2382838" algn="l"/>
                <a:tab pos="3219450" algn="l"/>
              </a:tabLst>
            </a:pPr>
            <a:r>
              <a:rPr lang="en-US" sz="1800" b="1" dirty="0" smtClean="0">
                <a:solidFill>
                  <a:srgbClr val="333399"/>
                </a:solidFill>
                <a:latin typeface="Calibri" pitchFamily="34" charset="0"/>
              </a:rPr>
              <a:t>Use safety words (warning or caution) to identify the level of risk.</a:t>
            </a:r>
          </a:p>
          <a:p>
            <a:pPr marL="528638" lvl="1" indent="-349250" defTabSz="793750">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Write notes only to give information, not commands.</a:t>
            </a:r>
          </a:p>
          <a:p>
            <a:pPr marL="528638" lvl="1" indent="-349250" defTabSz="793750">
              <a:buClr>
                <a:schemeClr val="tx2"/>
              </a:buClr>
              <a:buSzPct val="70000"/>
              <a:buFont typeface="Wingdings" pitchFamily="2" charset="2"/>
              <a:buChar char="l"/>
              <a:tabLst>
                <a:tab pos="2382838" algn="l"/>
                <a:tab pos="3219450" algn="l"/>
              </a:tabLst>
            </a:pPr>
            <a:r>
              <a:rPr lang="en-GB" sz="1800" b="1" dirty="0" smtClean="0">
                <a:solidFill>
                  <a:srgbClr val="333399"/>
                </a:solidFill>
                <a:latin typeface="Calibri" pitchFamily="34" charset="0"/>
              </a:rPr>
              <a:t>Use a “different construction” to rewrite sentences when a “word-for-word” replacement is not sufficient.</a:t>
            </a:r>
          </a:p>
          <a:p>
            <a:pPr marL="528638" lvl="1" indent="-349250" algn="l" defTabSz="793750">
              <a:lnSpc>
                <a:spcPct val="100000"/>
              </a:lnSpc>
              <a:buClr>
                <a:schemeClr val="tx2"/>
              </a:buClr>
              <a:buSzPct val="70000"/>
              <a:tabLst>
                <a:tab pos="2382838" algn="l"/>
                <a:tab pos="3219450" algn="l"/>
              </a:tabLst>
            </a:pPr>
            <a:endParaRPr lang="en-GB" sz="1800" b="1" dirty="0">
              <a:solidFill>
                <a:srgbClr val="0052BA"/>
              </a:solidFill>
            </a:endParaRPr>
          </a:p>
          <a:p>
            <a:pPr marL="528638" lvl="1" indent="-349250" algn="l" defTabSz="793750">
              <a:lnSpc>
                <a:spcPct val="100000"/>
              </a:lnSpc>
              <a:buClr>
                <a:schemeClr val="tx2"/>
              </a:buClr>
              <a:buSzPct val="70000"/>
              <a:buFont typeface="Wingdings" pitchFamily="2" charset="2"/>
              <a:buNone/>
              <a:tabLst>
                <a:tab pos="2382838" algn="l"/>
                <a:tab pos="3219450" algn="l"/>
              </a:tabLst>
            </a:pPr>
            <a:endParaRPr lang="en-GB" sz="2000" b="1" dirty="0">
              <a:solidFill>
                <a:srgbClr val="0052BA"/>
              </a:solidFill>
            </a:endParaRPr>
          </a:p>
        </p:txBody>
      </p:sp>
      <p:sp>
        <p:nvSpPr>
          <p:cNvPr id="5"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7" name="Text Box 2"/>
          <p:cNvSpPr txBox="1">
            <a:spLocks noChangeArrowheads="1"/>
          </p:cNvSpPr>
          <p:nvPr/>
        </p:nvSpPr>
        <p:spPr bwMode="auto">
          <a:xfrm>
            <a:off x="323844" y="1244601"/>
            <a:ext cx="8377238" cy="517962"/>
          </a:xfrm>
          <a:prstGeom prst="rect">
            <a:avLst/>
          </a:prstGeom>
          <a:noFill/>
          <a:ln w="9525">
            <a:noFill/>
            <a:miter lim="800000"/>
            <a:headEnd/>
            <a:tailEnd/>
          </a:ln>
          <a:effectLst/>
        </p:spPr>
        <p:txBody>
          <a:bodyPr wrap="square">
            <a:spAutoFit/>
          </a:bodyPr>
          <a:lstStyle/>
          <a:p>
            <a:pPr defTabSz="793750" eaLnBrk="0" hangingPunct="0">
              <a:lnSpc>
                <a:spcPct val="80000"/>
              </a:lnSpc>
              <a:buClr>
                <a:schemeClr val="tx2"/>
              </a:buClr>
              <a:buSzPct val="150000"/>
              <a:buFont typeface="Wingdings" pitchFamily="2" charset="2"/>
              <a:buNone/>
              <a:tabLst>
                <a:tab pos="88900" algn="l"/>
              </a:tabLst>
              <a:defRPr/>
            </a:pPr>
            <a:r>
              <a:rPr lang="en-US" altLang="ja-JP" sz="3400" b="1" dirty="0">
                <a:latin typeface="Calibri" pitchFamily="34" charset="0"/>
              </a:rPr>
              <a:t>PART 1 </a:t>
            </a:r>
            <a:r>
              <a:rPr lang="en-US" altLang="ja-JP" sz="3400" b="1" dirty="0" smtClean="0">
                <a:latin typeface="Calibri" pitchFamily="34" charset="0"/>
              </a:rPr>
              <a:t>– STE primary writing rules</a:t>
            </a:r>
            <a:endParaRPr lang="en-US" altLang="ja-JP" sz="3600" b="1" dirty="0" smtClean="0">
              <a:solidFill>
                <a:schemeClr val="tx2"/>
              </a:solidFill>
              <a:latin typeface="Arial"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6195">
                                            <p:txEl>
                                              <p:pRg st="1" end="1"/>
                                            </p:txEl>
                                          </p:spTgt>
                                        </p:tgtEl>
                                        <p:attrNameLst>
                                          <p:attrName>style.visibility</p:attrName>
                                        </p:attrNameLst>
                                      </p:cBhvr>
                                      <p:to>
                                        <p:strVal val="visible"/>
                                      </p:to>
                                    </p:set>
                                    <p:anim calcmode="lin" valueType="num">
                                      <p:cBhvr additive="base">
                                        <p:cTn id="7" dur="500" fill="hold"/>
                                        <p:tgtEl>
                                          <p:spTgt spid="776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6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6195">
                                            <p:txEl>
                                              <p:pRg st="2" end="2"/>
                                            </p:txEl>
                                          </p:spTgt>
                                        </p:tgtEl>
                                        <p:attrNameLst>
                                          <p:attrName>style.visibility</p:attrName>
                                        </p:attrNameLst>
                                      </p:cBhvr>
                                      <p:to>
                                        <p:strVal val="visible"/>
                                      </p:to>
                                    </p:set>
                                    <p:anim calcmode="lin" valueType="num">
                                      <p:cBhvr additive="base">
                                        <p:cTn id="13" dur="500" fill="hold"/>
                                        <p:tgtEl>
                                          <p:spTgt spid="776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6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6195">
                                            <p:txEl>
                                              <p:pRg st="3" end="3"/>
                                            </p:txEl>
                                          </p:spTgt>
                                        </p:tgtEl>
                                        <p:attrNameLst>
                                          <p:attrName>style.visibility</p:attrName>
                                        </p:attrNameLst>
                                      </p:cBhvr>
                                      <p:to>
                                        <p:strVal val="visible"/>
                                      </p:to>
                                    </p:set>
                                    <p:anim calcmode="lin" valueType="num">
                                      <p:cBhvr additive="base">
                                        <p:cTn id="19" dur="500" fill="hold"/>
                                        <p:tgtEl>
                                          <p:spTgt spid="776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6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6195">
                                            <p:txEl>
                                              <p:pRg st="4" end="4"/>
                                            </p:txEl>
                                          </p:spTgt>
                                        </p:tgtEl>
                                        <p:attrNameLst>
                                          <p:attrName>style.visibility</p:attrName>
                                        </p:attrNameLst>
                                      </p:cBhvr>
                                      <p:to>
                                        <p:strVal val="visible"/>
                                      </p:to>
                                    </p:set>
                                    <p:anim calcmode="lin" valueType="num">
                                      <p:cBhvr additive="base">
                                        <p:cTn id="25" dur="500" fill="hold"/>
                                        <p:tgtEl>
                                          <p:spTgt spid="776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6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76195">
                                            <p:txEl>
                                              <p:pRg st="5" end="5"/>
                                            </p:txEl>
                                          </p:spTgt>
                                        </p:tgtEl>
                                        <p:attrNameLst>
                                          <p:attrName>style.visibility</p:attrName>
                                        </p:attrNameLst>
                                      </p:cBhvr>
                                      <p:to>
                                        <p:strVal val="visible"/>
                                      </p:to>
                                    </p:set>
                                    <p:anim calcmode="lin" valueType="num">
                                      <p:cBhvr additive="base">
                                        <p:cTn id="31" dur="500" fill="hold"/>
                                        <p:tgtEl>
                                          <p:spTgt spid="776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6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76195">
                                            <p:txEl>
                                              <p:pRg st="6" end="6"/>
                                            </p:txEl>
                                          </p:spTgt>
                                        </p:tgtEl>
                                        <p:attrNameLst>
                                          <p:attrName>style.visibility</p:attrName>
                                        </p:attrNameLst>
                                      </p:cBhvr>
                                      <p:to>
                                        <p:strVal val="visible"/>
                                      </p:to>
                                    </p:set>
                                    <p:anim calcmode="lin" valueType="num">
                                      <p:cBhvr additive="base">
                                        <p:cTn id="37" dur="500" fill="hold"/>
                                        <p:tgtEl>
                                          <p:spTgt spid="776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619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76195">
                                            <p:txEl>
                                              <p:pRg st="7" end="7"/>
                                            </p:txEl>
                                          </p:spTgt>
                                        </p:tgtEl>
                                        <p:attrNameLst>
                                          <p:attrName>style.visibility</p:attrName>
                                        </p:attrNameLst>
                                      </p:cBhvr>
                                      <p:to>
                                        <p:strVal val="visible"/>
                                      </p:to>
                                    </p:set>
                                    <p:anim calcmode="lin" valueType="num">
                                      <p:cBhvr additive="base">
                                        <p:cTn id="41" dur="500" fill="hold"/>
                                        <p:tgtEl>
                                          <p:spTgt spid="77619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7619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76195">
                                            <p:txEl>
                                              <p:pRg st="8" end="8"/>
                                            </p:txEl>
                                          </p:spTgt>
                                        </p:tgtEl>
                                        <p:attrNameLst>
                                          <p:attrName>style.visibility</p:attrName>
                                        </p:attrNameLst>
                                      </p:cBhvr>
                                      <p:to>
                                        <p:strVal val="visible"/>
                                      </p:to>
                                    </p:set>
                                    <p:anim calcmode="lin" valueType="num">
                                      <p:cBhvr additive="base">
                                        <p:cTn id="45" dur="500" fill="hold"/>
                                        <p:tgtEl>
                                          <p:spTgt spid="77619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761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76195">
                                            <p:txEl>
                                              <p:pRg st="9" end="9"/>
                                            </p:txEl>
                                          </p:spTgt>
                                        </p:tgtEl>
                                        <p:attrNameLst>
                                          <p:attrName>style.visibility</p:attrName>
                                        </p:attrNameLst>
                                      </p:cBhvr>
                                      <p:to>
                                        <p:strVal val="visible"/>
                                      </p:to>
                                    </p:set>
                                    <p:anim calcmode="lin" valueType="num">
                                      <p:cBhvr additive="base">
                                        <p:cTn id="51" dur="500" fill="hold"/>
                                        <p:tgtEl>
                                          <p:spTgt spid="77619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761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76195">
                                            <p:txEl>
                                              <p:pRg st="10" end="10"/>
                                            </p:txEl>
                                          </p:spTgt>
                                        </p:tgtEl>
                                        <p:attrNameLst>
                                          <p:attrName>style.visibility</p:attrName>
                                        </p:attrNameLst>
                                      </p:cBhvr>
                                      <p:to>
                                        <p:strVal val="visible"/>
                                      </p:to>
                                    </p:set>
                                    <p:anim calcmode="lin" valueType="num">
                                      <p:cBhvr additive="base">
                                        <p:cTn id="57" dur="500" fill="hold"/>
                                        <p:tgtEl>
                                          <p:spTgt spid="776195">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761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76195">
                                            <p:txEl>
                                              <p:pRg st="11" end="11"/>
                                            </p:txEl>
                                          </p:spTgt>
                                        </p:tgtEl>
                                        <p:attrNameLst>
                                          <p:attrName>style.visibility</p:attrName>
                                        </p:attrNameLst>
                                      </p:cBhvr>
                                      <p:to>
                                        <p:strVal val="visible"/>
                                      </p:to>
                                    </p:set>
                                    <p:anim calcmode="lin" valueType="num">
                                      <p:cBhvr additive="base">
                                        <p:cTn id="63" dur="500" fill="hold"/>
                                        <p:tgtEl>
                                          <p:spTgt spid="77619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761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38132" y="1208975"/>
            <a:ext cx="8356600" cy="521361"/>
          </a:xfrm>
          <a:prstGeom prst="rect">
            <a:avLst/>
          </a:prstGeom>
          <a:noFill/>
          <a:ln w="9525">
            <a:noFill/>
            <a:miter lim="800000"/>
            <a:headEnd/>
            <a:tailEnd/>
          </a:ln>
        </p:spPr>
        <p:txBody>
          <a:bodyPr>
            <a:spAutoFit/>
          </a:bodyPr>
          <a:lstStyle/>
          <a:p>
            <a:pPr eaLnBrk="0" hangingPunct="0">
              <a:lnSpc>
                <a:spcPct val="80000"/>
              </a:lnSpc>
              <a:spcAft>
                <a:spcPct val="50000"/>
              </a:spcAft>
              <a:buClr>
                <a:schemeClr val="tx2"/>
              </a:buClr>
              <a:buSzPct val="150000"/>
              <a:buFont typeface="Wingdings" pitchFamily="2" charset="2"/>
              <a:buNone/>
              <a:tabLst>
                <a:tab pos="88900" algn="l"/>
              </a:tabLst>
            </a:pPr>
            <a:r>
              <a:rPr lang="en-US" altLang="ja-JP" sz="3400" b="1" dirty="0">
                <a:latin typeface="Calibri" pitchFamily="34" charset="0"/>
              </a:rPr>
              <a:t>PART 2 - </a:t>
            </a:r>
            <a:r>
              <a:rPr lang="en-US" altLang="ja-JP" sz="3400" b="1" dirty="0" smtClean="0">
                <a:latin typeface="Calibri" pitchFamily="34" charset="0"/>
              </a:rPr>
              <a:t>Dictionary</a:t>
            </a:r>
            <a:endParaRPr lang="en-US" altLang="ja-JP" sz="3400" b="1" dirty="0">
              <a:latin typeface="Calibri" pitchFamily="34" charset="0"/>
            </a:endParaRPr>
          </a:p>
        </p:txBody>
      </p:sp>
      <p:sp>
        <p:nvSpPr>
          <p:cNvPr id="6"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graphicFrame>
        <p:nvGraphicFramePr>
          <p:cNvPr id="5" name="Tabella 4"/>
          <p:cNvGraphicFramePr>
            <a:graphicFrameLocks noGrp="1"/>
          </p:cNvGraphicFramePr>
          <p:nvPr/>
        </p:nvGraphicFramePr>
        <p:xfrm>
          <a:off x="385314" y="1733431"/>
          <a:ext cx="8344620" cy="4158987"/>
        </p:xfrm>
        <a:graphic>
          <a:graphicData uri="http://schemas.openxmlformats.org/drawingml/2006/table">
            <a:tbl>
              <a:tblPr firstRow="1" bandRow="1">
                <a:tableStyleId>{5C22544A-7EE6-4342-B048-85BDC9FD1C3A}</a:tableStyleId>
              </a:tblPr>
              <a:tblGrid>
                <a:gridCol w="1943818"/>
                <a:gridCol w="2228492"/>
                <a:gridCol w="2086155"/>
                <a:gridCol w="2086155"/>
              </a:tblGrid>
              <a:tr h="756409">
                <a:tc>
                  <a:txBody>
                    <a:bodyPr/>
                    <a:lstStyle/>
                    <a:p>
                      <a:r>
                        <a:rPr lang="it-IT" sz="1600" dirty="0" smtClean="0">
                          <a:solidFill>
                            <a:srgbClr val="333399"/>
                          </a:solidFill>
                        </a:rPr>
                        <a:t>KEYWORD</a:t>
                      </a:r>
                    </a:p>
                    <a:p>
                      <a:r>
                        <a:rPr lang="it-IT" sz="1600" dirty="0" smtClean="0">
                          <a:solidFill>
                            <a:srgbClr val="333399"/>
                          </a:solidFill>
                        </a:rPr>
                        <a:t>(part </a:t>
                      </a:r>
                      <a:r>
                        <a:rPr lang="it-IT" sz="1600" dirty="0" err="1" smtClean="0">
                          <a:solidFill>
                            <a:srgbClr val="333399"/>
                          </a:solidFill>
                        </a:rPr>
                        <a:t>of</a:t>
                      </a:r>
                      <a:r>
                        <a:rPr lang="it-IT" sz="1600" dirty="0" smtClean="0">
                          <a:solidFill>
                            <a:srgbClr val="333399"/>
                          </a:solidFill>
                        </a:rPr>
                        <a:t> </a:t>
                      </a:r>
                      <a:r>
                        <a:rPr lang="it-IT" sz="1600" dirty="0" err="1" smtClean="0">
                          <a:solidFill>
                            <a:srgbClr val="333399"/>
                          </a:solidFill>
                        </a:rPr>
                        <a:t>speech</a:t>
                      </a:r>
                      <a:r>
                        <a:rPr lang="it-IT" sz="1600" dirty="0" smtClean="0">
                          <a:solidFill>
                            <a:srgbClr val="333399"/>
                          </a:solidFill>
                        </a:rPr>
                        <a:t>)</a:t>
                      </a:r>
                      <a:endParaRPr lang="it-IT" sz="1600" dirty="0">
                        <a:solidFill>
                          <a:srgbClr val="333399"/>
                        </a:solidFill>
                      </a:endParaRPr>
                    </a:p>
                  </a:txBody>
                  <a:tcPr/>
                </a:tc>
                <a:tc>
                  <a:txBody>
                    <a:bodyPr/>
                    <a:lstStyle/>
                    <a:p>
                      <a:r>
                        <a:rPr lang="it-IT" sz="1600" dirty="0" err="1" smtClean="0">
                          <a:solidFill>
                            <a:srgbClr val="333399"/>
                          </a:solidFill>
                        </a:rPr>
                        <a:t>Approved</a:t>
                      </a:r>
                      <a:r>
                        <a:rPr lang="it-IT" sz="1600" dirty="0" smtClean="0">
                          <a:solidFill>
                            <a:srgbClr val="333399"/>
                          </a:solidFill>
                        </a:rPr>
                        <a:t> </a:t>
                      </a:r>
                      <a:r>
                        <a:rPr lang="it-IT" sz="1600" dirty="0" err="1" smtClean="0">
                          <a:solidFill>
                            <a:srgbClr val="333399"/>
                          </a:solidFill>
                        </a:rPr>
                        <a:t>meaning</a:t>
                      </a:r>
                      <a:r>
                        <a:rPr lang="it-IT" sz="1600" dirty="0" smtClean="0">
                          <a:solidFill>
                            <a:srgbClr val="333399"/>
                          </a:solidFill>
                        </a:rPr>
                        <a:t> / ALTERNATIVE</a:t>
                      </a:r>
                      <a:endParaRPr lang="it-IT" sz="1600" dirty="0">
                        <a:solidFill>
                          <a:srgbClr val="333399"/>
                        </a:solidFill>
                      </a:endParaRPr>
                    </a:p>
                  </a:txBody>
                  <a:tcPr/>
                </a:tc>
                <a:tc>
                  <a:txBody>
                    <a:bodyPr/>
                    <a:lstStyle/>
                    <a:p>
                      <a:r>
                        <a:rPr lang="it-IT" sz="1600" dirty="0" smtClean="0">
                          <a:solidFill>
                            <a:srgbClr val="333399"/>
                          </a:solidFill>
                        </a:rPr>
                        <a:t>APPROVED EXAMPLE</a:t>
                      </a:r>
                      <a:endParaRPr lang="it-IT" sz="1600" dirty="0">
                        <a:solidFill>
                          <a:srgbClr val="333399"/>
                        </a:solidFill>
                      </a:endParaRPr>
                    </a:p>
                  </a:txBody>
                  <a:tcPr/>
                </a:tc>
                <a:tc>
                  <a:txBody>
                    <a:bodyPr/>
                    <a:lstStyle/>
                    <a:p>
                      <a:r>
                        <a:rPr lang="it-IT" sz="1600" dirty="0" err="1" smtClean="0">
                          <a:solidFill>
                            <a:srgbClr val="333399"/>
                          </a:solidFill>
                        </a:rPr>
                        <a:t>Not</a:t>
                      </a:r>
                      <a:r>
                        <a:rPr lang="it-IT" sz="1600" dirty="0" smtClean="0">
                          <a:solidFill>
                            <a:srgbClr val="333399"/>
                          </a:solidFill>
                        </a:rPr>
                        <a:t> </a:t>
                      </a:r>
                      <a:r>
                        <a:rPr lang="it-IT" sz="1600" dirty="0" err="1" smtClean="0">
                          <a:solidFill>
                            <a:srgbClr val="333399"/>
                          </a:solidFill>
                        </a:rPr>
                        <a:t>approved</a:t>
                      </a:r>
                      <a:r>
                        <a:rPr lang="it-IT" sz="1600" dirty="0" smtClean="0">
                          <a:solidFill>
                            <a:srgbClr val="333399"/>
                          </a:solidFill>
                        </a:rPr>
                        <a:t> </a:t>
                      </a:r>
                      <a:r>
                        <a:rPr lang="it-IT" sz="1600" dirty="0" err="1" smtClean="0">
                          <a:solidFill>
                            <a:srgbClr val="333399"/>
                          </a:solidFill>
                        </a:rPr>
                        <a:t>example</a:t>
                      </a:r>
                      <a:endParaRPr lang="it-IT" sz="1600" dirty="0">
                        <a:solidFill>
                          <a:srgbClr val="333399"/>
                        </a:solidFill>
                      </a:endParaRPr>
                    </a:p>
                  </a:txBody>
                  <a:tcPr/>
                </a:tc>
              </a:tr>
              <a:tr h="756409">
                <a:tc>
                  <a:txBody>
                    <a:bodyPr/>
                    <a:lstStyle/>
                    <a:p>
                      <a:r>
                        <a:rPr lang="it-IT" sz="1400" b="1" dirty="0" smtClean="0"/>
                        <a:t>INJURY</a:t>
                      </a:r>
                      <a:r>
                        <a:rPr lang="it-IT" sz="1400" b="1" baseline="0" dirty="0" smtClean="0"/>
                        <a:t> (n)</a:t>
                      </a:r>
                      <a:endParaRPr lang="it-IT" sz="1400" b="1" dirty="0"/>
                    </a:p>
                  </a:txBody>
                  <a:tcPr/>
                </a:tc>
                <a:tc>
                  <a:txBody>
                    <a:bodyPr/>
                    <a:lstStyle/>
                    <a:p>
                      <a:r>
                        <a:rPr lang="it-IT" sz="1400" dirty="0" err="1" smtClean="0"/>
                        <a:t>Damage</a:t>
                      </a:r>
                      <a:r>
                        <a:rPr lang="it-IT" sz="1400" baseline="0" dirty="0" smtClean="0"/>
                        <a:t> </a:t>
                      </a:r>
                      <a:r>
                        <a:rPr lang="it-IT" sz="1400" baseline="0" dirty="0" err="1" smtClean="0"/>
                        <a:t>to</a:t>
                      </a:r>
                      <a:r>
                        <a:rPr lang="it-IT" sz="1400" baseline="0" dirty="0" smtClean="0"/>
                        <a:t> a </a:t>
                      </a:r>
                      <a:r>
                        <a:rPr lang="it-IT" sz="1400" baseline="0" dirty="0" err="1" smtClean="0"/>
                        <a:t>person</a:t>
                      </a:r>
                      <a:endParaRPr lang="it-IT" sz="1400" dirty="0"/>
                    </a:p>
                  </a:txBody>
                  <a:tcPr/>
                </a:tc>
                <a:tc>
                  <a:txBody>
                    <a:bodyPr/>
                    <a:lstStyle/>
                    <a:p>
                      <a:r>
                        <a:rPr lang="it-IT" sz="1400" dirty="0" smtClean="0"/>
                        <a:t>BEND THE ENDS OF</a:t>
                      </a:r>
                      <a:r>
                        <a:rPr lang="it-IT" sz="1400" baseline="0" dirty="0" smtClean="0"/>
                        <a:t> THE LOCKING WIRE TO PREVENT INJURY.</a:t>
                      </a:r>
                      <a:endParaRPr lang="it-IT" sz="1400" dirty="0"/>
                    </a:p>
                  </a:txBody>
                  <a:tcPr/>
                </a:tc>
                <a:tc>
                  <a:txBody>
                    <a:bodyPr/>
                    <a:lstStyle/>
                    <a:p>
                      <a:endParaRPr lang="it-IT" sz="1400" dirty="0"/>
                    </a:p>
                  </a:txBody>
                  <a:tcPr/>
                </a:tc>
              </a:tr>
              <a:tr h="756409">
                <a:tc>
                  <a:txBody>
                    <a:bodyPr/>
                    <a:lstStyle/>
                    <a:p>
                      <a:r>
                        <a:rPr lang="it-IT" sz="1400" b="1" dirty="0" smtClean="0"/>
                        <a:t>INNER</a:t>
                      </a:r>
                      <a:r>
                        <a:rPr lang="it-IT" sz="1400" b="1" baseline="0" dirty="0" smtClean="0"/>
                        <a:t> (</a:t>
                      </a:r>
                      <a:r>
                        <a:rPr lang="it-IT" sz="1400" b="1" baseline="0" dirty="0" err="1" smtClean="0"/>
                        <a:t>adj</a:t>
                      </a:r>
                      <a:r>
                        <a:rPr lang="it-IT" sz="1400" b="1" baseline="0" dirty="0" smtClean="0"/>
                        <a:t>)</a:t>
                      </a:r>
                      <a:endParaRPr lang="it-IT" sz="1400" b="1" dirty="0"/>
                    </a:p>
                  </a:txBody>
                  <a:tcPr/>
                </a:tc>
                <a:tc>
                  <a:txBody>
                    <a:bodyPr/>
                    <a:lstStyle/>
                    <a:p>
                      <a:r>
                        <a:rPr lang="it-IT" sz="1400" dirty="0" err="1" smtClean="0"/>
                        <a:t>Nearer</a:t>
                      </a:r>
                      <a:r>
                        <a:rPr lang="it-IT" sz="1400" dirty="0" smtClean="0"/>
                        <a:t> </a:t>
                      </a:r>
                      <a:r>
                        <a:rPr lang="it-IT" sz="1400" dirty="0" err="1" smtClean="0"/>
                        <a:t>to</a:t>
                      </a:r>
                      <a:r>
                        <a:rPr lang="it-IT" sz="1400" dirty="0" smtClean="0"/>
                        <a:t> the center</a:t>
                      </a:r>
                      <a:r>
                        <a:rPr lang="it-IT" sz="1400" baseline="0" dirty="0" smtClean="0"/>
                        <a:t> (TN) </a:t>
                      </a:r>
                      <a:r>
                        <a:rPr lang="it-IT" sz="1400" baseline="0" dirty="0" err="1" smtClean="0"/>
                        <a:t>of</a:t>
                      </a:r>
                      <a:r>
                        <a:rPr lang="it-IT" sz="1400" baseline="0" dirty="0" smtClean="0"/>
                        <a:t> </a:t>
                      </a:r>
                      <a:r>
                        <a:rPr lang="it-IT" sz="1400" baseline="0" dirty="0" err="1" smtClean="0"/>
                        <a:t>an</a:t>
                      </a:r>
                      <a:r>
                        <a:rPr lang="it-IT" sz="1400" baseline="0" dirty="0" smtClean="0"/>
                        <a:t> </a:t>
                      </a:r>
                      <a:r>
                        <a:rPr lang="it-IT" sz="1400" baseline="0" dirty="0" err="1" smtClean="0"/>
                        <a:t>object</a:t>
                      </a:r>
                      <a:endParaRPr lang="it-IT" sz="1400" dirty="0"/>
                    </a:p>
                  </a:txBody>
                  <a:tcPr/>
                </a:tc>
                <a:tc>
                  <a:txBody>
                    <a:bodyPr/>
                    <a:lstStyle/>
                    <a:p>
                      <a:r>
                        <a:rPr lang="it-IT" sz="1400" dirty="0" smtClean="0"/>
                        <a:t>THE INNER SURFACE OF</a:t>
                      </a:r>
                      <a:r>
                        <a:rPr lang="it-IT" sz="1400" baseline="0" dirty="0" smtClean="0"/>
                        <a:t> THE PART IS BLACK.</a:t>
                      </a:r>
                      <a:endParaRPr lang="it-IT" sz="1400" dirty="0"/>
                    </a:p>
                  </a:txBody>
                  <a:tcPr/>
                </a:tc>
                <a:tc>
                  <a:txBody>
                    <a:bodyPr/>
                    <a:lstStyle/>
                    <a:p>
                      <a:endParaRPr lang="it-IT" sz="1400" dirty="0"/>
                    </a:p>
                  </a:txBody>
                  <a:tcPr/>
                </a:tc>
              </a:tr>
              <a:tr h="756409">
                <a:tc>
                  <a:txBody>
                    <a:bodyPr/>
                    <a:lstStyle/>
                    <a:p>
                      <a:r>
                        <a:rPr lang="it-IT" sz="1400" b="1" dirty="0" err="1" smtClean="0"/>
                        <a:t>inoperative</a:t>
                      </a:r>
                      <a:r>
                        <a:rPr lang="it-IT" sz="1400" b="1" dirty="0" smtClean="0"/>
                        <a:t> (</a:t>
                      </a:r>
                      <a:r>
                        <a:rPr lang="it-IT" sz="1400" b="1" dirty="0" err="1" smtClean="0"/>
                        <a:t>adj</a:t>
                      </a:r>
                      <a:r>
                        <a:rPr lang="it-IT" sz="1400" b="1" dirty="0" smtClean="0"/>
                        <a:t>)</a:t>
                      </a:r>
                      <a:r>
                        <a:rPr lang="it-IT" sz="1400" b="1" baseline="0" dirty="0" smtClean="0"/>
                        <a:t> </a:t>
                      </a:r>
                      <a:endParaRPr lang="it-IT" sz="1400" b="1" dirty="0"/>
                    </a:p>
                  </a:txBody>
                  <a:tcPr/>
                </a:tc>
                <a:tc>
                  <a:txBody>
                    <a:bodyPr/>
                    <a:lstStyle/>
                    <a:p>
                      <a:r>
                        <a:rPr lang="it-IT" sz="1400" dirty="0" smtClean="0"/>
                        <a:t>OFF, NOT OPERATE</a:t>
                      </a:r>
                      <a:r>
                        <a:rPr lang="it-IT" sz="1400" baseline="0" dirty="0" smtClean="0"/>
                        <a:t> (v)</a:t>
                      </a:r>
                      <a:endParaRPr lang="it-IT" sz="1400" dirty="0"/>
                    </a:p>
                  </a:txBody>
                  <a:tcPr/>
                </a:tc>
                <a:tc>
                  <a:txBody>
                    <a:bodyPr/>
                    <a:lstStyle/>
                    <a:p>
                      <a:r>
                        <a:rPr lang="it-IT" sz="1400" dirty="0" smtClean="0"/>
                        <a:t>MAKE SURE THAT</a:t>
                      </a:r>
                      <a:r>
                        <a:rPr lang="it-IT" sz="1400" baseline="0" dirty="0" smtClean="0"/>
                        <a:t> THE SYSTEM IS OFF BEFORE YOU DRAIN THE FUEL.</a:t>
                      </a:r>
                      <a:endParaRPr lang="it-IT" sz="1400" dirty="0"/>
                    </a:p>
                  </a:txBody>
                  <a:tcPr/>
                </a:tc>
                <a:tc>
                  <a:txBody>
                    <a:bodyPr/>
                    <a:lstStyle/>
                    <a:p>
                      <a:r>
                        <a:rPr lang="it-IT" sz="1400" dirty="0" err="1" smtClean="0"/>
                        <a:t>Make</a:t>
                      </a:r>
                      <a:r>
                        <a:rPr lang="it-IT" sz="1400" dirty="0" smtClean="0"/>
                        <a:t> </a:t>
                      </a:r>
                      <a:r>
                        <a:rPr lang="it-IT" sz="1400" dirty="0" err="1" smtClean="0"/>
                        <a:t>sure</a:t>
                      </a:r>
                      <a:r>
                        <a:rPr lang="it-IT" sz="1400" dirty="0" smtClean="0"/>
                        <a:t> the</a:t>
                      </a:r>
                      <a:r>
                        <a:rPr lang="it-IT" sz="1400" baseline="0" dirty="0" smtClean="0"/>
                        <a:t> system </a:t>
                      </a:r>
                      <a:r>
                        <a:rPr lang="it-IT" sz="1400" baseline="0" dirty="0" err="1" smtClean="0"/>
                        <a:t>is</a:t>
                      </a:r>
                      <a:r>
                        <a:rPr lang="it-IT" sz="1400" baseline="0" dirty="0" smtClean="0"/>
                        <a:t> </a:t>
                      </a:r>
                      <a:r>
                        <a:rPr lang="it-IT" sz="1400" baseline="0" dirty="0" err="1" smtClean="0"/>
                        <a:t>inoperative</a:t>
                      </a:r>
                      <a:r>
                        <a:rPr lang="it-IT" sz="1400" baseline="0" dirty="0" smtClean="0"/>
                        <a:t> </a:t>
                      </a:r>
                      <a:r>
                        <a:rPr lang="it-IT" sz="1400" baseline="0" dirty="0" err="1" smtClean="0"/>
                        <a:t>before</a:t>
                      </a:r>
                      <a:r>
                        <a:rPr lang="it-IT" sz="1400" baseline="0" dirty="0" smtClean="0"/>
                        <a:t> </a:t>
                      </a:r>
                      <a:r>
                        <a:rPr lang="it-IT" sz="1400" baseline="0" dirty="0" err="1" smtClean="0"/>
                        <a:t>you</a:t>
                      </a:r>
                      <a:r>
                        <a:rPr lang="it-IT" sz="1400" baseline="0" dirty="0" smtClean="0"/>
                        <a:t> </a:t>
                      </a:r>
                      <a:r>
                        <a:rPr lang="it-IT" sz="1400" baseline="0" dirty="0" err="1" smtClean="0"/>
                        <a:t>drain</a:t>
                      </a:r>
                      <a:r>
                        <a:rPr lang="it-IT" sz="1400" baseline="0" dirty="0" smtClean="0"/>
                        <a:t> the </a:t>
                      </a:r>
                      <a:r>
                        <a:rPr lang="it-IT" sz="1400" baseline="0" dirty="0" err="1" smtClean="0"/>
                        <a:t>fuel</a:t>
                      </a:r>
                      <a:r>
                        <a:rPr lang="it-IT" sz="1400" baseline="0" dirty="0" smtClean="0"/>
                        <a:t>.</a:t>
                      </a:r>
                      <a:endParaRPr lang="it-IT" sz="1400" dirty="0"/>
                    </a:p>
                  </a:txBody>
                  <a:tcPr/>
                </a:tc>
              </a:tr>
              <a:tr h="756409">
                <a:tc>
                  <a:txBody>
                    <a:bodyPr/>
                    <a:lstStyle/>
                    <a:p>
                      <a:endParaRPr lang="it-IT" sz="1400" b="1" dirty="0"/>
                    </a:p>
                  </a:txBody>
                  <a:tcPr/>
                </a:tc>
                <a:tc>
                  <a:txBody>
                    <a:bodyPr/>
                    <a:lstStyle/>
                    <a:p>
                      <a:endParaRPr lang="it-IT" sz="1400" dirty="0"/>
                    </a:p>
                  </a:txBody>
                  <a:tcPr/>
                </a:tc>
                <a:tc>
                  <a:txBody>
                    <a:bodyPr/>
                    <a:lstStyle/>
                    <a:p>
                      <a:r>
                        <a:rPr lang="it-IT" sz="1400" dirty="0" smtClean="0"/>
                        <a:t>MAKE SURE THAT THE DEMISTING SYSTEM DOES NOT OPERATE.</a:t>
                      </a:r>
                      <a:endParaRPr lang="it-IT" sz="1400" dirty="0"/>
                    </a:p>
                  </a:txBody>
                  <a:tcPr/>
                </a:tc>
                <a:tc>
                  <a:txBody>
                    <a:bodyPr/>
                    <a:lstStyle/>
                    <a:p>
                      <a:r>
                        <a:rPr lang="it-IT" sz="1400" dirty="0" err="1" smtClean="0"/>
                        <a:t>Ensure</a:t>
                      </a:r>
                      <a:r>
                        <a:rPr lang="it-IT" sz="1400" dirty="0" smtClean="0"/>
                        <a:t> </a:t>
                      </a:r>
                      <a:r>
                        <a:rPr lang="it-IT" sz="1400" dirty="0" err="1" smtClean="0"/>
                        <a:t>demisting</a:t>
                      </a:r>
                      <a:r>
                        <a:rPr lang="it-IT" sz="1400" dirty="0" smtClean="0"/>
                        <a:t> system</a:t>
                      </a:r>
                      <a:r>
                        <a:rPr lang="it-IT" sz="1400" baseline="0" dirty="0" smtClean="0"/>
                        <a:t> </a:t>
                      </a:r>
                      <a:r>
                        <a:rPr lang="it-IT" sz="1400" baseline="0" dirty="0" err="1" smtClean="0"/>
                        <a:t>is</a:t>
                      </a:r>
                      <a:r>
                        <a:rPr lang="it-IT" sz="1400" baseline="0" dirty="0" smtClean="0"/>
                        <a:t> </a:t>
                      </a:r>
                      <a:r>
                        <a:rPr lang="it-IT" sz="1400" baseline="0" dirty="0" err="1" smtClean="0"/>
                        <a:t>inoperative</a:t>
                      </a:r>
                      <a:r>
                        <a:rPr lang="it-IT" sz="1400" baseline="0" dirty="0" smtClean="0"/>
                        <a:t>.</a:t>
                      </a:r>
                      <a:endParaRPr lang="it-IT" sz="1400" dirty="0"/>
                    </a:p>
                  </a:txBody>
                  <a:tcPr/>
                </a:tc>
              </a:tr>
            </a:tbl>
          </a:graphicData>
        </a:graphic>
      </p:graphicFrame>
      <p:cxnSp>
        <p:nvCxnSpPr>
          <p:cNvPr id="11" name="Connettore 2 10"/>
          <p:cNvCxnSpPr/>
          <p:nvPr/>
        </p:nvCxnSpPr>
        <p:spPr bwMode="auto">
          <a:xfrm flipH="1" flipV="1">
            <a:off x="1380228" y="2639684"/>
            <a:ext cx="267417" cy="94890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4" name="Connettore 2 13"/>
          <p:cNvCxnSpPr/>
          <p:nvPr/>
        </p:nvCxnSpPr>
        <p:spPr bwMode="auto">
          <a:xfrm flipH="1" flipV="1">
            <a:off x="1101308" y="4275826"/>
            <a:ext cx="554964" cy="917276"/>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16" name="CasellaDiTesto 15"/>
          <p:cNvSpPr txBox="1"/>
          <p:nvPr/>
        </p:nvSpPr>
        <p:spPr>
          <a:xfrm>
            <a:off x="1250830" y="5216394"/>
            <a:ext cx="1889185" cy="584775"/>
          </a:xfrm>
          <a:prstGeom prst="rect">
            <a:avLst/>
          </a:prstGeom>
          <a:solidFill>
            <a:srgbClr val="FF0000"/>
          </a:solidFill>
          <a:ln>
            <a:solidFill>
              <a:srgbClr val="333399"/>
            </a:solidFill>
          </a:ln>
        </p:spPr>
        <p:txBody>
          <a:bodyPr wrap="square" rtlCol="0">
            <a:spAutoFit/>
          </a:bodyPr>
          <a:lstStyle/>
          <a:p>
            <a:r>
              <a:rPr lang="it-IT" dirty="0" err="1" smtClean="0">
                <a:solidFill>
                  <a:srgbClr val="FFFF00"/>
                </a:solidFill>
              </a:rPr>
              <a:t>Not</a:t>
            </a:r>
            <a:r>
              <a:rPr lang="it-IT" dirty="0" smtClean="0">
                <a:solidFill>
                  <a:srgbClr val="FFFF00"/>
                </a:solidFill>
              </a:rPr>
              <a:t> </a:t>
            </a:r>
            <a:r>
              <a:rPr lang="it-IT" dirty="0" err="1" smtClean="0">
                <a:solidFill>
                  <a:srgbClr val="FFFF00"/>
                </a:solidFill>
              </a:rPr>
              <a:t>approved</a:t>
            </a:r>
            <a:r>
              <a:rPr lang="it-IT" dirty="0" smtClean="0">
                <a:solidFill>
                  <a:srgbClr val="FFFF00"/>
                </a:solidFill>
              </a:rPr>
              <a:t> keyword</a:t>
            </a:r>
            <a:endParaRPr lang="it-IT" dirty="0">
              <a:solidFill>
                <a:srgbClr val="FFFF00"/>
              </a:solidFill>
            </a:endParaRPr>
          </a:p>
        </p:txBody>
      </p:sp>
      <p:sp>
        <p:nvSpPr>
          <p:cNvPr id="22" name="CasellaDiTesto 21"/>
          <p:cNvSpPr txBox="1"/>
          <p:nvPr/>
        </p:nvSpPr>
        <p:spPr>
          <a:xfrm>
            <a:off x="178288" y="3574499"/>
            <a:ext cx="1889185" cy="338554"/>
          </a:xfrm>
          <a:prstGeom prst="rect">
            <a:avLst/>
          </a:prstGeom>
          <a:solidFill>
            <a:srgbClr val="00B050"/>
          </a:solidFill>
          <a:ln>
            <a:solidFill>
              <a:srgbClr val="333399"/>
            </a:solidFill>
          </a:ln>
        </p:spPr>
        <p:txBody>
          <a:bodyPr wrap="square" rtlCol="0">
            <a:spAutoFit/>
          </a:bodyPr>
          <a:lstStyle/>
          <a:p>
            <a:r>
              <a:rPr lang="it-IT" dirty="0" err="1" smtClean="0">
                <a:solidFill>
                  <a:srgbClr val="FFFF00"/>
                </a:solidFill>
              </a:rPr>
              <a:t>Approved</a:t>
            </a:r>
            <a:r>
              <a:rPr lang="it-IT" dirty="0" smtClean="0">
                <a:solidFill>
                  <a:srgbClr val="FFFF00"/>
                </a:solidFill>
              </a:rPr>
              <a:t> keyword</a:t>
            </a:r>
            <a:endParaRPr lang="it-IT" dirty="0">
              <a:solidFill>
                <a:srgbClr val="FFFF00"/>
              </a:solidFill>
            </a:endParaRPr>
          </a:p>
        </p:txBody>
      </p:sp>
      <p:cxnSp>
        <p:nvCxnSpPr>
          <p:cNvPr id="23" name="Connettore 2 22"/>
          <p:cNvCxnSpPr/>
          <p:nvPr/>
        </p:nvCxnSpPr>
        <p:spPr bwMode="auto">
          <a:xfrm flipH="1">
            <a:off x="3631721" y="1173192"/>
            <a:ext cx="2562046" cy="2122099"/>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25" name="CasellaDiTesto 24"/>
          <p:cNvSpPr txBox="1"/>
          <p:nvPr/>
        </p:nvSpPr>
        <p:spPr>
          <a:xfrm>
            <a:off x="6213893" y="975073"/>
            <a:ext cx="1889185" cy="338554"/>
          </a:xfrm>
          <a:prstGeom prst="rect">
            <a:avLst/>
          </a:prstGeom>
          <a:solidFill>
            <a:srgbClr val="00B050"/>
          </a:solidFill>
          <a:ln>
            <a:solidFill>
              <a:srgbClr val="333399"/>
            </a:solidFill>
          </a:ln>
        </p:spPr>
        <p:txBody>
          <a:bodyPr wrap="square" rtlCol="0">
            <a:spAutoFit/>
          </a:bodyPr>
          <a:lstStyle/>
          <a:p>
            <a:r>
              <a:rPr lang="it-IT" dirty="0" err="1" smtClean="0">
                <a:solidFill>
                  <a:srgbClr val="FFFF00"/>
                </a:solidFill>
              </a:rPr>
              <a:t>Approved</a:t>
            </a:r>
            <a:r>
              <a:rPr lang="it-IT" dirty="0" smtClean="0">
                <a:solidFill>
                  <a:srgbClr val="FFFF00"/>
                </a:solidFill>
              </a:rPr>
              <a:t> </a:t>
            </a:r>
            <a:r>
              <a:rPr lang="it-IT" dirty="0" err="1" smtClean="0">
                <a:solidFill>
                  <a:srgbClr val="FFFF00"/>
                </a:solidFill>
              </a:rPr>
              <a:t>meaning</a:t>
            </a:r>
            <a:endParaRPr lang="it-IT" dirty="0">
              <a:solidFill>
                <a:srgbClr val="FFFF00"/>
              </a:solidFill>
            </a:endParaRPr>
          </a:p>
        </p:txBody>
      </p:sp>
      <p:cxnSp>
        <p:nvCxnSpPr>
          <p:cNvPr id="26" name="Connettore 2 25"/>
          <p:cNvCxnSpPr>
            <a:stCxn id="25" idx="1"/>
          </p:cNvCxnSpPr>
          <p:nvPr/>
        </p:nvCxnSpPr>
        <p:spPr bwMode="auto">
          <a:xfrm flipH="1">
            <a:off x="3804252" y="1144350"/>
            <a:ext cx="2409641" cy="138319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28" name="Connettore 2 27"/>
          <p:cNvCxnSpPr/>
          <p:nvPr/>
        </p:nvCxnSpPr>
        <p:spPr bwMode="auto">
          <a:xfrm flipH="1" flipV="1">
            <a:off x="3266539" y="4224069"/>
            <a:ext cx="529084" cy="175403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30" name="CasellaDiTesto 29"/>
          <p:cNvSpPr txBox="1"/>
          <p:nvPr/>
        </p:nvSpPr>
        <p:spPr>
          <a:xfrm>
            <a:off x="3531078" y="6012900"/>
            <a:ext cx="2412522" cy="338554"/>
          </a:xfrm>
          <a:prstGeom prst="rect">
            <a:avLst/>
          </a:prstGeom>
          <a:solidFill>
            <a:srgbClr val="00B050"/>
          </a:solidFill>
          <a:ln>
            <a:solidFill>
              <a:srgbClr val="333399"/>
            </a:solidFill>
          </a:ln>
        </p:spPr>
        <p:txBody>
          <a:bodyPr wrap="square" rtlCol="0">
            <a:spAutoFit/>
          </a:bodyPr>
          <a:lstStyle/>
          <a:p>
            <a:r>
              <a:rPr lang="it-IT" dirty="0" err="1" smtClean="0">
                <a:solidFill>
                  <a:srgbClr val="FFFF00"/>
                </a:solidFill>
              </a:rPr>
              <a:t>Suggested</a:t>
            </a:r>
            <a:r>
              <a:rPr lang="it-IT" dirty="0" smtClean="0">
                <a:solidFill>
                  <a:srgbClr val="FFFF00"/>
                </a:solidFill>
              </a:rPr>
              <a:t> </a:t>
            </a:r>
            <a:r>
              <a:rPr lang="it-IT" dirty="0" err="1" smtClean="0">
                <a:solidFill>
                  <a:srgbClr val="FFFF00"/>
                </a:solidFill>
              </a:rPr>
              <a:t>alternatives</a:t>
            </a:r>
            <a:endParaRPr lang="it-IT" dirty="0">
              <a:solidFill>
                <a:srgbClr val="FFFF00"/>
              </a:solidFill>
            </a:endParaRPr>
          </a:p>
        </p:txBody>
      </p:sp>
      <p:cxnSp>
        <p:nvCxnSpPr>
          <p:cNvPr id="40" name="Connettore 2 39"/>
          <p:cNvCxnSpPr/>
          <p:nvPr/>
        </p:nvCxnSpPr>
        <p:spPr bwMode="auto">
          <a:xfrm flipH="1" flipV="1">
            <a:off x="1466492" y="3390182"/>
            <a:ext cx="181153" cy="18115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37472" y="1060382"/>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Purpose of the presentation</a:t>
            </a:r>
            <a:endParaRPr lang="en-GB" sz="3000" b="1" dirty="0">
              <a:latin typeface="Calibri" pitchFamily="34" charset="0"/>
            </a:endParaRPr>
          </a:p>
        </p:txBody>
      </p:sp>
      <p:sp>
        <p:nvSpPr>
          <p:cNvPr id="788483" name="Rectangle 3"/>
          <p:cNvSpPr>
            <a:spLocks noChangeArrowheads="1"/>
          </p:cNvSpPr>
          <p:nvPr/>
        </p:nvSpPr>
        <p:spPr bwMode="auto">
          <a:xfrm>
            <a:off x="87777" y="1856078"/>
            <a:ext cx="8821737" cy="4470493"/>
          </a:xfrm>
          <a:prstGeom prst="rect">
            <a:avLst/>
          </a:prstGeom>
          <a:noFill/>
          <a:ln w="12700">
            <a:noFill/>
            <a:miter lim="800000"/>
            <a:headEnd/>
            <a:tailEnd/>
          </a:ln>
        </p:spPr>
        <p:txBody>
          <a:bodyPr lIns="84138" tIns="42862" rIns="84138" bIns="42862"/>
          <a:lstStyle/>
          <a:p>
            <a:pPr marL="465138" lvl="1" indent="-2857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Raise awareness, especially for technical writers and translators, that STE exists</a:t>
            </a:r>
          </a:p>
          <a:p>
            <a:pPr marL="465138" lvl="1" indent="-2857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Explain the reasons why this “controlled language” was created</a:t>
            </a:r>
          </a:p>
          <a:p>
            <a:pPr marL="465138" lvl="1" indent="-2857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Give a short overview of the STE basic principles, rules, and structure</a:t>
            </a:r>
          </a:p>
          <a:p>
            <a:pPr marL="465138" lvl="1" indent="-2857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Explain why an STE document uses restricted grammar rules / wording and differs from a document written in standard “everyday English”</a:t>
            </a:r>
          </a:p>
          <a:p>
            <a:pPr marL="465138" lvl="1" indent="-2857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Give information on where to find STE material</a:t>
            </a:r>
          </a:p>
          <a:p>
            <a:pPr marL="465138" lvl="1" indent="-2857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Give information about STE certified training</a:t>
            </a:r>
          </a:p>
          <a:p>
            <a:pPr marL="465138" lvl="1" indent="-2857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Give information on how to use STE in technical writing and translation</a:t>
            </a:r>
          </a:p>
          <a:p>
            <a:pPr marL="465138" lvl="1" indent="-2857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Introduce potential future </a:t>
            </a:r>
            <a:r>
              <a:rPr lang="en-GB" sz="2000" b="1" dirty="0">
                <a:solidFill>
                  <a:srgbClr val="333399"/>
                </a:solidFill>
                <a:latin typeface="Calibri" pitchFamily="34" charset="0"/>
              </a:rPr>
              <a:t>steps </a:t>
            </a:r>
            <a:r>
              <a:rPr lang="en-GB" sz="2000" b="1" dirty="0" smtClean="0">
                <a:solidFill>
                  <a:srgbClr val="333399"/>
                </a:solidFill>
                <a:latin typeface="Calibri" pitchFamily="34" charset="0"/>
              </a:rPr>
              <a:t>towards </a:t>
            </a:r>
            <a:r>
              <a:rPr lang="en-GB" sz="2000" b="1" dirty="0">
                <a:solidFill>
                  <a:srgbClr val="333399"/>
                </a:solidFill>
                <a:latin typeface="Calibri" pitchFamily="34" charset="0"/>
              </a:rPr>
              <a:t>localized versions in other </a:t>
            </a:r>
            <a:r>
              <a:rPr lang="en-GB" sz="2000" b="1" dirty="0" smtClean="0">
                <a:solidFill>
                  <a:srgbClr val="333399"/>
                </a:solidFill>
                <a:latin typeface="Calibri" pitchFamily="34" charset="0"/>
              </a:rPr>
              <a:t>languages (from STE into other languages)</a:t>
            </a:r>
            <a:endParaRPr lang="en-GB" sz="1800" b="1" dirty="0" smtClean="0">
              <a:solidFill>
                <a:srgbClr val="333399"/>
              </a:solidFill>
              <a:latin typeface="Calibri" pitchFamily="34" charset="0"/>
            </a:endParaRPr>
          </a:p>
          <a:p>
            <a:pPr marL="465138" lvl="1" indent="-285750" defTabSz="793750" eaLnBrk="0" hangingPunct="0">
              <a:spcAft>
                <a:spcPct val="50000"/>
              </a:spcAft>
              <a:buClr>
                <a:schemeClr val="tx2"/>
              </a:buClr>
              <a:buSzPct val="70000"/>
              <a:buFont typeface="Arial" pitchFamily="34" charset="0"/>
              <a:buChar char="•"/>
              <a:tabLst>
                <a:tab pos="2382838" algn="l"/>
                <a:tab pos="3219450" algn="l"/>
              </a:tabLst>
            </a:pPr>
            <a:endParaRPr lang="en-GB" sz="1700" b="1" i="1" dirty="0" smtClean="0">
              <a:solidFill>
                <a:srgbClr val="0070C0"/>
              </a:solidFill>
            </a:endParaRPr>
          </a:p>
          <a:p>
            <a:pPr marL="179388" lvl="1" defTabSz="793750" eaLnBrk="0" hangingPunct="0">
              <a:spcAft>
                <a:spcPct val="50000"/>
              </a:spcAft>
              <a:buClr>
                <a:schemeClr val="tx2"/>
              </a:buClr>
              <a:buSzPct val="70000"/>
              <a:tabLst>
                <a:tab pos="2382838" algn="l"/>
                <a:tab pos="3219450" algn="l"/>
              </a:tabLst>
            </a:pPr>
            <a:endParaRPr lang="en-GB" sz="1900" b="1" i="1" dirty="0">
              <a:solidFill>
                <a:srgbClr val="0070C0"/>
              </a:solidFill>
            </a:endParaRPr>
          </a:p>
          <a:p>
            <a:pPr marL="528638" lvl="1" indent="-349250" defTabSz="793750" eaLnBrk="0" hangingPunct="0">
              <a:spcAft>
                <a:spcPct val="50000"/>
              </a:spcAft>
              <a:buClr>
                <a:schemeClr val="tx2"/>
              </a:buClr>
              <a:buSzPct val="70000"/>
              <a:buFont typeface="Wingdings" pitchFamily="2" charset="2"/>
              <a:buNone/>
              <a:tabLst>
                <a:tab pos="2382838" algn="l"/>
                <a:tab pos="3219450" algn="l"/>
              </a:tabLst>
            </a:pPr>
            <a:endParaRPr lang="en-GB" sz="2100" b="1" dirty="0">
              <a:solidFill>
                <a:srgbClr val="0052BA"/>
              </a:solidFill>
            </a:endParaRPr>
          </a:p>
        </p:txBody>
      </p:sp>
      <p:sp>
        <p:nvSpPr>
          <p:cNvPr id="8294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38436" y="1695086"/>
            <a:ext cx="8729932" cy="4731593"/>
          </a:xfrm>
        </p:spPr>
        <p:txBody>
          <a:bodyPr/>
          <a:lstStyle/>
          <a:p>
            <a:pPr marL="0" lvl="1" indent="0" defTabSz="793750">
              <a:buClr>
                <a:schemeClr val="tx2"/>
              </a:buClr>
              <a:buSzPct val="70000"/>
              <a:buNone/>
              <a:tabLst>
                <a:tab pos="2382838" algn="l"/>
                <a:tab pos="3219450" algn="l"/>
              </a:tabLst>
            </a:pPr>
            <a:r>
              <a:rPr lang="en-US" sz="2000" b="1" dirty="0" smtClean="0">
                <a:solidFill>
                  <a:srgbClr val="333399"/>
                </a:solidFill>
                <a:latin typeface="Calibri" pitchFamily="34" charset="0"/>
                <a:ea typeface="+mn-ea"/>
                <a:cs typeface="+mn-cs"/>
              </a:rPr>
              <a:t>STE is a set of writing rules and a dictionary of controlled vocabulary</a:t>
            </a:r>
          </a:p>
          <a:p>
            <a:pPr marL="0" lvl="1" indent="0" defTabSz="793750">
              <a:buClr>
                <a:schemeClr val="tx2"/>
              </a:buClr>
              <a:buSzPct val="70000"/>
              <a:buNone/>
              <a:tabLst>
                <a:tab pos="2382838" algn="l"/>
                <a:tab pos="3219450" algn="l"/>
              </a:tabLst>
            </a:pPr>
            <a:r>
              <a:rPr lang="en-US" sz="2000" b="1" dirty="0" smtClean="0">
                <a:solidFill>
                  <a:srgbClr val="333399"/>
                </a:solidFill>
                <a:latin typeface="Calibri" pitchFamily="34" charset="0"/>
                <a:ea typeface="+mn-ea"/>
                <a:cs typeface="+mn-cs"/>
              </a:rPr>
              <a:t>The primary purpose of STE is to make technical texts easy to understand by all readers</a:t>
            </a:r>
          </a:p>
          <a:p>
            <a:pPr marL="0" lvl="1" indent="0" defTabSz="793750">
              <a:buClr>
                <a:schemeClr val="tx2"/>
              </a:buClr>
              <a:buSzPct val="70000"/>
              <a:buNone/>
              <a:tabLst>
                <a:tab pos="2382838" algn="l"/>
                <a:tab pos="3219450" algn="l"/>
              </a:tabLst>
            </a:pPr>
            <a:r>
              <a:rPr lang="en-GB" sz="2000" b="1" dirty="0" smtClean="0">
                <a:solidFill>
                  <a:srgbClr val="333399"/>
                </a:solidFill>
                <a:latin typeface="Calibri" pitchFamily="34" charset="0"/>
                <a:ea typeface="+mn-ea"/>
                <a:cs typeface="+mn-cs"/>
              </a:rPr>
              <a:t>STE is an adaptable and flexible resource for writing accuracy</a:t>
            </a:r>
          </a:p>
          <a:p>
            <a:pPr marL="0" lvl="1" indent="0" defTabSz="793750">
              <a:buClr>
                <a:schemeClr val="tx2"/>
              </a:buClr>
              <a:buSzPct val="70000"/>
              <a:buNone/>
              <a:tabLst>
                <a:tab pos="2382838" algn="l"/>
                <a:tab pos="3219450" algn="l"/>
              </a:tabLst>
            </a:pPr>
            <a:r>
              <a:rPr lang="en-GB" sz="2000" b="1" dirty="0" smtClean="0">
                <a:solidFill>
                  <a:srgbClr val="333399"/>
                </a:solidFill>
                <a:latin typeface="Calibri" pitchFamily="34" charset="0"/>
                <a:ea typeface="+mn-ea"/>
                <a:cs typeface="+mn-cs"/>
              </a:rPr>
              <a:t>The STE controlled general vocabulary has sufficient words to write all technical sentences</a:t>
            </a:r>
          </a:p>
          <a:p>
            <a:pPr marL="0" lvl="1" indent="0" defTabSz="793750">
              <a:buClr>
                <a:schemeClr val="tx2"/>
              </a:buClr>
              <a:buSzPct val="70000"/>
              <a:buNone/>
              <a:tabLst>
                <a:tab pos="2382838" algn="l"/>
                <a:tab pos="3219450" algn="l"/>
              </a:tabLst>
            </a:pPr>
            <a:r>
              <a:rPr lang="en-GB" sz="2000" b="1" dirty="0" smtClean="0">
                <a:solidFill>
                  <a:srgbClr val="333399"/>
                </a:solidFill>
                <a:latin typeface="Calibri" pitchFamily="34" charset="0"/>
                <a:ea typeface="+mn-ea"/>
                <a:cs typeface="+mn-cs"/>
              </a:rPr>
              <a:t>In addition to this general vocabulary, STE permits the unrestricted use of words that are ‘technical names’ and ‘technical verbs’</a:t>
            </a:r>
          </a:p>
          <a:p>
            <a:pPr defTabSz="793750"/>
            <a:r>
              <a:rPr lang="en-US" sz="2000" b="1" dirty="0" smtClean="0">
                <a:solidFill>
                  <a:srgbClr val="333399"/>
                </a:solidFill>
                <a:latin typeface="Calibri" pitchFamily="34" charset="0"/>
              </a:rPr>
              <a:t>Essentially…</a:t>
            </a:r>
          </a:p>
          <a:p>
            <a:pPr marL="0" indent="0" defTabSz="793750"/>
            <a:r>
              <a:rPr lang="en-US" sz="2000" b="1" dirty="0" smtClean="0">
                <a:solidFill>
                  <a:srgbClr val="006666"/>
                </a:solidFill>
                <a:latin typeface="Calibri" pitchFamily="34" charset="0"/>
              </a:rPr>
              <a:t>Authors can use the STE dictionary as a “core” and add technical names and technical verbs that are applicable to their companies, their projects, and  industries</a:t>
            </a:r>
          </a:p>
          <a:p>
            <a:pPr marL="465138" lvl="1" indent="-285750" defTabSz="793750">
              <a:buClr>
                <a:schemeClr val="tx2"/>
              </a:buClr>
              <a:buSzPct val="70000"/>
              <a:buNone/>
              <a:tabLst>
                <a:tab pos="2382838" algn="l"/>
                <a:tab pos="3219450" algn="l"/>
              </a:tabLst>
            </a:pPr>
            <a:endParaRPr lang="en-GB" sz="2000" b="1" kern="1200" dirty="0" smtClean="0">
              <a:solidFill>
                <a:srgbClr val="333399"/>
              </a:solidFill>
              <a:latin typeface="Calibri" pitchFamily="34" charset="0"/>
              <a:ea typeface="ＭＳ Ｐゴシック"/>
              <a:cs typeface="ＭＳ Ｐゴシック"/>
            </a:endParaRPr>
          </a:p>
          <a:p>
            <a:pPr marL="465138" lvl="1" indent="-285750" defTabSz="793750">
              <a:buClr>
                <a:schemeClr val="tx2"/>
              </a:buClr>
              <a:buSzPct val="70000"/>
              <a:buFont typeface="Wingdings" pitchFamily="2" charset="2"/>
              <a:buChar char="Ø"/>
              <a:tabLst>
                <a:tab pos="2382838" algn="l"/>
                <a:tab pos="3219450" algn="l"/>
              </a:tabLst>
            </a:pPr>
            <a:endParaRPr lang="en-GB" sz="2000" b="1" kern="1200" dirty="0" smtClean="0">
              <a:solidFill>
                <a:srgbClr val="333399"/>
              </a:solidFill>
              <a:latin typeface="Calibri" pitchFamily="34" charset="0"/>
              <a:ea typeface="ＭＳ Ｐゴシック"/>
              <a:cs typeface="ＭＳ Ｐゴシック"/>
            </a:endParaRPr>
          </a:p>
          <a:p>
            <a:pPr marL="465138" lvl="1" indent="-285750" defTabSz="793750">
              <a:buClr>
                <a:schemeClr val="tx2"/>
              </a:buClr>
              <a:buSzPct val="70000"/>
              <a:buFont typeface="Wingdings" pitchFamily="2" charset="2"/>
              <a:buChar char="Ø"/>
              <a:tabLst>
                <a:tab pos="2382838" algn="l"/>
                <a:tab pos="3219450" algn="l"/>
              </a:tabLst>
            </a:pPr>
            <a:endParaRPr lang="it-IT" sz="2000" b="1" kern="1200" dirty="0" smtClean="0">
              <a:solidFill>
                <a:srgbClr val="333399"/>
              </a:solidFill>
              <a:latin typeface="Calibri" pitchFamily="34" charset="0"/>
              <a:ea typeface="ＭＳ Ｐゴシック"/>
              <a:cs typeface="ＭＳ Ｐゴシック"/>
            </a:endParaRPr>
          </a:p>
        </p:txBody>
      </p:sp>
      <p:sp>
        <p:nvSpPr>
          <p:cNvPr id="3" name="Rectangle 2"/>
          <p:cNvSpPr>
            <a:spLocks noChangeArrowheads="1"/>
          </p:cNvSpPr>
          <p:nvPr/>
        </p:nvSpPr>
        <p:spPr bwMode="auto">
          <a:xfrm>
            <a:off x="237472" y="982748"/>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Basic principles of STE</a:t>
            </a:r>
            <a:endParaRPr lang="en-GB" sz="3000" b="1" dirty="0">
              <a:latin typeface="Calibri" pitchFamily="34" charset="0"/>
            </a:endParaRPr>
          </a:p>
        </p:txBody>
      </p:sp>
      <p:sp>
        <p:nvSpPr>
          <p:cNvPr id="4"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500063" y="2043412"/>
            <a:ext cx="7856537" cy="588366"/>
          </a:xfrm>
          <a:prstGeom prst="rect">
            <a:avLst/>
          </a:prstGeom>
          <a:noFill/>
          <a:ln w="12700">
            <a:noFill/>
            <a:miter lim="800000"/>
            <a:headEnd/>
            <a:tailEnd/>
          </a:ln>
        </p:spPr>
        <p:txBody>
          <a:bodyPr wrap="square" lIns="90488" tIns="44450" rIns="90488" bIns="44450" anchor="ctr">
            <a:spAutoFit/>
          </a:bodyPr>
          <a:lstStyle/>
          <a:p>
            <a:pPr marL="1077913" indent="-1077913" eaLnBrk="0" hangingPunct="0">
              <a:lnSpc>
                <a:spcPct val="80000"/>
              </a:lnSpc>
              <a:spcAft>
                <a:spcPct val="50000"/>
              </a:spcAft>
              <a:buClr>
                <a:srgbClr val="FF0066"/>
              </a:buClr>
              <a:buFont typeface="Symbol" pitchFamily="18" charset="2"/>
              <a:buNone/>
              <a:defRPr/>
            </a:pPr>
            <a:r>
              <a:rPr lang="en-US" sz="2000" i="1" dirty="0" smtClean="0">
                <a:solidFill>
                  <a:schemeClr val="bg2">
                    <a:lumMod val="25000"/>
                  </a:schemeClr>
                </a:solidFill>
                <a:latin typeface="Calibri" pitchFamily="34" charset="0"/>
                <a:ea typeface="ＭＳ Ｐゴシック" pitchFamily="34" charset="-128"/>
                <a:cs typeface="+mn-cs"/>
              </a:rPr>
              <a:t>Non-STE: 	If  damage </a:t>
            </a:r>
            <a:r>
              <a:rPr lang="en-US" sz="2000" i="1" dirty="0">
                <a:solidFill>
                  <a:schemeClr val="bg2">
                    <a:lumMod val="25000"/>
                  </a:schemeClr>
                </a:solidFill>
                <a:latin typeface="Calibri" pitchFamily="34" charset="0"/>
                <a:ea typeface="ＭＳ Ｐゴシック" pitchFamily="34" charset="-128"/>
                <a:cs typeface="+mn-cs"/>
              </a:rPr>
              <a:t>has been noted, return the engine to the </a:t>
            </a:r>
            <a:r>
              <a:rPr lang="en-US" sz="2000" i="1" dirty="0" smtClean="0">
                <a:solidFill>
                  <a:schemeClr val="bg2">
                    <a:lumMod val="25000"/>
                  </a:schemeClr>
                </a:solidFill>
                <a:latin typeface="Calibri" pitchFamily="34" charset="0"/>
                <a:ea typeface="ＭＳ Ｐゴシック" pitchFamily="34" charset="-128"/>
                <a:cs typeface="+mn-cs"/>
              </a:rPr>
              <a:t>repair </a:t>
            </a:r>
            <a:r>
              <a:rPr lang="en-US" sz="2000" i="1" dirty="0">
                <a:solidFill>
                  <a:schemeClr val="bg2">
                    <a:lumMod val="25000"/>
                  </a:schemeClr>
                </a:solidFill>
                <a:latin typeface="Calibri" pitchFamily="34" charset="0"/>
                <a:ea typeface="ＭＳ Ｐゴシック" pitchFamily="34" charset="-128"/>
                <a:cs typeface="+mn-cs"/>
              </a:rPr>
              <a:t>shop with details of </a:t>
            </a:r>
            <a:r>
              <a:rPr lang="en-US" sz="2000" i="1" dirty="0" smtClean="0">
                <a:solidFill>
                  <a:schemeClr val="bg2">
                    <a:lumMod val="25000"/>
                  </a:schemeClr>
                </a:solidFill>
                <a:latin typeface="Calibri" pitchFamily="34" charset="0"/>
                <a:ea typeface="ＭＳ Ｐゴシック" pitchFamily="34" charset="-128"/>
                <a:cs typeface="+mn-cs"/>
              </a:rPr>
              <a:t>rectifications </a:t>
            </a:r>
            <a:r>
              <a:rPr lang="en-US" sz="2000" i="1" dirty="0">
                <a:solidFill>
                  <a:schemeClr val="bg2">
                    <a:lumMod val="25000"/>
                  </a:schemeClr>
                </a:solidFill>
                <a:latin typeface="Calibri" pitchFamily="34" charset="0"/>
                <a:ea typeface="ＭＳ Ｐゴシック" pitchFamily="34" charset="-128"/>
                <a:cs typeface="+mn-cs"/>
              </a:rPr>
              <a:t>required</a:t>
            </a:r>
            <a:r>
              <a:rPr lang="en-US" sz="2000" dirty="0">
                <a:solidFill>
                  <a:schemeClr val="bg2">
                    <a:lumMod val="25000"/>
                  </a:schemeClr>
                </a:solidFill>
                <a:latin typeface="Calibri" pitchFamily="34" charset="0"/>
                <a:ea typeface="ＭＳ Ｐゴシック" pitchFamily="34" charset="-128"/>
                <a:cs typeface="+mn-cs"/>
              </a:rPr>
              <a:t>.</a:t>
            </a:r>
          </a:p>
        </p:txBody>
      </p:sp>
      <p:sp>
        <p:nvSpPr>
          <p:cNvPr id="155654" name="Text Box 6"/>
          <p:cNvSpPr txBox="1">
            <a:spLocks noChangeArrowheads="1"/>
          </p:cNvSpPr>
          <p:nvPr/>
        </p:nvSpPr>
        <p:spPr bwMode="auto">
          <a:xfrm>
            <a:off x="654028" y="2730501"/>
            <a:ext cx="7933562" cy="590931"/>
          </a:xfrm>
          <a:prstGeom prst="rect">
            <a:avLst/>
          </a:prstGeom>
          <a:noFill/>
          <a:ln w="9525">
            <a:noFill/>
            <a:miter lim="800000"/>
            <a:headEnd/>
            <a:tailEnd/>
          </a:ln>
        </p:spPr>
        <p:txBody>
          <a:bodyPr wrap="square">
            <a:spAutoFit/>
          </a:bodyPr>
          <a:lstStyle/>
          <a:p>
            <a:pPr marL="896938" indent="-896938" eaLnBrk="0" hangingPunct="0">
              <a:lnSpc>
                <a:spcPct val="80000"/>
              </a:lnSpc>
              <a:spcBef>
                <a:spcPct val="50000"/>
              </a:spcBef>
              <a:spcAft>
                <a:spcPct val="50000"/>
              </a:spcAft>
              <a:defRPr/>
            </a:pPr>
            <a:r>
              <a:rPr lang="en-US" sz="2000" dirty="0" smtClean="0">
                <a:solidFill>
                  <a:srgbClr val="006666"/>
                </a:solidFill>
                <a:latin typeface="Calibri" pitchFamily="34" charset="0"/>
                <a:ea typeface="ＭＳ Ｐゴシック" pitchFamily="34" charset="-128"/>
                <a:cs typeface="+mn-cs"/>
              </a:rPr>
              <a:t>STE:	If </a:t>
            </a:r>
            <a:r>
              <a:rPr lang="en-US" sz="2000" dirty="0">
                <a:solidFill>
                  <a:srgbClr val="006666"/>
                </a:solidFill>
                <a:latin typeface="Calibri" pitchFamily="34" charset="0"/>
                <a:ea typeface="ＭＳ Ｐゴシック" pitchFamily="34" charset="-128"/>
                <a:cs typeface="+mn-cs"/>
              </a:rPr>
              <a:t>you find damage, send the engine back to the </a:t>
            </a:r>
            <a:r>
              <a:rPr lang="en-US" sz="2000" dirty="0" smtClean="0">
                <a:solidFill>
                  <a:srgbClr val="006666"/>
                </a:solidFill>
                <a:latin typeface="Calibri" pitchFamily="34" charset="0"/>
                <a:ea typeface="ＭＳ Ｐゴシック" pitchFamily="34" charset="-128"/>
                <a:cs typeface="+mn-cs"/>
              </a:rPr>
              <a:t>repair shop </a:t>
            </a:r>
            <a:r>
              <a:rPr lang="en-US" sz="2000" dirty="0">
                <a:solidFill>
                  <a:srgbClr val="006666"/>
                </a:solidFill>
                <a:latin typeface="Calibri" pitchFamily="34" charset="0"/>
                <a:ea typeface="ＭＳ Ｐゴシック" pitchFamily="34" charset="-128"/>
                <a:cs typeface="+mn-cs"/>
              </a:rPr>
              <a:t>with </a:t>
            </a:r>
            <a:r>
              <a:rPr lang="en-US" sz="2000" dirty="0" smtClean="0">
                <a:solidFill>
                  <a:srgbClr val="006666"/>
                </a:solidFill>
                <a:latin typeface="Calibri" pitchFamily="34" charset="0"/>
                <a:ea typeface="ＭＳ Ｐゴシック" pitchFamily="34" charset="-128"/>
                <a:cs typeface="+mn-cs"/>
              </a:rPr>
              <a:t>instructions for </a:t>
            </a:r>
            <a:r>
              <a:rPr lang="en-US" sz="2000" dirty="0">
                <a:solidFill>
                  <a:srgbClr val="006666"/>
                </a:solidFill>
                <a:latin typeface="Calibri" pitchFamily="34" charset="0"/>
                <a:ea typeface="ＭＳ Ｐゴシック" pitchFamily="34" charset="-128"/>
                <a:cs typeface="+mn-cs"/>
              </a:rPr>
              <a:t>the necessary repairs.</a:t>
            </a:r>
            <a:endParaRPr lang="it-IT" sz="2000" dirty="0">
              <a:solidFill>
                <a:srgbClr val="006666"/>
              </a:solidFill>
              <a:latin typeface="Calibri" pitchFamily="34" charset="0"/>
              <a:ea typeface="ＭＳ Ｐゴシック" pitchFamily="34" charset="-128"/>
              <a:cs typeface="+mn-cs"/>
            </a:endParaRPr>
          </a:p>
        </p:txBody>
      </p:sp>
      <p:sp>
        <p:nvSpPr>
          <p:cNvPr id="155655" name="Text Box 7"/>
          <p:cNvSpPr txBox="1">
            <a:spLocks noChangeArrowheads="1"/>
          </p:cNvSpPr>
          <p:nvPr/>
        </p:nvSpPr>
        <p:spPr bwMode="auto">
          <a:xfrm>
            <a:off x="537407" y="4179888"/>
            <a:ext cx="7927143" cy="590931"/>
          </a:xfrm>
          <a:prstGeom prst="rect">
            <a:avLst/>
          </a:prstGeom>
          <a:noFill/>
          <a:ln w="9525">
            <a:noFill/>
            <a:miter lim="800000"/>
            <a:headEnd/>
            <a:tailEnd/>
          </a:ln>
        </p:spPr>
        <p:txBody>
          <a:bodyPr wrap="square">
            <a:spAutoFit/>
          </a:bodyPr>
          <a:lstStyle/>
          <a:p>
            <a:pPr marL="1077913" indent="-1077913" eaLnBrk="0" hangingPunct="0">
              <a:lnSpc>
                <a:spcPct val="80000"/>
              </a:lnSpc>
              <a:spcAft>
                <a:spcPct val="50000"/>
              </a:spcAft>
              <a:buClr>
                <a:srgbClr val="FF0066"/>
              </a:buClr>
              <a:defRPr/>
            </a:pPr>
            <a:r>
              <a:rPr lang="en-US" sz="2000" i="1" dirty="0" smtClean="0">
                <a:solidFill>
                  <a:schemeClr val="bg2">
                    <a:lumMod val="25000"/>
                  </a:schemeClr>
                </a:solidFill>
                <a:latin typeface="Calibri" pitchFamily="34" charset="0"/>
                <a:ea typeface="ＭＳ Ｐゴシック" pitchFamily="34" charset="-128"/>
                <a:cs typeface="+mn-cs"/>
              </a:rPr>
              <a:t>Non-STE: 	When securing </a:t>
            </a:r>
            <a:r>
              <a:rPr lang="en-US" sz="2000" i="1" dirty="0" err="1" smtClean="0">
                <a:solidFill>
                  <a:schemeClr val="bg2">
                    <a:lumMod val="25000"/>
                  </a:schemeClr>
                </a:solidFill>
                <a:latin typeface="Calibri" pitchFamily="34" charset="0"/>
                <a:ea typeface="ＭＳ Ｐゴシック" pitchFamily="34" charset="-128"/>
                <a:cs typeface="+mn-cs"/>
              </a:rPr>
              <a:t>mainshaft</a:t>
            </a:r>
            <a:r>
              <a:rPr lang="en-US" sz="2000" i="1" dirty="0" smtClean="0">
                <a:solidFill>
                  <a:schemeClr val="bg2">
                    <a:lumMod val="25000"/>
                  </a:schemeClr>
                </a:solidFill>
                <a:latin typeface="Calibri" pitchFamily="34" charset="0"/>
                <a:ea typeface="ＭＳ Ｐゴシック" pitchFamily="34" charset="-128"/>
                <a:cs typeface="+mn-cs"/>
              </a:rPr>
              <a:t> in clamps do not damage protective finish on </a:t>
            </a:r>
            <a:r>
              <a:rPr lang="en-US" sz="2000" i="1" dirty="0" err="1" smtClean="0">
                <a:solidFill>
                  <a:schemeClr val="bg2">
                    <a:lumMod val="25000"/>
                  </a:schemeClr>
                </a:solidFill>
                <a:latin typeface="Calibri" pitchFamily="34" charset="0"/>
                <a:ea typeface="ＭＳ Ｐゴシック" pitchFamily="34" charset="-128"/>
                <a:cs typeface="+mn-cs"/>
              </a:rPr>
              <a:t>mainshaft</a:t>
            </a:r>
            <a:r>
              <a:rPr lang="en-US" sz="2000" i="1" dirty="0" smtClean="0">
                <a:solidFill>
                  <a:schemeClr val="bg2">
                    <a:lumMod val="25000"/>
                  </a:schemeClr>
                </a:solidFill>
                <a:latin typeface="Calibri" pitchFamily="34" charset="0"/>
                <a:ea typeface="ＭＳ Ｐゴシック" pitchFamily="34" charset="-128"/>
                <a:cs typeface="+mn-cs"/>
              </a:rPr>
              <a:t>.</a:t>
            </a:r>
            <a:endParaRPr lang="it-IT" sz="2000" i="1" dirty="0">
              <a:solidFill>
                <a:schemeClr val="bg2">
                  <a:lumMod val="25000"/>
                </a:schemeClr>
              </a:solidFill>
              <a:latin typeface="Calibri" pitchFamily="34" charset="0"/>
              <a:ea typeface="ＭＳ Ｐゴシック" pitchFamily="34" charset="-128"/>
              <a:cs typeface="+mn-cs"/>
            </a:endParaRPr>
          </a:p>
        </p:txBody>
      </p:sp>
      <p:sp>
        <p:nvSpPr>
          <p:cNvPr id="155656" name="Text Box 8"/>
          <p:cNvSpPr txBox="1">
            <a:spLocks noChangeArrowheads="1"/>
          </p:cNvSpPr>
          <p:nvPr/>
        </p:nvSpPr>
        <p:spPr bwMode="auto">
          <a:xfrm>
            <a:off x="625476" y="4854576"/>
            <a:ext cx="8094030" cy="590931"/>
          </a:xfrm>
          <a:prstGeom prst="rect">
            <a:avLst/>
          </a:prstGeom>
          <a:noFill/>
          <a:ln w="9525">
            <a:noFill/>
            <a:miter lim="800000"/>
            <a:headEnd/>
            <a:tailEnd/>
          </a:ln>
        </p:spPr>
        <p:txBody>
          <a:bodyPr wrap="square">
            <a:spAutoFit/>
          </a:bodyPr>
          <a:lstStyle/>
          <a:p>
            <a:pPr marL="896938" indent="-896938" eaLnBrk="0" hangingPunct="0">
              <a:lnSpc>
                <a:spcPct val="80000"/>
              </a:lnSpc>
              <a:spcBef>
                <a:spcPct val="50000"/>
              </a:spcBef>
              <a:spcAft>
                <a:spcPct val="50000"/>
              </a:spcAft>
              <a:defRPr/>
            </a:pPr>
            <a:r>
              <a:rPr lang="en-US" sz="2000" dirty="0" smtClean="0">
                <a:solidFill>
                  <a:srgbClr val="006666"/>
                </a:solidFill>
                <a:latin typeface="Calibri" pitchFamily="34" charset="0"/>
                <a:ea typeface="ＭＳ Ｐゴシック" pitchFamily="34" charset="-128"/>
                <a:cs typeface="+mn-cs"/>
              </a:rPr>
              <a:t>STE:	When </a:t>
            </a:r>
            <a:r>
              <a:rPr lang="en-US" sz="2000" dirty="0">
                <a:solidFill>
                  <a:srgbClr val="006666"/>
                </a:solidFill>
                <a:latin typeface="Calibri" pitchFamily="34" charset="0"/>
                <a:ea typeface="ＭＳ Ｐゴシック" pitchFamily="34" charset="-128"/>
                <a:cs typeface="+mn-cs"/>
              </a:rPr>
              <a:t>you attach the </a:t>
            </a:r>
            <a:r>
              <a:rPr lang="en-US" sz="2000" dirty="0" err="1">
                <a:solidFill>
                  <a:srgbClr val="006666"/>
                </a:solidFill>
                <a:latin typeface="Calibri" pitchFamily="34" charset="0"/>
                <a:ea typeface="ＭＳ Ｐゴシック" pitchFamily="34" charset="-128"/>
                <a:cs typeface="+mn-cs"/>
              </a:rPr>
              <a:t>mainshaft</a:t>
            </a:r>
            <a:r>
              <a:rPr lang="en-US" sz="2000" dirty="0">
                <a:solidFill>
                  <a:srgbClr val="006666"/>
                </a:solidFill>
                <a:latin typeface="Calibri" pitchFamily="34" charset="0"/>
                <a:ea typeface="ＭＳ Ｐゴシック" pitchFamily="34" charset="-128"/>
                <a:cs typeface="+mn-cs"/>
              </a:rPr>
              <a:t> to the clamps, do not cause damage to the protective layer on the </a:t>
            </a:r>
            <a:r>
              <a:rPr lang="en-US" sz="2000" dirty="0" err="1">
                <a:solidFill>
                  <a:srgbClr val="006666"/>
                </a:solidFill>
                <a:latin typeface="Calibri" pitchFamily="34" charset="0"/>
                <a:ea typeface="ＭＳ Ｐゴシック" pitchFamily="34" charset="-128"/>
                <a:cs typeface="+mn-cs"/>
              </a:rPr>
              <a:t>mainshaft</a:t>
            </a:r>
            <a:r>
              <a:rPr lang="en-US" sz="2000" dirty="0">
                <a:solidFill>
                  <a:srgbClr val="006666"/>
                </a:solidFill>
                <a:latin typeface="Calibri" pitchFamily="34" charset="0"/>
                <a:ea typeface="ＭＳ Ｐゴシック" pitchFamily="34" charset="-128"/>
                <a:cs typeface="+mn-cs"/>
              </a:rPr>
              <a:t>.</a:t>
            </a:r>
            <a:endParaRPr lang="it-IT" sz="2000" dirty="0">
              <a:solidFill>
                <a:srgbClr val="006666"/>
              </a:solidFill>
              <a:latin typeface="Calibri" pitchFamily="34" charset="0"/>
              <a:ea typeface="ＭＳ Ｐゴシック" pitchFamily="34" charset="-128"/>
              <a:cs typeface="+mn-cs"/>
            </a:endParaRPr>
          </a:p>
        </p:txBody>
      </p:sp>
      <p:sp>
        <p:nvSpPr>
          <p:cNvPr id="9" name="Text Box 6"/>
          <p:cNvSpPr txBox="1">
            <a:spLocks noChangeArrowheads="1"/>
          </p:cNvSpPr>
          <p:nvPr/>
        </p:nvSpPr>
        <p:spPr bwMode="auto">
          <a:xfrm>
            <a:off x="623598" y="3390901"/>
            <a:ext cx="7933562" cy="344710"/>
          </a:xfrm>
          <a:prstGeom prst="rect">
            <a:avLst/>
          </a:prstGeom>
          <a:noFill/>
          <a:ln w="9525">
            <a:noFill/>
            <a:miter lim="800000"/>
            <a:headEnd/>
            <a:tailEnd/>
          </a:ln>
        </p:spPr>
        <p:txBody>
          <a:bodyPr wrap="square">
            <a:spAutoFit/>
          </a:bodyPr>
          <a:lstStyle/>
          <a:p>
            <a:pPr eaLnBrk="0" hangingPunct="0">
              <a:lnSpc>
                <a:spcPct val="80000"/>
              </a:lnSpc>
              <a:spcBef>
                <a:spcPct val="50000"/>
              </a:spcBef>
              <a:spcAft>
                <a:spcPct val="50000"/>
              </a:spcAft>
              <a:defRPr/>
            </a:pPr>
            <a:r>
              <a:rPr lang="en-US" sz="2000" dirty="0" smtClean="0">
                <a:solidFill>
                  <a:srgbClr val="006666"/>
                </a:solidFill>
                <a:latin typeface="Calibri" pitchFamily="34" charset="0"/>
                <a:ea typeface="ＭＳ Ｐゴシック" pitchFamily="34" charset="-128"/>
                <a:cs typeface="+mn-cs"/>
              </a:rPr>
              <a:t>STE:	If </a:t>
            </a:r>
            <a:r>
              <a:rPr lang="en-US" sz="2000" dirty="0">
                <a:solidFill>
                  <a:srgbClr val="006666"/>
                </a:solidFill>
                <a:latin typeface="Calibri" pitchFamily="34" charset="0"/>
                <a:ea typeface="ＭＳ Ｐゴシック" pitchFamily="34" charset="-128"/>
                <a:cs typeface="+mn-cs"/>
              </a:rPr>
              <a:t>there is damage, send the engine back….</a:t>
            </a:r>
            <a:endParaRPr lang="it-IT" sz="2000" dirty="0">
              <a:solidFill>
                <a:srgbClr val="006666"/>
              </a:solidFill>
              <a:latin typeface="Calibri" pitchFamily="34" charset="0"/>
              <a:ea typeface="ＭＳ Ｐゴシック" pitchFamily="34" charset="-128"/>
              <a:cs typeface="+mn-cs"/>
            </a:endParaRPr>
          </a:p>
        </p:txBody>
      </p:sp>
      <p:sp>
        <p:nvSpPr>
          <p:cNvPr id="10"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13" name="Text Box 8"/>
          <p:cNvSpPr txBox="1">
            <a:spLocks noChangeArrowheads="1"/>
          </p:cNvSpPr>
          <p:nvPr/>
        </p:nvSpPr>
        <p:spPr bwMode="auto">
          <a:xfrm>
            <a:off x="623406" y="5604108"/>
            <a:ext cx="8094030" cy="590931"/>
          </a:xfrm>
          <a:prstGeom prst="rect">
            <a:avLst/>
          </a:prstGeom>
          <a:noFill/>
          <a:ln w="9525">
            <a:noFill/>
            <a:miter lim="800000"/>
            <a:headEnd/>
            <a:tailEnd/>
          </a:ln>
        </p:spPr>
        <p:txBody>
          <a:bodyPr wrap="square">
            <a:spAutoFit/>
          </a:bodyPr>
          <a:lstStyle/>
          <a:p>
            <a:pPr marL="896938" indent="-896938" eaLnBrk="0" hangingPunct="0">
              <a:lnSpc>
                <a:spcPct val="80000"/>
              </a:lnSpc>
              <a:spcBef>
                <a:spcPct val="50000"/>
              </a:spcBef>
              <a:spcAft>
                <a:spcPct val="50000"/>
              </a:spcAft>
              <a:defRPr/>
            </a:pPr>
            <a:r>
              <a:rPr lang="en-US" sz="2000" dirty="0" smtClean="0">
                <a:solidFill>
                  <a:srgbClr val="006666"/>
                </a:solidFill>
                <a:latin typeface="Calibri" pitchFamily="34" charset="0"/>
                <a:ea typeface="ＭＳ Ｐゴシック" pitchFamily="34" charset="-128"/>
                <a:cs typeface="+mn-cs"/>
              </a:rPr>
              <a:t>STE:	When </a:t>
            </a:r>
            <a:r>
              <a:rPr lang="en-US" sz="2000" dirty="0">
                <a:solidFill>
                  <a:srgbClr val="006666"/>
                </a:solidFill>
                <a:latin typeface="Calibri" pitchFamily="34" charset="0"/>
                <a:ea typeface="ＭＳ Ｐゴシック" pitchFamily="34" charset="-128"/>
                <a:cs typeface="+mn-cs"/>
              </a:rPr>
              <a:t>you </a:t>
            </a:r>
            <a:r>
              <a:rPr lang="en-US" sz="2000" dirty="0" smtClean="0">
                <a:solidFill>
                  <a:srgbClr val="006666"/>
                </a:solidFill>
                <a:latin typeface="Calibri" pitchFamily="34" charset="0"/>
                <a:ea typeface="ＭＳ Ｐゴシック" pitchFamily="34" charset="-128"/>
                <a:cs typeface="+mn-cs"/>
              </a:rPr>
              <a:t>hold the </a:t>
            </a:r>
            <a:r>
              <a:rPr lang="en-US" sz="2000" dirty="0" err="1">
                <a:solidFill>
                  <a:srgbClr val="006666"/>
                </a:solidFill>
                <a:latin typeface="Calibri" pitchFamily="34" charset="0"/>
                <a:ea typeface="ＭＳ Ｐゴシック" pitchFamily="34" charset="-128"/>
                <a:cs typeface="+mn-cs"/>
              </a:rPr>
              <a:t>mainshaft</a:t>
            </a:r>
            <a:r>
              <a:rPr lang="en-US" sz="2000" dirty="0">
                <a:solidFill>
                  <a:srgbClr val="006666"/>
                </a:solidFill>
                <a:latin typeface="Calibri" pitchFamily="34" charset="0"/>
                <a:ea typeface="ＭＳ Ｐゴシック" pitchFamily="34" charset="-128"/>
                <a:cs typeface="+mn-cs"/>
              </a:rPr>
              <a:t> </a:t>
            </a:r>
            <a:r>
              <a:rPr lang="en-US" sz="2000" dirty="0" smtClean="0">
                <a:solidFill>
                  <a:srgbClr val="006666"/>
                </a:solidFill>
                <a:latin typeface="Calibri" pitchFamily="34" charset="0"/>
                <a:ea typeface="ＭＳ Ｐゴシック" pitchFamily="34" charset="-128"/>
                <a:cs typeface="+mn-cs"/>
              </a:rPr>
              <a:t>in the </a:t>
            </a:r>
            <a:r>
              <a:rPr lang="en-US" sz="2000" dirty="0">
                <a:solidFill>
                  <a:srgbClr val="006666"/>
                </a:solidFill>
                <a:latin typeface="Calibri" pitchFamily="34" charset="0"/>
                <a:ea typeface="ＭＳ Ｐゴシック" pitchFamily="34" charset="-128"/>
                <a:cs typeface="+mn-cs"/>
              </a:rPr>
              <a:t>clamps, do not cause damage to the protective layer on the </a:t>
            </a:r>
            <a:r>
              <a:rPr lang="en-US" sz="2000" dirty="0" err="1">
                <a:solidFill>
                  <a:srgbClr val="006666"/>
                </a:solidFill>
                <a:latin typeface="Calibri" pitchFamily="34" charset="0"/>
                <a:ea typeface="ＭＳ Ｐゴシック" pitchFamily="34" charset="-128"/>
                <a:cs typeface="+mn-cs"/>
              </a:rPr>
              <a:t>mainshaft</a:t>
            </a:r>
            <a:r>
              <a:rPr lang="en-US" sz="2000" dirty="0">
                <a:solidFill>
                  <a:srgbClr val="006666"/>
                </a:solidFill>
                <a:latin typeface="Calibri" pitchFamily="34" charset="0"/>
                <a:ea typeface="ＭＳ Ｐゴシック" pitchFamily="34" charset="-128"/>
                <a:cs typeface="+mn-cs"/>
              </a:rPr>
              <a:t>.</a:t>
            </a:r>
            <a:endParaRPr lang="it-IT" sz="2000" dirty="0">
              <a:solidFill>
                <a:srgbClr val="006666"/>
              </a:solidFill>
              <a:latin typeface="Calibri" pitchFamily="34" charset="0"/>
              <a:ea typeface="ＭＳ Ｐゴシック" pitchFamily="34" charset="-128"/>
              <a:cs typeface="+mn-cs"/>
            </a:endParaRPr>
          </a:p>
        </p:txBody>
      </p:sp>
      <p:sp>
        <p:nvSpPr>
          <p:cNvPr id="12" name="Rectangle 2"/>
          <p:cNvSpPr>
            <a:spLocks noChangeArrowheads="1"/>
          </p:cNvSpPr>
          <p:nvPr/>
        </p:nvSpPr>
        <p:spPr bwMode="auto">
          <a:xfrm>
            <a:off x="237472" y="982748"/>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Examples of rewriting</a:t>
            </a:r>
            <a:endParaRPr lang="en-GB" sz="30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5"/>
                                        </p:tgtEl>
                                        <p:attrNameLst>
                                          <p:attrName>style.visibility</p:attrName>
                                        </p:attrNameLst>
                                      </p:cBhvr>
                                      <p:to>
                                        <p:strVal val="visible"/>
                                      </p:to>
                                    </p:set>
                                    <p:anim calcmode="lin" valueType="num">
                                      <p:cBhvr additive="base">
                                        <p:cTn id="7" dur="500" fill="hold"/>
                                        <p:tgtEl>
                                          <p:spTgt spid="155655"/>
                                        </p:tgtEl>
                                        <p:attrNameLst>
                                          <p:attrName>ppt_x</p:attrName>
                                        </p:attrNameLst>
                                      </p:cBhvr>
                                      <p:tavLst>
                                        <p:tav tm="0">
                                          <p:val>
                                            <p:strVal val="#ppt_x"/>
                                          </p:val>
                                        </p:tav>
                                        <p:tav tm="100000">
                                          <p:val>
                                            <p:strVal val="#ppt_x"/>
                                          </p:val>
                                        </p:tav>
                                      </p:tavLst>
                                    </p:anim>
                                    <p:anim calcmode="lin" valueType="num">
                                      <p:cBhvr additive="base">
                                        <p:cTn id="8" dur="500" fill="hold"/>
                                        <p:tgtEl>
                                          <p:spTgt spid="1556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5656"/>
                                        </p:tgtEl>
                                        <p:attrNameLst>
                                          <p:attrName>style.visibility</p:attrName>
                                        </p:attrNameLst>
                                      </p:cBhvr>
                                      <p:to>
                                        <p:strVal val="visible"/>
                                      </p:to>
                                    </p:set>
                                    <p:anim calcmode="lin" valueType="num">
                                      <p:cBhvr additive="base">
                                        <p:cTn id="11" dur="500" fill="hold"/>
                                        <p:tgtEl>
                                          <p:spTgt spid="155656"/>
                                        </p:tgtEl>
                                        <p:attrNameLst>
                                          <p:attrName>ppt_x</p:attrName>
                                        </p:attrNameLst>
                                      </p:cBhvr>
                                      <p:tavLst>
                                        <p:tav tm="0">
                                          <p:val>
                                            <p:strVal val="#ppt_x"/>
                                          </p:val>
                                        </p:tav>
                                        <p:tav tm="100000">
                                          <p:val>
                                            <p:strVal val="#ppt_x"/>
                                          </p:val>
                                        </p:tav>
                                      </p:tavLst>
                                    </p:anim>
                                    <p:anim calcmode="lin" valueType="num">
                                      <p:cBhvr additive="base">
                                        <p:cTn id="12" dur="500" fill="hold"/>
                                        <p:tgtEl>
                                          <p:spTgt spid="1556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p:bldP spid="155656"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2"/>
          <p:cNvSpPr txBox="1">
            <a:spLocks noChangeArrowheads="1"/>
          </p:cNvSpPr>
          <p:nvPr/>
        </p:nvSpPr>
        <p:spPr bwMode="auto">
          <a:xfrm>
            <a:off x="500063" y="1935908"/>
            <a:ext cx="8491537" cy="1176338"/>
          </a:xfrm>
          <a:prstGeom prst="rect">
            <a:avLst/>
          </a:prstGeom>
          <a:noFill/>
          <a:ln w="9525">
            <a:noFill/>
            <a:miter lim="800000"/>
            <a:headEnd/>
            <a:tailEnd/>
          </a:ln>
        </p:spPr>
        <p:txBody>
          <a:bodyPr wrap="square">
            <a:spAutoFit/>
          </a:bodyPr>
          <a:lstStyle/>
          <a:p>
            <a:pPr eaLnBrk="0" hangingPunct="0">
              <a:lnSpc>
                <a:spcPct val="80000"/>
              </a:lnSpc>
              <a:spcAft>
                <a:spcPct val="50000"/>
              </a:spcAft>
              <a:defRPr/>
            </a:pPr>
            <a:r>
              <a:rPr lang="en-US" sz="2200" i="1" dirty="0">
                <a:solidFill>
                  <a:schemeClr val="bg2">
                    <a:lumMod val="25000"/>
                  </a:schemeClr>
                </a:solidFill>
                <a:latin typeface="Calibri" pitchFamily="34" charset="0"/>
                <a:ea typeface="ＭＳ Ｐゴシック" pitchFamily="34" charset="-128"/>
                <a:cs typeface="+mn-cs"/>
              </a:rPr>
              <a:t>Position a gasket on the right-hand outlet of the diffuser case; locate the tube, together with the support bracket for the inlet tube of the bearing air cooler, to the outlet. Secure tube and bracket to the outlet with the four bolts; torque-tighten bolts.</a:t>
            </a:r>
            <a:endParaRPr lang="en-US" sz="2200" dirty="0">
              <a:solidFill>
                <a:schemeClr val="bg2">
                  <a:lumMod val="25000"/>
                </a:schemeClr>
              </a:solidFill>
              <a:latin typeface="Calibri" pitchFamily="34" charset="0"/>
              <a:ea typeface="ＭＳ Ｐゴシック" pitchFamily="34" charset="-128"/>
              <a:cs typeface="+mn-cs"/>
            </a:endParaRPr>
          </a:p>
        </p:txBody>
      </p:sp>
      <p:sp>
        <p:nvSpPr>
          <p:cNvPr id="194563" name="Text Box 3"/>
          <p:cNvSpPr txBox="1">
            <a:spLocks noChangeArrowheads="1"/>
          </p:cNvSpPr>
          <p:nvPr/>
        </p:nvSpPr>
        <p:spPr bwMode="auto">
          <a:xfrm>
            <a:off x="185738" y="3302000"/>
            <a:ext cx="8729662" cy="2428357"/>
          </a:xfrm>
          <a:prstGeom prst="rect">
            <a:avLst/>
          </a:prstGeom>
          <a:noFill/>
          <a:ln w="9525">
            <a:noFill/>
            <a:miter lim="800000"/>
            <a:headEnd/>
            <a:tailEnd/>
          </a:ln>
        </p:spPr>
        <p:txBody>
          <a:bodyPr wrap="square">
            <a:spAutoFit/>
          </a:bodyPr>
          <a:lstStyle/>
          <a:p>
            <a:pPr marL="858838" lvl="2" indent="-490538" eaLnBrk="0" hangingPunct="0">
              <a:lnSpc>
                <a:spcPct val="90000"/>
              </a:lnSpc>
              <a:spcAft>
                <a:spcPct val="50000"/>
              </a:spcAft>
              <a:defRPr/>
            </a:pPr>
            <a:r>
              <a:rPr lang="it-IT" sz="2200" dirty="0">
                <a:solidFill>
                  <a:srgbClr val="006666"/>
                </a:solidFill>
                <a:latin typeface="Calibri" pitchFamily="34" charset="0"/>
                <a:ea typeface="ＭＳ Ｐゴシック" pitchFamily="34" charset="-128"/>
                <a:cs typeface="+mn-cs"/>
              </a:rPr>
              <a:t>1.</a:t>
            </a:r>
            <a:r>
              <a:rPr lang="it-IT" sz="2200" dirty="0">
                <a:solidFill>
                  <a:srgbClr val="006666"/>
                </a:solidFill>
                <a:latin typeface="+mn-lt"/>
                <a:ea typeface="ＭＳ Ｐゴシック" pitchFamily="34" charset="-128"/>
                <a:cs typeface="+mn-cs"/>
              </a:rPr>
              <a:t>	</a:t>
            </a:r>
            <a:r>
              <a:rPr lang="it-IT" sz="2200" dirty="0">
                <a:solidFill>
                  <a:srgbClr val="006666"/>
                </a:solidFill>
                <a:latin typeface="Calibri" pitchFamily="34" charset="0"/>
                <a:ea typeface="ＭＳ Ｐゴシック" pitchFamily="34" charset="-128"/>
                <a:cs typeface="+mn-cs"/>
              </a:rPr>
              <a:t>Put </a:t>
            </a:r>
            <a:r>
              <a:rPr lang="en-US" sz="2200" dirty="0">
                <a:solidFill>
                  <a:srgbClr val="006666"/>
                </a:solidFill>
                <a:latin typeface="Calibri" pitchFamily="34" charset="0"/>
                <a:ea typeface="ＭＳ Ｐゴシック" pitchFamily="34" charset="-128"/>
                <a:cs typeface="+mn-cs"/>
              </a:rPr>
              <a:t>a gasket on the right outlet of the diffuser case.</a:t>
            </a:r>
          </a:p>
          <a:p>
            <a:pPr marL="858838" lvl="2" indent="-490538" eaLnBrk="0" hangingPunct="0">
              <a:lnSpc>
                <a:spcPct val="90000"/>
              </a:lnSpc>
              <a:spcBef>
                <a:spcPct val="30000"/>
              </a:spcBef>
              <a:spcAft>
                <a:spcPct val="50000"/>
              </a:spcAft>
              <a:defRPr/>
            </a:pPr>
            <a:r>
              <a:rPr lang="en-US" sz="2200" dirty="0">
                <a:solidFill>
                  <a:srgbClr val="006666"/>
                </a:solidFill>
                <a:latin typeface="Calibri" pitchFamily="34" charset="0"/>
                <a:ea typeface="ＭＳ Ｐゴシック" pitchFamily="34" charset="-128"/>
                <a:cs typeface="+mn-cs"/>
              </a:rPr>
              <a:t>2.	Put the </a:t>
            </a:r>
            <a:r>
              <a:rPr lang="en-US" sz="2200" dirty="0" smtClean="0">
                <a:solidFill>
                  <a:srgbClr val="006666"/>
                </a:solidFill>
                <a:latin typeface="Calibri" pitchFamily="34" charset="0"/>
                <a:ea typeface="ＭＳ Ｐゴシック" pitchFamily="34" charset="-128"/>
                <a:cs typeface="+mn-cs"/>
              </a:rPr>
              <a:t>tube, and the </a:t>
            </a:r>
            <a:r>
              <a:rPr lang="en-US" sz="2200" dirty="0">
                <a:solidFill>
                  <a:srgbClr val="006666"/>
                </a:solidFill>
                <a:latin typeface="Calibri" pitchFamily="34" charset="0"/>
                <a:ea typeface="ＭＳ Ｐゴシック" pitchFamily="34" charset="-128"/>
                <a:cs typeface="+mn-cs"/>
              </a:rPr>
              <a:t>support </a:t>
            </a:r>
            <a:r>
              <a:rPr lang="en-US" sz="2200" dirty="0" smtClean="0">
                <a:solidFill>
                  <a:srgbClr val="006666"/>
                </a:solidFill>
                <a:latin typeface="Calibri" pitchFamily="34" charset="0"/>
                <a:ea typeface="ＭＳ Ｐゴシック" pitchFamily="34" charset="-128"/>
                <a:cs typeface="+mn-cs"/>
              </a:rPr>
              <a:t>bracket for </a:t>
            </a:r>
            <a:r>
              <a:rPr lang="en-US" sz="2200" dirty="0">
                <a:solidFill>
                  <a:srgbClr val="006666"/>
                </a:solidFill>
                <a:latin typeface="Calibri" pitchFamily="34" charset="0"/>
                <a:ea typeface="ＭＳ Ｐゴシック" pitchFamily="34" charset="-128"/>
                <a:cs typeface="+mn-cs"/>
              </a:rPr>
              <a:t>the inlet tube of the bearing air </a:t>
            </a:r>
            <a:r>
              <a:rPr lang="en-US" sz="2200" dirty="0" smtClean="0">
                <a:solidFill>
                  <a:srgbClr val="006666"/>
                </a:solidFill>
                <a:latin typeface="Calibri" pitchFamily="34" charset="0"/>
                <a:ea typeface="ＭＳ Ｐゴシック" pitchFamily="34" charset="-128"/>
                <a:cs typeface="+mn-cs"/>
              </a:rPr>
              <a:t>cooler, </a:t>
            </a:r>
            <a:r>
              <a:rPr lang="en-US" sz="2200" dirty="0">
                <a:solidFill>
                  <a:srgbClr val="006666"/>
                </a:solidFill>
                <a:latin typeface="Calibri" pitchFamily="34" charset="0"/>
                <a:ea typeface="ＭＳ Ｐゴシック" pitchFamily="34" charset="-128"/>
                <a:cs typeface="+mn-cs"/>
              </a:rPr>
              <a:t>in the outlet.</a:t>
            </a:r>
          </a:p>
          <a:p>
            <a:pPr marL="858838" lvl="2" indent="-490538" eaLnBrk="0" hangingPunct="0">
              <a:lnSpc>
                <a:spcPct val="90000"/>
              </a:lnSpc>
              <a:spcBef>
                <a:spcPct val="30000"/>
              </a:spcBef>
              <a:spcAft>
                <a:spcPct val="50000"/>
              </a:spcAft>
              <a:defRPr/>
            </a:pPr>
            <a:r>
              <a:rPr lang="it-IT" sz="2200" dirty="0">
                <a:solidFill>
                  <a:srgbClr val="006666"/>
                </a:solidFill>
                <a:latin typeface="Calibri" pitchFamily="34" charset="0"/>
                <a:ea typeface="ＭＳ Ｐゴシック" pitchFamily="34" charset="-128"/>
                <a:cs typeface="+mn-cs"/>
              </a:rPr>
              <a:t>3.	</a:t>
            </a:r>
            <a:r>
              <a:rPr lang="en-US" sz="2200" dirty="0">
                <a:solidFill>
                  <a:srgbClr val="006666"/>
                </a:solidFill>
                <a:latin typeface="Calibri" pitchFamily="34" charset="0"/>
                <a:ea typeface="ＭＳ Ｐゴシック" pitchFamily="34" charset="-128"/>
                <a:cs typeface="+mn-cs"/>
              </a:rPr>
              <a:t>Attach the tube and the bracket to the outlet with the four bolts.</a:t>
            </a:r>
          </a:p>
          <a:p>
            <a:pPr marL="858838" lvl="2" indent="-490538" eaLnBrk="0" hangingPunct="0">
              <a:lnSpc>
                <a:spcPct val="90000"/>
              </a:lnSpc>
              <a:spcBef>
                <a:spcPct val="30000"/>
              </a:spcBef>
              <a:spcAft>
                <a:spcPct val="50000"/>
              </a:spcAft>
              <a:defRPr/>
            </a:pPr>
            <a:r>
              <a:rPr lang="it-IT" sz="2200" dirty="0">
                <a:solidFill>
                  <a:srgbClr val="006666"/>
                </a:solidFill>
                <a:latin typeface="Calibri" pitchFamily="34" charset="0"/>
                <a:ea typeface="ＭＳ Ｐゴシック" pitchFamily="34" charset="-128"/>
                <a:cs typeface="+mn-cs"/>
              </a:rPr>
              <a:t>4.	</a:t>
            </a:r>
            <a:r>
              <a:rPr lang="en-US" sz="2200" dirty="0">
                <a:solidFill>
                  <a:srgbClr val="006666"/>
                </a:solidFill>
                <a:latin typeface="Calibri" pitchFamily="34" charset="0"/>
                <a:ea typeface="ＭＳ Ｐゴシック" pitchFamily="34" charset="-128"/>
                <a:cs typeface="+mn-cs"/>
              </a:rPr>
              <a:t>Torque each of the four bolts to 4 Nm.</a:t>
            </a:r>
            <a:endParaRPr lang="it-IT" sz="2200" dirty="0">
              <a:solidFill>
                <a:srgbClr val="006666"/>
              </a:solidFill>
              <a:latin typeface="Calibri" pitchFamily="34" charset="0"/>
              <a:ea typeface="ＭＳ Ｐゴシック" pitchFamily="34" charset="-128"/>
              <a:cs typeface="+mn-cs"/>
            </a:endParaRPr>
          </a:p>
        </p:txBody>
      </p:sp>
      <p:sp>
        <p:nvSpPr>
          <p:cNvPr id="9"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6" name="Rectangle 2"/>
          <p:cNvSpPr>
            <a:spLocks noChangeArrowheads="1"/>
          </p:cNvSpPr>
          <p:nvPr/>
        </p:nvSpPr>
        <p:spPr bwMode="auto">
          <a:xfrm>
            <a:off x="237472" y="982748"/>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Examples of rewriting</a:t>
            </a:r>
            <a:endParaRPr lang="en-GB" sz="3000" b="1"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372374" y="3942718"/>
            <a:ext cx="8448675" cy="2084179"/>
          </a:xfrm>
          <a:prstGeom prst="rect">
            <a:avLst/>
          </a:prstGeom>
          <a:noFill/>
          <a:ln w="9525">
            <a:noFill/>
            <a:miter lim="800000"/>
            <a:headEnd/>
            <a:tailEnd/>
          </a:ln>
        </p:spPr>
      </p:pic>
      <p:sp>
        <p:nvSpPr>
          <p:cNvPr id="6" name="Rectangle 4"/>
          <p:cNvSpPr>
            <a:spLocks noChangeArrowheads="1"/>
          </p:cNvSpPr>
          <p:nvPr/>
        </p:nvSpPr>
        <p:spPr bwMode="auto">
          <a:xfrm>
            <a:off x="316469" y="1704975"/>
            <a:ext cx="8827531" cy="2162174"/>
          </a:xfrm>
          <a:prstGeom prst="rect">
            <a:avLst/>
          </a:prstGeom>
          <a:noFill/>
          <a:ln w="12700">
            <a:noFill/>
            <a:miter lim="800000"/>
            <a:headEnd/>
            <a:tailEnd/>
          </a:ln>
        </p:spPr>
        <p:txBody>
          <a:bodyPr lIns="84138" tIns="42862" rIns="84138" bIns="42862"/>
          <a:lstStyle/>
          <a:p>
            <a:pPr defTabSz="793750" eaLnBrk="0" hangingPunct="0">
              <a:spcAft>
                <a:spcPct val="50000"/>
              </a:spcAft>
            </a:pPr>
            <a:r>
              <a:rPr lang="en-GB" sz="2000" b="1" dirty="0" smtClean="0">
                <a:solidFill>
                  <a:srgbClr val="333399"/>
                </a:solidFill>
                <a:latin typeface="Calibri" pitchFamily="34" charset="0"/>
              </a:rPr>
              <a:t>STE was designed and developed for the aviation industry , </a:t>
            </a:r>
            <a:r>
              <a:rPr lang="en-GB" sz="2000" b="1" u="sng" dirty="0" smtClean="0">
                <a:solidFill>
                  <a:srgbClr val="333399"/>
                </a:solidFill>
                <a:latin typeface="Calibri" pitchFamily="34" charset="0"/>
              </a:rPr>
              <a:t>but</a:t>
            </a:r>
            <a:r>
              <a:rPr lang="en-GB" sz="2000" b="1" dirty="0" smtClean="0">
                <a:solidFill>
                  <a:srgbClr val="333399"/>
                </a:solidFill>
                <a:latin typeface="Calibri" pitchFamily="34" charset="0"/>
              </a:rPr>
              <a:t>:</a:t>
            </a:r>
          </a:p>
          <a:p>
            <a:pPr defTabSz="793750" eaLnBrk="0" hangingPunct="0">
              <a:spcAft>
                <a:spcPct val="50000"/>
              </a:spcAft>
            </a:pPr>
            <a:r>
              <a:rPr lang="en-GB" sz="2400" b="1" dirty="0" smtClean="0">
                <a:solidFill>
                  <a:srgbClr val="333399"/>
                </a:solidFill>
                <a:latin typeface="Calibri" pitchFamily="34" charset="0"/>
              </a:rPr>
              <a:t>58%</a:t>
            </a:r>
            <a:r>
              <a:rPr lang="en-GB" sz="2000" b="1" dirty="0" smtClean="0">
                <a:solidFill>
                  <a:srgbClr val="333399"/>
                </a:solidFill>
                <a:latin typeface="Calibri" pitchFamily="34" charset="0"/>
              </a:rPr>
              <a:t> of the STE users are now outside aerospace and </a:t>
            </a:r>
            <a:r>
              <a:rPr lang="en-GB" sz="2000" b="1" dirty="0" err="1" smtClean="0">
                <a:solidFill>
                  <a:srgbClr val="333399"/>
                </a:solidFill>
                <a:latin typeface="Calibri" pitchFamily="34" charset="0"/>
              </a:rPr>
              <a:t>defense</a:t>
            </a:r>
            <a:endParaRPr lang="en-GB" sz="2000" b="1" dirty="0" smtClean="0">
              <a:solidFill>
                <a:srgbClr val="333399"/>
              </a:solidFill>
              <a:latin typeface="Calibri" pitchFamily="34" charset="0"/>
            </a:endParaRPr>
          </a:p>
          <a:p>
            <a:pPr defTabSz="793750" eaLnBrk="0" hangingPunct="0">
              <a:spcAft>
                <a:spcPts val="600"/>
              </a:spcAft>
            </a:pPr>
            <a:r>
              <a:rPr lang="en-GB" sz="2000" b="1" dirty="0" smtClean="0">
                <a:solidFill>
                  <a:srgbClr val="333399"/>
                </a:solidFill>
                <a:latin typeface="Calibri" pitchFamily="34" charset="0"/>
              </a:rPr>
              <a:t>Copies of  the latest Issue 6 (January 2013) have been requested by:</a:t>
            </a:r>
          </a:p>
          <a:p>
            <a:pPr marL="542925" indent="-457200" defTabSz="793750" eaLnBrk="0" hangingPunct="0">
              <a:spcAft>
                <a:spcPts val="600"/>
              </a:spcAft>
              <a:buFont typeface="Wingdings" pitchFamily="2" charset="2"/>
              <a:buChar char="Ø"/>
            </a:pPr>
            <a:r>
              <a:rPr lang="en-GB" sz="2000" b="1" dirty="0" smtClean="0">
                <a:solidFill>
                  <a:srgbClr val="333399"/>
                </a:solidFill>
                <a:latin typeface="Calibri" pitchFamily="34" charset="0"/>
              </a:rPr>
              <a:t>More than 200 universities worldwide</a:t>
            </a:r>
          </a:p>
          <a:p>
            <a:pPr marL="542925" indent="-457200" defTabSz="793750" eaLnBrk="0" hangingPunct="0">
              <a:spcAft>
                <a:spcPts val="600"/>
              </a:spcAft>
              <a:buFont typeface="Wingdings" pitchFamily="2" charset="2"/>
              <a:buChar char="Ø"/>
            </a:pPr>
            <a:r>
              <a:rPr lang="en-GB" sz="2000" b="1" dirty="0" smtClean="0">
                <a:solidFill>
                  <a:srgbClr val="333399"/>
                </a:solidFill>
                <a:latin typeface="Calibri" pitchFamily="34" charset="0"/>
              </a:rPr>
              <a:t>Leading companies in various sectors of industries</a:t>
            </a:r>
            <a:endParaRPr lang="en-GB" sz="2000" b="1" dirty="0">
              <a:solidFill>
                <a:srgbClr val="333399"/>
              </a:solidFill>
              <a:latin typeface="Calibri" pitchFamily="34" charset="0"/>
            </a:endParaRPr>
          </a:p>
        </p:txBody>
      </p:sp>
      <p:sp>
        <p:nvSpPr>
          <p:cNvPr id="7" name="Rectangle 2"/>
          <p:cNvSpPr>
            <a:spLocks noChangeArrowheads="1"/>
          </p:cNvSpPr>
          <p:nvPr/>
        </p:nvSpPr>
        <p:spPr bwMode="auto">
          <a:xfrm>
            <a:off x="288925" y="954086"/>
            <a:ext cx="8521700" cy="9144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Who uses STE?</a:t>
            </a:r>
            <a:r>
              <a:rPr lang="en-GB" sz="2100" i="1" dirty="0" smtClean="0">
                <a:solidFill>
                  <a:srgbClr val="0052BA"/>
                </a:solidFill>
                <a:latin typeface="Calibri" pitchFamily="34" charset="0"/>
              </a:rPr>
              <a:t> </a:t>
            </a:r>
            <a:endParaRPr lang="en-GB" sz="2200" b="1" i="1" dirty="0">
              <a:solidFill>
                <a:srgbClr val="0052BA"/>
              </a:solidFill>
              <a:latin typeface="Calibri" pitchFamily="34" charset="0"/>
            </a:endParaRPr>
          </a:p>
        </p:txBody>
      </p:sp>
      <p:sp>
        <p:nvSpPr>
          <p:cNvPr id="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88925" y="954086"/>
            <a:ext cx="8521700" cy="9144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Who uses STE?</a:t>
            </a:r>
            <a:r>
              <a:rPr lang="en-GB" sz="2100" i="1" dirty="0" smtClean="0">
                <a:solidFill>
                  <a:srgbClr val="0052BA"/>
                </a:solidFill>
                <a:latin typeface="Calibri" pitchFamily="34" charset="0"/>
              </a:rPr>
              <a:t> </a:t>
            </a:r>
            <a:endParaRPr lang="en-GB" sz="2200" b="1" i="1" dirty="0">
              <a:solidFill>
                <a:srgbClr val="0052BA"/>
              </a:solidFill>
              <a:latin typeface="Calibri" pitchFamily="34" charset="0"/>
            </a:endParaRPr>
          </a:p>
        </p:txBody>
      </p:sp>
      <p:sp>
        <p:nvSpPr>
          <p:cNvPr id="11" name="Rectangle 2"/>
          <p:cNvSpPr>
            <a:spLocks noChangeArrowheads="1"/>
          </p:cNvSpPr>
          <p:nvPr/>
        </p:nvSpPr>
        <p:spPr bwMode="auto">
          <a:xfrm>
            <a:off x="297232" y="1540732"/>
            <a:ext cx="8682645" cy="517448"/>
          </a:xfrm>
          <a:prstGeom prst="rect">
            <a:avLst/>
          </a:prstGeom>
          <a:noFill/>
          <a:ln w="12700">
            <a:noFill/>
            <a:miter lim="800000"/>
            <a:headEnd/>
            <a:tailEnd/>
          </a:ln>
        </p:spPr>
        <p:txBody>
          <a:bodyPr wrap="square" lIns="84138" tIns="42862" rIns="84138" bIns="42862">
            <a:spAutoFit/>
          </a:bodyPr>
          <a:lstStyle/>
          <a:p>
            <a:pPr defTabSz="793750" eaLnBrk="0" hangingPunct="0"/>
            <a:r>
              <a:rPr lang="en-GB" sz="2000" b="1" dirty="0" smtClean="0">
                <a:solidFill>
                  <a:srgbClr val="FF0000"/>
                </a:solidFill>
                <a:latin typeface="Calibri" pitchFamily="34" charset="0"/>
              </a:rPr>
              <a:t>To date, almost </a:t>
            </a:r>
            <a:r>
              <a:rPr lang="en-GB" sz="2800" b="1" dirty="0" smtClean="0">
                <a:solidFill>
                  <a:srgbClr val="FF0000"/>
                </a:solidFill>
                <a:latin typeface="Calibri" pitchFamily="34" charset="0"/>
              </a:rPr>
              <a:t>4000 </a:t>
            </a:r>
            <a:r>
              <a:rPr lang="en-GB" sz="2000" b="1" dirty="0" smtClean="0">
                <a:solidFill>
                  <a:srgbClr val="FF0000"/>
                </a:solidFill>
                <a:latin typeface="Calibri" pitchFamily="34" charset="0"/>
              </a:rPr>
              <a:t>copies of Issue 6 distributed in </a:t>
            </a:r>
            <a:r>
              <a:rPr lang="en-GB" sz="2800" b="1" dirty="0" smtClean="0">
                <a:solidFill>
                  <a:srgbClr val="FF0000"/>
                </a:solidFill>
                <a:latin typeface="Calibri" pitchFamily="34" charset="0"/>
              </a:rPr>
              <a:t>85</a:t>
            </a:r>
            <a:r>
              <a:rPr lang="en-GB" sz="2000" b="1" dirty="0" smtClean="0">
                <a:solidFill>
                  <a:srgbClr val="FF0000"/>
                </a:solidFill>
                <a:latin typeface="Calibri" pitchFamily="34" charset="0"/>
              </a:rPr>
              <a:t> different countries!!!</a:t>
            </a:r>
            <a:endParaRPr lang="en-GB" sz="2000" b="1" dirty="0">
              <a:solidFill>
                <a:srgbClr val="FF0000"/>
              </a:solidFill>
              <a:latin typeface="Calibri" pitchFamily="34" charset="0"/>
            </a:endParaRPr>
          </a:p>
        </p:txBody>
      </p:sp>
      <p:sp>
        <p:nvSpPr>
          <p:cNvPr id="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pic>
        <p:nvPicPr>
          <p:cNvPr id="9" name="Picture 2"/>
          <p:cNvPicPr>
            <a:picLocks noChangeAspect="1" noChangeArrowheads="1"/>
          </p:cNvPicPr>
          <p:nvPr/>
        </p:nvPicPr>
        <p:blipFill>
          <a:blip r:embed="rId3" cstate="print"/>
          <a:srcRect/>
          <a:stretch>
            <a:fillRect/>
          </a:stretch>
        </p:blipFill>
        <p:spPr bwMode="auto">
          <a:xfrm>
            <a:off x="4571270" y="3084344"/>
            <a:ext cx="4130958" cy="2097256"/>
          </a:xfrm>
          <a:prstGeom prst="rect">
            <a:avLst/>
          </a:prstGeom>
          <a:noFill/>
          <a:ln w="1">
            <a:noFill/>
            <a:miter lim="800000"/>
            <a:headEnd/>
            <a:tailEnd/>
          </a:ln>
        </p:spPr>
      </p:pic>
      <p:graphicFrame>
        <p:nvGraphicFramePr>
          <p:cNvPr id="10" name="Tabella 9"/>
          <p:cNvGraphicFramePr>
            <a:graphicFrameLocks noGrp="1"/>
          </p:cNvGraphicFramePr>
          <p:nvPr/>
        </p:nvGraphicFramePr>
        <p:xfrm>
          <a:off x="356578" y="2025896"/>
          <a:ext cx="3945792" cy="1760220"/>
        </p:xfrm>
        <a:graphic>
          <a:graphicData uri="http://schemas.openxmlformats.org/drawingml/2006/table">
            <a:tbl>
              <a:tblPr/>
              <a:tblGrid>
                <a:gridCol w="2175914"/>
                <a:gridCol w="1769878"/>
              </a:tblGrid>
              <a:tr h="190500">
                <a:tc>
                  <a:txBody>
                    <a:bodyPr/>
                    <a:lstStyle/>
                    <a:p>
                      <a:pPr algn="l" fontAlgn="b"/>
                      <a:r>
                        <a:rPr lang="it-IT" sz="1400" b="1" i="0" u="none" strike="noStrike" dirty="0" smtClean="0">
                          <a:solidFill>
                            <a:srgbClr val="000000"/>
                          </a:solidFill>
                          <a:latin typeface="Calibri"/>
                        </a:rPr>
                        <a:t> CONTINENT</a:t>
                      </a:r>
                      <a:endParaRPr lang="it-IT"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it-IT" sz="1400" b="0"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00025">
                <a:tc>
                  <a:txBody>
                    <a:bodyPr/>
                    <a:lstStyle/>
                    <a:p>
                      <a:pPr algn="l" fontAlgn="b"/>
                      <a:r>
                        <a:rPr lang="it-IT" sz="1400" b="1" i="0" u="none" strike="noStrike" dirty="0" smtClean="0">
                          <a:solidFill>
                            <a:srgbClr val="C00000"/>
                          </a:solidFill>
                          <a:latin typeface="Calibri"/>
                        </a:rPr>
                        <a:t> </a:t>
                      </a:r>
                      <a:r>
                        <a:rPr lang="it-IT" sz="1400" b="1" i="0" u="none" strike="noStrike" dirty="0" err="1" smtClean="0">
                          <a:solidFill>
                            <a:srgbClr val="C00000"/>
                          </a:solidFill>
                          <a:latin typeface="Calibri"/>
                        </a:rPr>
                        <a:t>Europe</a:t>
                      </a:r>
                      <a:endParaRPr lang="it-IT" sz="1400" b="1" i="0" u="none" strike="noStrike" dirty="0">
                        <a:solidFill>
                          <a:srgbClr val="C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rtl="0" fontAlgn="b"/>
                      <a:r>
                        <a:rPr lang="it-IT" sz="1400" b="1" i="0" u="none" strike="noStrike" dirty="0" smtClean="0">
                          <a:solidFill>
                            <a:srgbClr val="00CC00"/>
                          </a:solidFill>
                          <a:latin typeface="Calibri"/>
                        </a:rPr>
                        <a:t> North </a:t>
                      </a:r>
                      <a:r>
                        <a:rPr lang="it-IT" sz="1400" b="1" i="0" u="none" strike="noStrike" dirty="0">
                          <a:solidFill>
                            <a:srgbClr val="00CC00"/>
                          </a:solidFill>
                          <a:latin typeface="Calibri"/>
                        </a:rPr>
                        <a:t>America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rtl="0" fontAlgn="t"/>
                      <a:r>
                        <a:rPr lang="it-IT" sz="1400" b="1" i="0" u="none" strike="noStrike" dirty="0" smtClean="0">
                          <a:solidFill>
                            <a:srgbClr val="FF6600"/>
                          </a:solidFill>
                          <a:latin typeface="Calibri"/>
                        </a:rPr>
                        <a:t> Asia </a:t>
                      </a:r>
                      <a:r>
                        <a:rPr lang="it-IT" sz="1400" b="1" i="0" u="none" strike="noStrike" dirty="0">
                          <a:solidFill>
                            <a:srgbClr val="FF6600"/>
                          </a:solidFill>
                          <a:latin typeface="Calibri"/>
                        </a:rPr>
                        <a:t>(and </a:t>
                      </a:r>
                      <a:r>
                        <a:rPr lang="it-IT" sz="1400" b="1" i="0" u="none" strike="noStrike" dirty="0" smtClean="0">
                          <a:solidFill>
                            <a:srgbClr val="FF6600"/>
                          </a:solidFill>
                          <a:latin typeface="Calibri"/>
                        </a:rPr>
                        <a:t>the Middle </a:t>
                      </a:r>
                      <a:r>
                        <a:rPr lang="it-IT" sz="1400" b="1" i="0" u="none" strike="noStrike" dirty="0">
                          <a:solidFill>
                            <a:srgbClr val="FF6600"/>
                          </a:solidFill>
                          <a:latin typeface="Calibri"/>
                        </a:rPr>
                        <a:t>East)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it-IT" sz="1400" b="1" i="0" u="none" strike="noStrike" dirty="0" smtClean="0">
                          <a:solidFill>
                            <a:srgbClr val="00B050"/>
                          </a:solidFill>
                          <a:latin typeface="Calibri"/>
                        </a:rPr>
                        <a:t> South </a:t>
                      </a:r>
                      <a:r>
                        <a:rPr lang="it-IT" sz="1400" b="1" i="0" u="none" strike="noStrike" dirty="0">
                          <a:solidFill>
                            <a:srgbClr val="00B050"/>
                          </a:solidFill>
                          <a:latin typeface="Calibri"/>
                        </a:rPr>
                        <a:t>America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it-IT" sz="1400" b="1" i="0" u="none" strike="noStrike" dirty="0" smtClean="0">
                          <a:solidFill>
                            <a:srgbClr val="FF0066"/>
                          </a:solidFill>
                          <a:latin typeface="Calibri"/>
                        </a:rPr>
                        <a:t> </a:t>
                      </a:r>
                      <a:r>
                        <a:rPr lang="it-IT" sz="1400" b="1" i="0" u="none" strike="noStrike" dirty="0" err="1" smtClean="0">
                          <a:solidFill>
                            <a:srgbClr val="FF0066"/>
                          </a:solidFill>
                          <a:latin typeface="Calibri"/>
                        </a:rPr>
                        <a:t>Pacific</a:t>
                      </a:r>
                      <a:endParaRPr lang="it-IT" sz="1400" b="1" i="0" u="none" strike="noStrike" dirty="0">
                        <a:solidFill>
                          <a:srgbClr val="FF0066"/>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it-IT" sz="1400" b="1" i="0" u="none" strike="noStrike" dirty="0" smtClean="0">
                          <a:solidFill>
                            <a:srgbClr val="FFC000"/>
                          </a:solidFill>
                          <a:latin typeface="Calibri"/>
                        </a:rPr>
                        <a:t> Africa</a:t>
                      </a:r>
                      <a:endParaRPr lang="it-IT" sz="1400" b="1" i="0" u="none" strike="noStrike" dirty="0">
                        <a:solidFill>
                          <a:srgbClr val="FFC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b"/>
                      <a:r>
                        <a:rPr lang="it-IT" sz="1600" b="1" i="0" u="none" strike="noStrike" dirty="0" smtClean="0">
                          <a:solidFill>
                            <a:srgbClr val="000000"/>
                          </a:solidFill>
                          <a:latin typeface="Calibri"/>
                        </a:rPr>
                        <a:t> TOTAL</a:t>
                      </a:r>
                      <a:endParaRPr lang="it-IT"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it-IT" sz="16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bl>
          </a:graphicData>
        </a:graphic>
      </p:graphicFrame>
      <p:sp>
        <p:nvSpPr>
          <p:cNvPr id="12" name="Rectangle 2"/>
          <p:cNvSpPr>
            <a:spLocks noChangeArrowheads="1"/>
          </p:cNvSpPr>
          <p:nvPr/>
        </p:nvSpPr>
        <p:spPr bwMode="auto">
          <a:xfrm>
            <a:off x="297231" y="3861904"/>
            <a:ext cx="8281359" cy="394338"/>
          </a:xfrm>
          <a:prstGeom prst="rect">
            <a:avLst/>
          </a:prstGeom>
          <a:noFill/>
          <a:ln w="12700">
            <a:noFill/>
            <a:miter lim="800000"/>
            <a:headEnd/>
            <a:tailEnd/>
          </a:ln>
        </p:spPr>
        <p:txBody>
          <a:bodyPr wrap="square" lIns="84138" tIns="42862" rIns="84138" bIns="42862">
            <a:spAutoFit/>
          </a:bodyPr>
          <a:lstStyle/>
          <a:p>
            <a:pPr defTabSz="793750" eaLnBrk="0" hangingPunct="0"/>
            <a:r>
              <a:rPr lang="en-GB" sz="2000" b="1" dirty="0" smtClean="0">
                <a:solidFill>
                  <a:srgbClr val="FF0000"/>
                </a:solidFill>
                <a:latin typeface="Calibri" pitchFamily="34" charset="0"/>
              </a:rPr>
              <a:t>Top 10 countries</a:t>
            </a:r>
            <a:endParaRPr lang="en-GB" sz="2000" b="1" dirty="0">
              <a:solidFill>
                <a:srgbClr val="FF0000"/>
              </a:solidFill>
              <a:latin typeface="Calibri" pitchFamily="34" charset="0"/>
            </a:endParaRPr>
          </a:p>
        </p:txBody>
      </p:sp>
      <p:graphicFrame>
        <p:nvGraphicFramePr>
          <p:cNvPr id="13" name="Tabella 12"/>
          <p:cNvGraphicFramePr>
            <a:graphicFrameLocks noGrp="1"/>
          </p:cNvGraphicFramePr>
          <p:nvPr/>
        </p:nvGraphicFramePr>
        <p:xfrm>
          <a:off x="372205" y="4220307"/>
          <a:ext cx="1916790" cy="2183789"/>
        </p:xfrm>
        <a:graphic>
          <a:graphicData uri="http://schemas.openxmlformats.org/drawingml/2006/table">
            <a:tbl>
              <a:tblPr/>
              <a:tblGrid>
                <a:gridCol w="1318979"/>
                <a:gridCol w="597811"/>
              </a:tblGrid>
              <a:tr h="197628">
                <a:tc>
                  <a:txBody>
                    <a:bodyPr/>
                    <a:lstStyle/>
                    <a:p>
                      <a:pPr algn="l" fontAlgn="b"/>
                      <a:r>
                        <a:rPr lang="it-IT" sz="1100" b="1" i="0" u="none" strike="noStrike" dirty="0" smtClean="0">
                          <a:solidFill>
                            <a:srgbClr val="000000"/>
                          </a:solidFill>
                          <a:latin typeface="Calibri"/>
                        </a:rPr>
                        <a:t> COUNTRY</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it-IT" sz="1100" b="1"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07509">
                <a:tc>
                  <a:txBody>
                    <a:bodyPr/>
                    <a:lstStyle/>
                    <a:p>
                      <a:pPr algn="l" fontAlgn="b"/>
                      <a:r>
                        <a:rPr lang="it-IT" sz="1100" b="1" i="0" u="none" strike="noStrike" dirty="0" smtClean="0">
                          <a:solidFill>
                            <a:srgbClr val="000000"/>
                          </a:solidFill>
                          <a:latin typeface="Calibri"/>
                        </a:rPr>
                        <a:t> USA</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1100" b="1"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28">
                <a:tc>
                  <a:txBody>
                    <a:bodyPr/>
                    <a:lstStyle/>
                    <a:p>
                      <a:pPr algn="l" fontAlgn="b"/>
                      <a:r>
                        <a:rPr lang="it-IT" sz="1100" b="1" i="0" u="none" strike="noStrike" dirty="0" smtClean="0">
                          <a:solidFill>
                            <a:srgbClr val="000000"/>
                          </a:solidFill>
                          <a:latin typeface="Calibri"/>
                        </a:rPr>
                        <a:t> </a:t>
                      </a:r>
                      <a:r>
                        <a:rPr lang="it-IT" sz="1100" b="1" i="0" u="none" strike="noStrike" dirty="0" err="1" smtClean="0">
                          <a:solidFill>
                            <a:srgbClr val="000000"/>
                          </a:solidFill>
                          <a:latin typeface="Calibri"/>
                        </a:rPr>
                        <a:t>United</a:t>
                      </a:r>
                      <a:r>
                        <a:rPr lang="it-IT" sz="1100" b="1" i="0" u="none" strike="noStrike" baseline="0" dirty="0" smtClean="0">
                          <a:solidFill>
                            <a:srgbClr val="000000"/>
                          </a:solidFill>
                          <a:latin typeface="Calibri"/>
                        </a:rPr>
                        <a:t> Kingdom</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1100" b="1" i="0" u="none" strike="noStrike" dirty="0">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28">
                <a:tc>
                  <a:txBody>
                    <a:bodyPr/>
                    <a:lstStyle/>
                    <a:p>
                      <a:pPr algn="l" fontAlgn="b"/>
                      <a:r>
                        <a:rPr lang="it-IT" sz="1100" b="1" i="0" u="none" strike="noStrike" dirty="0" smtClean="0">
                          <a:solidFill>
                            <a:srgbClr val="000000"/>
                          </a:solidFill>
                          <a:latin typeface="Calibri"/>
                        </a:rPr>
                        <a:t> </a:t>
                      </a:r>
                      <a:r>
                        <a:rPr lang="it-IT" sz="1100" b="1" i="0" u="none" strike="noStrike" dirty="0" err="1" smtClean="0">
                          <a:solidFill>
                            <a:srgbClr val="000000"/>
                          </a:solidFill>
                          <a:latin typeface="Calibri"/>
                        </a:rPr>
                        <a:t>Germany</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1100" b="1" i="0" u="none" strike="noStrike" dirty="0">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28">
                <a:tc>
                  <a:txBody>
                    <a:bodyPr/>
                    <a:lstStyle/>
                    <a:p>
                      <a:pPr algn="l" fontAlgn="b"/>
                      <a:r>
                        <a:rPr lang="it-IT" sz="1100" b="1" i="0" u="none" strike="noStrike" dirty="0" smtClean="0">
                          <a:solidFill>
                            <a:srgbClr val="000000"/>
                          </a:solidFill>
                          <a:latin typeface="Calibri"/>
                        </a:rPr>
                        <a:t> France</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1100" b="1"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28">
                <a:tc>
                  <a:txBody>
                    <a:bodyPr/>
                    <a:lstStyle/>
                    <a:p>
                      <a:pPr algn="l" fontAlgn="b"/>
                      <a:r>
                        <a:rPr lang="it-IT" sz="1100" b="1" i="0" u="none" strike="noStrike" dirty="0" smtClean="0">
                          <a:solidFill>
                            <a:srgbClr val="000000"/>
                          </a:solidFill>
                          <a:latin typeface="Calibri"/>
                        </a:rPr>
                        <a:t> Italy</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1100" b="1"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28">
                <a:tc>
                  <a:txBody>
                    <a:bodyPr/>
                    <a:lstStyle/>
                    <a:p>
                      <a:pPr algn="l" fontAlgn="b"/>
                      <a:r>
                        <a:rPr lang="it-IT" sz="1100" b="1" i="0" u="none" strike="noStrike" dirty="0" smtClean="0">
                          <a:solidFill>
                            <a:srgbClr val="000000"/>
                          </a:solidFill>
                          <a:latin typeface="Calibri"/>
                        </a:rPr>
                        <a:t> Canada</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1100" b="1"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28">
                <a:tc>
                  <a:txBody>
                    <a:bodyPr/>
                    <a:lstStyle/>
                    <a:p>
                      <a:pPr algn="l" fontAlgn="b"/>
                      <a:r>
                        <a:rPr lang="it-IT" sz="1100" b="1" i="0" u="none" strike="noStrike" dirty="0" smtClean="0">
                          <a:solidFill>
                            <a:srgbClr val="000000"/>
                          </a:solidFill>
                          <a:latin typeface="Calibri"/>
                        </a:rPr>
                        <a:t> </a:t>
                      </a:r>
                      <a:r>
                        <a:rPr lang="it-IT" sz="1100" b="1" i="0" u="none" strike="noStrike" dirty="0" err="1" smtClean="0">
                          <a:solidFill>
                            <a:srgbClr val="000000"/>
                          </a:solidFill>
                          <a:latin typeface="Calibri"/>
                        </a:rPr>
                        <a:t>Sweden</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1100" b="1"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28">
                <a:tc>
                  <a:txBody>
                    <a:bodyPr/>
                    <a:lstStyle/>
                    <a:p>
                      <a:pPr algn="l" fontAlgn="b"/>
                      <a:r>
                        <a:rPr lang="it-IT" sz="1100" b="1" i="0" u="none" strike="noStrike" dirty="0" smtClean="0">
                          <a:solidFill>
                            <a:srgbClr val="000000"/>
                          </a:solidFill>
                          <a:latin typeface="Calibri"/>
                        </a:rPr>
                        <a:t> India</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28">
                <a:tc>
                  <a:txBody>
                    <a:bodyPr/>
                    <a:lstStyle/>
                    <a:p>
                      <a:pPr algn="l" fontAlgn="b"/>
                      <a:r>
                        <a:rPr lang="it-IT" sz="1100" b="1" i="0" u="none" strike="noStrike" dirty="0" smtClean="0">
                          <a:solidFill>
                            <a:srgbClr val="000000"/>
                          </a:solidFill>
                          <a:latin typeface="Calibri"/>
                        </a:rPr>
                        <a:t> Argentina</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1100" b="1"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28">
                <a:tc>
                  <a:txBody>
                    <a:bodyPr/>
                    <a:lstStyle/>
                    <a:p>
                      <a:pPr algn="l" fontAlgn="b"/>
                      <a:r>
                        <a:rPr lang="it-IT" sz="1100" b="1" i="0" u="none" strike="noStrike" dirty="0" smtClean="0">
                          <a:solidFill>
                            <a:srgbClr val="000000"/>
                          </a:solidFill>
                          <a:latin typeface="Calibri"/>
                        </a:rPr>
                        <a:t> The </a:t>
                      </a:r>
                      <a:r>
                        <a:rPr lang="it-IT" sz="1100" b="1" i="0" u="none" strike="noStrike" dirty="0" err="1">
                          <a:solidFill>
                            <a:srgbClr val="000000"/>
                          </a:solidFill>
                          <a:latin typeface="Calibri"/>
                        </a:rPr>
                        <a:t>Netherlands</a:t>
                      </a:r>
                      <a:endParaRPr lang="it-IT"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1100" b="1"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307844" y="1739624"/>
            <a:ext cx="8620496" cy="4669801"/>
          </a:xfrm>
          <a:prstGeom prst="rect">
            <a:avLst/>
          </a:prstGeom>
          <a:noFill/>
          <a:ln w="12700">
            <a:noFill/>
            <a:miter lim="800000"/>
            <a:headEnd/>
            <a:tailEnd/>
          </a:ln>
        </p:spPr>
        <p:txBody>
          <a:bodyPr lIns="84138" tIns="42862" rIns="84138" bIns="42862"/>
          <a:lstStyle/>
          <a:p>
            <a:pPr defTabSz="793750" eaLnBrk="0" hangingPunct="0">
              <a:spcAft>
                <a:spcPct val="50000"/>
              </a:spcAft>
            </a:pPr>
            <a:r>
              <a:rPr lang="en-GB" sz="1800" b="1" dirty="0" smtClean="0">
                <a:solidFill>
                  <a:srgbClr val="333399"/>
                </a:solidFill>
                <a:latin typeface="Calibri" pitchFamily="34" charset="0"/>
              </a:rPr>
              <a:t>STE is maintained by the ASD STEMG, a non-profit group, consisting of representatives from ASD member countries and non-ASD member countries.</a:t>
            </a:r>
          </a:p>
          <a:p>
            <a:pPr defTabSz="793750" eaLnBrk="0" hangingPunct="0">
              <a:spcAft>
                <a:spcPct val="50000"/>
              </a:spcAft>
            </a:pPr>
            <a:r>
              <a:rPr lang="en-GB" sz="1800" b="1" dirty="0" smtClean="0">
                <a:solidFill>
                  <a:srgbClr val="333399"/>
                </a:solidFill>
                <a:latin typeface="Calibri" pitchFamily="34" charset="0"/>
              </a:rPr>
              <a:t>The STEMG is a well-balanced group of professionals having technical and linguistic background of experience.</a:t>
            </a:r>
          </a:p>
          <a:p>
            <a:pPr defTabSz="793750" eaLnBrk="0" hangingPunct="0">
              <a:spcAft>
                <a:spcPct val="50000"/>
              </a:spcAft>
            </a:pPr>
            <a:endParaRPr lang="en-GB" b="1" dirty="0" smtClean="0">
              <a:solidFill>
                <a:srgbClr val="333399"/>
              </a:solidFill>
              <a:latin typeface="Calibri" pitchFamily="34" charset="0"/>
            </a:endParaRPr>
          </a:p>
          <a:p>
            <a:pPr defTabSz="793750" eaLnBrk="0" hangingPunct="0">
              <a:spcAft>
                <a:spcPct val="50000"/>
              </a:spcAft>
            </a:pPr>
            <a:endParaRPr lang="en-GB" b="1" dirty="0" smtClean="0">
              <a:solidFill>
                <a:srgbClr val="333399"/>
              </a:solidFill>
              <a:latin typeface="Calibri" pitchFamily="34" charset="0"/>
            </a:endParaRPr>
          </a:p>
          <a:p>
            <a:pPr defTabSz="793750" eaLnBrk="0" hangingPunct="0">
              <a:spcAft>
                <a:spcPct val="50000"/>
              </a:spcAft>
            </a:pPr>
            <a:endParaRPr lang="en-GB" b="1" dirty="0" smtClean="0">
              <a:solidFill>
                <a:srgbClr val="333399"/>
              </a:solidFill>
              <a:latin typeface="Calibri" pitchFamily="34" charset="0"/>
            </a:endParaRPr>
          </a:p>
          <a:p>
            <a:pPr defTabSz="793750" eaLnBrk="0" hangingPunct="0">
              <a:spcAft>
                <a:spcPct val="50000"/>
              </a:spcAft>
            </a:pPr>
            <a:endParaRPr lang="en-GB" b="1" dirty="0" smtClean="0">
              <a:solidFill>
                <a:srgbClr val="333399"/>
              </a:solidFill>
              <a:latin typeface="Calibri" pitchFamily="34" charset="0"/>
            </a:endParaRPr>
          </a:p>
          <a:p>
            <a:endParaRPr lang="en-US" b="1" dirty="0" smtClean="0">
              <a:solidFill>
                <a:srgbClr val="333399"/>
              </a:solidFill>
              <a:latin typeface="Calibri" pitchFamily="34" charset="0"/>
            </a:endParaRPr>
          </a:p>
          <a:p>
            <a:endParaRPr lang="en-US" b="1" dirty="0" smtClean="0">
              <a:solidFill>
                <a:srgbClr val="333399"/>
              </a:solidFill>
              <a:latin typeface="Calibri" pitchFamily="34" charset="0"/>
            </a:endParaRPr>
          </a:p>
          <a:p>
            <a:pPr defTabSz="793750" eaLnBrk="0" hangingPunct="0">
              <a:spcAft>
                <a:spcPct val="50000"/>
              </a:spcAft>
            </a:pPr>
            <a:endParaRPr lang="en-GB" b="1" dirty="0" smtClean="0">
              <a:solidFill>
                <a:srgbClr val="333399"/>
              </a:solidFill>
              <a:latin typeface="Calibri" pitchFamily="34" charset="0"/>
            </a:endParaRPr>
          </a:p>
          <a:p>
            <a:pPr defTabSz="793750" eaLnBrk="0" hangingPunct="0">
              <a:spcAft>
                <a:spcPct val="50000"/>
              </a:spcAft>
            </a:pPr>
            <a:endParaRPr lang="en-GB" b="1" dirty="0" smtClean="0">
              <a:solidFill>
                <a:srgbClr val="333399"/>
              </a:solidFill>
              <a:latin typeface="Calibri" pitchFamily="34" charset="0"/>
            </a:endParaRPr>
          </a:p>
          <a:p>
            <a:pPr defTabSz="793750" eaLnBrk="0" hangingPunct="0">
              <a:spcAft>
                <a:spcPct val="50000"/>
              </a:spcAft>
            </a:pPr>
            <a:endParaRPr lang="en-GB" b="1" dirty="0" smtClean="0">
              <a:solidFill>
                <a:srgbClr val="333399"/>
              </a:solidFill>
              <a:latin typeface="Calibri" pitchFamily="34" charset="0"/>
            </a:endParaRPr>
          </a:p>
        </p:txBody>
      </p:sp>
      <p:sp>
        <p:nvSpPr>
          <p:cNvPr id="13" name="Rectangle 5"/>
          <p:cNvSpPr>
            <a:spLocks noGrp="1" noChangeArrowheads="1"/>
          </p:cNvSpPr>
          <p:nvPr/>
        </p:nvSpPr>
        <p:spPr bwMode="auto">
          <a:xfrm>
            <a:off x="4279900" y="247650"/>
            <a:ext cx="4699000" cy="392113"/>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rPr>
              <a:t>Simplified Technical English</a:t>
            </a:r>
          </a:p>
        </p:txBody>
      </p:sp>
      <p:sp>
        <p:nvSpPr>
          <p:cNvPr id="5" name="Rectangle 2"/>
          <p:cNvSpPr>
            <a:spLocks noChangeArrowheads="1"/>
          </p:cNvSpPr>
          <p:nvPr/>
        </p:nvSpPr>
        <p:spPr bwMode="auto">
          <a:xfrm>
            <a:off x="288925" y="996950"/>
            <a:ext cx="8521700" cy="914400"/>
          </a:xfrm>
          <a:prstGeom prst="rect">
            <a:avLst/>
          </a:prstGeom>
          <a:noFill/>
          <a:ln w="12700">
            <a:noFill/>
            <a:miter lim="800000"/>
            <a:headEnd/>
            <a:tailEnd/>
          </a:ln>
        </p:spPr>
        <p:txBody>
          <a:bodyPr lIns="84138" tIns="42862" rIns="84138" bIns="42862" anchor="ctr"/>
          <a:lstStyle/>
          <a:p>
            <a:pPr defTabSz="858838" eaLnBrk="0" hangingPunct="0"/>
            <a:r>
              <a:rPr lang="en-GB" sz="2400" b="1" dirty="0" smtClean="0">
                <a:latin typeface="Calibri" pitchFamily="34" charset="0"/>
              </a:rPr>
              <a:t>The Simplified Technical English Maintenance Group (STEMG)</a:t>
            </a:r>
            <a:endParaRPr lang="en-GB" sz="1800" b="1" i="1" dirty="0">
              <a:solidFill>
                <a:srgbClr val="0052BA"/>
              </a:solidFill>
              <a:latin typeface="Calibri" pitchFamily="34" charset="0"/>
            </a:endParaRPr>
          </a:p>
        </p:txBody>
      </p:sp>
      <p:pic>
        <p:nvPicPr>
          <p:cNvPr id="21506" name="Picture 2" descr="http://www.centroames.it/Data/Sites/1/media/mission.jpg"/>
          <p:cNvPicPr>
            <a:picLocks noChangeAspect="1" noChangeArrowheads="1"/>
          </p:cNvPicPr>
          <p:nvPr/>
        </p:nvPicPr>
        <p:blipFill>
          <a:blip r:embed="rId3" cstate="print"/>
          <a:srcRect/>
          <a:stretch>
            <a:fillRect/>
          </a:stretch>
        </p:blipFill>
        <p:spPr bwMode="auto">
          <a:xfrm>
            <a:off x="1019907" y="3129831"/>
            <a:ext cx="2689582" cy="1613749"/>
          </a:xfrm>
          <a:prstGeom prst="rect">
            <a:avLst/>
          </a:prstGeom>
          <a:noFill/>
        </p:spPr>
      </p:pic>
      <p:sp>
        <p:nvSpPr>
          <p:cNvPr id="7" name="Rectangle 4"/>
          <p:cNvSpPr>
            <a:spLocks noChangeArrowheads="1"/>
          </p:cNvSpPr>
          <p:nvPr/>
        </p:nvSpPr>
        <p:spPr bwMode="auto">
          <a:xfrm>
            <a:off x="3721029" y="3332630"/>
            <a:ext cx="5069288" cy="2817997"/>
          </a:xfrm>
          <a:prstGeom prst="rect">
            <a:avLst/>
          </a:prstGeom>
          <a:noFill/>
          <a:ln w="12700">
            <a:noFill/>
            <a:miter lim="800000"/>
            <a:headEnd/>
            <a:tailEnd/>
          </a:ln>
        </p:spPr>
        <p:txBody>
          <a:bodyPr lIns="84138" tIns="42862" rIns="84138" bIns="42862"/>
          <a:lstStyle/>
          <a:p>
            <a:pPr marL="266700" indent="-266700">
              <a:buFont typeface="Wingdings" pitchFamily="2" charset="2"/>
              <a:buChar char="Ø"/>
            </a:pPr>
            <a:r>
              <a:rPr lang="en-US" b="1" dirty="0" smtClean="0">
                <a:solidFill>
                  <a:srgbClr val="333399"/>
                </a:solidFill>
                <a:latin typeface="Calibri" pitchFamily="34" charset="0"/>
              </a:rPr>
              <a:t>To keep STE up to date and to improve it as necessary.</a:t>
            </a:r>
            <a:br>
              <a:rPr lang="en-US" b="1" dirty="0" smtClean="0">
                <a:solidFill>
                  <a:srgbClr val="333399"/>
                </a:solidFill>
                <a:latin typeface="Calibri" pitchFamily="34" charset="0"/>
              </a:rPr>
            </a:br>
            <a:endParaRPr lang="en-US" b="1" dirty="0" smtClean="0">
              <a:solidFill>
                <a:srgbClr val="333399"/>
              </a:solidFill>
              <a:latin typeface="Calibri" pitchFamily="34" charset="0"/>
            </a:endParaRPr>
          </a:p>
          <a:p>
            <a:pPr marL="266700" indent="-266700">
              <a:buFont typeface="Wingdings" pitchFamily="2" charset="2"/>
              <a:buChar char="Ø"/>
            </a:pPr>
            <a:r>
              <a:rPr lang="en-US" b="1" dirty="0" smtClean="0">
                <a:solidFill>
                  <a:srgbClr val="333399"/>
                </a:solidFill>
                <a:latin typeface="Calibri" pitchFamily="34" charset="0"/>
              </a:rPr>
              <a:t>To process change requests, take the appropriate amendment actions, and release new issues of the specification as and when required.</a:t>
            </a:r>
            <a:br>
              <a:rPr lang="en-US" b="1" dirty="0" smtClean="0">
                <a:solidFill>
                  <a:srgbClr val="333399"/>
                </a:solidFill>
                <a:latin typeface="Calibri" pitchFamily="34" charset="0"/>
              </a:rPr>
            </a:br>
            <a:endParaRPr lang="en-US" b="1" dirty="0" smtClean="0">
              <a:solidFill>
                <a:srgbClr val="333399"/>
              </a:solidFill>
              <a:latin typeface="Calibri" pitchFamily="34" charset="0"/>
            </a:endParaRPr>
          </a:p>
          <a:p>
            <a:pPr marL="266700" indent="-266700">
              <a:buFont typeface="Wingdings" pitchFamily="2" charset="2"/>
              <a:buChar char="Ø"/>
            </a:pPr>
            <a:r>
              <a:rPr lang="en-US" b="1" dirty="0" smtClean="0">
                <a:solidFill>
                  <a:srgbClr val="333399"/>
                </a:solidFill>
                <a:latin typeface="Calibri" pitchFamily="34" charset="0"/>
              </a:rPr>
              <a:t>To provide advice and recommendations to STE users.</a:t>
            </a:r>
            <a:br>
              <a:rPr lang="en-US" b="1" dirty="0" smtClean="0">
                <a:solidFill>
                  <a:srgbClr val="333399"/>
                </a:solidFill>
                <a:latin typeface="Calibri" pitchFamily="34" charset="0"/>
              </a:rPr>
            </a:br>
            <a:endParaRPr lang="en-US" b="1" dirty="0" smtClean="0">
              <a:solidFill>
                <a:srgbClr val="333399"/>
              </a:solidFill>
              <a:latin typeface="Calibri" pitchFamily="34" charset="0"/>
            </a:endParaRPr>
          </a:p>
          <a:p>
            <a:pPr marL="266700" indent="-266700">
              <a:buFont typeface="Wingdings" pitchFamily="2" charset="2"/>
              <a:buChar char="Ø"/>
            </a:pPr>
            <a:r>
              <a:rPr lang="en-US" b="1" dirty="0" smtClean="0">
                <a:solidFill>
                  <a:srgbClr val="333399"/>
                </a:solidFill>
                <a:latin typeface="Calibri" pitchFamily="34" charset="0"/>
              </a:rPr>
              <a:t> To promote STE in general</a:t>
            </a:r>
          </a:p>
          <a:p>
            <a:pPr defTabSz="793750" eaLnBrk="0" hangingPunct="0">
              <a:spcAft>
                <a:spcPct val="50000"/>
              </a:spcAft>
            </a:pPr>
            <a:endParaRPr lang="en-GB" b="1" dirty="0" smtClean="0">
              <a:solidFill>
                <a:srgbClr val="333399"/>
              </a:solidFill>
              <a:latin typeface="Calibri" pitchFamily="34" charset="0"/>
            </a:endParaRPr>
          </a:p>
          <a:p>
            <a:pPr defTabSz="793750" eaLnBrk="0" hangingPunct="0">
              <a:spcAft>
                <a:spcPct val="50000"/>
              </a:spcAft>
            </a:pPr>
            <a:endParaRPr lang="en-GB" b="1" dirty="0" smtClean="0">
              <a:solidFill>
                <a:srgbClr val="333399"/>
              </a:solidFill>
              <a:latin typeface="Calibri" pitchFamily="34" charset="0"/>
            </a:endParaRPr>
          </a:p>
          <a:p>
            <a:pPr defTabSz="793750" eaLnBrk="0" hangingPunct="0">
              <a:spcAft>
                <a:spcPct val="50000"/>
              </a:spcAft>
            </a:pPr>
            <a:endParaRPr lang="en-GB" b="1" dirty="0" smtClean="0">
              <a:solidFill>
                <a:srgbClr val="333399"/>
              </a:solidFill>
              <a:latin typeface="Calibri" pitchFamily="34" charset="0"/>
            </a:endParaRPr>
          </a:p>
        </p:txBody>
      </p:sp>
      <p:pic>
        <p:nvPicPr>
          <p:cNvPr id="23554" name="Picture 2" descr="https://scontent.xx.fbcdn.net/v/t1.0-9/13124518_1086576511400863_283607891701967225_n.jpg?oh=a39678d16694292b96b93beaf26f84e5&amp;oe=57B0E297"/>
          <p:cNvPicPr>
            <a:picLocks noChangeAspect="1" noChangeArrowheads="1"/>
          </p:cNvPicPr>
          <p:nvPr/>
        </p:nvPicPr>
        <p:blipFill>
          <a:blip r:embed="rId4" cstate="print"/>
          <a:srcRect/>
          <a:stretch>
            <a:fillRect/>
          </a:stretch>
        </p:blipFill>
        <p:spPr bwMode="auto">
          <a:xfrm>
            <a:off x="398585" y="4595813"/>
            <a:ext cx="2379784" cy="1784839"/>
          </a:xfrm>
          <a:prstGeom prst="rect">
            <a:avLst/>
          </a:prstGeom>
          <a:ln w="190500" cap="sq">
            <a:solidFill>
              <a:schemeClr val="accent6">
                <a:lumMod val="20000"/>
                <a:lumOff val="8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4"/>
                                        </p:tgtEl>
                                        <p:attrNameLst>
                                          <p:attrName>style.visibility</p:attrName>
                                        </p:attrNameLst>
                                      </p:cBhvr>
                                      <p:to>
                                        <p:strVal val="visible"/>
                                      </p:to>
                                    </p:set>
                                    <p:anim calcmode="lin" valueType="num">
                                      <p:cBhvr additive="base">
                                        <p:cTn id="15" dur="500" fill="hold"/>
                                        <p:tgtEl>
                                          <p:spTgt spid="23554"/>
                                        </p:tgtEl>
                                        <p:attrNameLst>
                                          <p:attrName>ppt_x</p:attrName>
                                        </p:attrNameLst>
                                      </p:cBhvr>
                                      <p:tavLst>
                                        <p:tav tm="0">
                                          <p:val>
                                            <p:strVal val="#ppt_x"/>
                                          </p:val>
                                        </p:tav>
                                        <p:tav tm="100000">
                                          <p:val>
                                            <p:strVal val="#ppt_x"/>
                                          </p:val>
                                        </p:tav>
                                      </p:tavLst>
                                    </p:anim>
                                    <p:anim calcmode="lin" valueType="num">
                                      <p:cBhvr additive="base">
                                        <p:cTn id="16"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30151" y="1117411"/>
            <a:ext cx="8956713" cy="458977"/>
          </a:xfrm>
        </p:spPr>
        <p:txBody>
          <a:bodyPr/>
          <a:lstStyle/>
          <a:p>
            <a:pPr algn="l"/>
            <a:r>
              <a:rPr lang="en-GB" sz="2400" dirty="0" smtClean="0">
                <a:solidFill>
                  <a:schemeClr val="tx1"/>
                </a:solidFill>
                <a:latin typeface="Calibri" pitchFamily="34" charset="0"/>
              </a:rPr>
              <a:t>The Simplified Technical English Maintenance Group (STEMG)</a:t>
            </a:r>
          </a:p>
        </p:txBody>
      </p:sp>
      <p:pic>
        <p:nvPicPr>
          <p:cNvPr id="27652" name="Immagine 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6042" y="1608463"/>
            <a:ext cx="1753866" cy="58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C:\Users\Luisella\Pictures\logo_GIFA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303" y="1460827"/>
            <a:ext cx="1406935" cy="84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C:\Users\Luisella\Pictures\aai2-finalhea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0629" y="2502317"/>
            <a:ext cx="3415229" cy="52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descr="C:\Users\Luisella\Pictures\image0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231" y="3187548"/>
            <a:ext cx="17240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6" descr="C:\Users\Luisella\Pictures\Schiebel%20-CC%20Log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192" y="2433375"/>
            <a:ext cx="2027104" cy="84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3" descr="C:\Users\Luisella\Pictures\image0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0778" y="1699436"/>
            <a:ext cx="2605183" cy="46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3" descr="C:\Users\Luisella\Pictures\image0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894" y="3307094"/>
            <a:ext cx="2594166" cy="4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1924" y="3852257"/>
            <a:ext cx="1911541" cy="70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Users\Luisella\Pictures\saa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728" y="4670444"/>
            <a:ext cx="1447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D:\ASD SIMPLIFIED TECHNICAL ENGLISH_files\UKCeB logo lower case_files\UKCEB%20%20logo%20lower%20case%20tex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848" y="5247991"/>
            <a:ext cx="2142552" cy="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C:\Users\Luisella\Pictures\ADS%20logo2011_sectorleft[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30988" y="5306916"/>
            <a:ext cx="1511580" cy="43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C:\Users\Luisella\Pictures\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61849" y="4501502"/>
            <a:ext cx="23749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l_fi" descr="http://api.ning.com/files/CTOGfEuEEIJfT1Uc5UTjoWEwIj0bbTAlxWeE3JOB8*HIMeZjVLzS*0JWtChQHerxBhlc6Y-u6f8MHvxb-ey2hTIAMvjRPLqL/logo.jpe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63779" y="4876800"/>
            <a:ext cx="1183985" cy="103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magine 2" descr="\\Svrced01\sat_orlando\IMMAGINI\Logo Ditte e Vari\Boeing.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52521" y="5003935"/>
            <a:ext cx="17335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C:\Users\Luisella\Pictures\PW logo.tif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06367" y="4671152"/>
            <a:ext cx="1489910" cy="30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magine 1" descr="C:\Documents and Settings\orlando.chiarello\Documenti\Download\default.aspx_files\logo.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00337" y="4024297"/>
            <a:ext cx="2626720" cy="3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descr="D:\ASD SIMPLIFIED TECHNICAL ENGLISH_files\BBD_Logo_Bk_small.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85096" y="3789803"/>
            <a:ext cx="1873674" cy="17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C:\Users\Luisella\Pictures\ARIAS 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80060" y="2985571"/>
            <a:ext cx="2337254" cy="52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C:\Users\Luisella\Pictures\Logo ANAC.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82801" y="2344755"/>
            <a:ext cx="1698491" cy="62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C:\Users\Luisella\Pictures\Scandinavian_Airlines.gi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548653" y="5667451"/>
            <a:ext cx="1339416" cy="9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ttangolo 33"/>
          <p:cNvSpPr/>
          <p:nvPr/>
        </p:nvSpPr>
        <p:spPr bwMode="auto">
          <a:xfrm>
            <a:off x="300037" y="1556744"/>
            <a:ext cx="4151193" cy="782197"/>
          </a:xfrm>
          <a:prstGeom prst="rect">
            <a:avLst/>
          </a:prstGeom>
          <a:noFill/>
          <a:ln>
            <a:solidFill>
              <a:schemeClr val="tx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35" name="Rettangolo 34"/>
          <p:cNvSpPr/>
          <p:nvPr/>
        </p:nvSpPr>
        <p:spPr bwMode="auto">
          <a:xfrm>
            <a:off x="4778451" y="1548904"/>
            <a:ext cx="4144179" cy="749147"/>
          </a:xfrm>
          <a:prstGeom prst="rect">
            <a:avLst/>
          </a:prstGeom>
          <a:noFill/>
          <a:ln>
            <a:solidFill>
              <a:schemeClr val="tx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36" name="Rettangolo 35"/>
          <p:cNvSpPr/>
          <p:nvPr/>
        </p:nvSpPr>
        <p:spPr bwMode="auto">
          <a:xfrm>
            <a:off x="300039" y="2431056"/>
            <a:ext cx="5347828" cy="697736"/>
          </a:xfrm>
          <a:prstGeom prst="rect">
            <a:avLst/>
          </a:prstGeom>
          <a:noFill/>
          <a:ln>
            <a:solidFill>
              <a:schemeClr val="tx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37" name="Rettangolo 36"/>
          <p:cNvSpPr/>
          <p:nvPr/>
        </p:nvSpPr>
        <p:spPr bwMode="auto">
          <a:xfrm>
            <a:off x="300037" y="3174817"/>
            <a:ext cx="4943487" cy="622445"/>
          </a:xfrm>
          <a:prstGeom prst="rect">
            <a:avLst/>
          </a:prstGeom>
          <a:noFill/>
          <a:ln>
            <a:solidFill>
              <a:schemeClr val="tx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38" name="Rettangolo 37"/>
          <p:cNvSpPr/>
          <p:nvPr/>
        </p:nvSpPr>
        <p:spPr bwMode="auto">
          <a:xfrm>
            <a:off x="305699" y="3867109"/>
            <a:ext cx="4090455" cy="710572"/>
          </a:xfrm>
          <a:prstGeom prst="rect">
            <a:avLst/>
          </a:prstGeom>
          <a:noFill/>
          <a:ln>
            <a:solidFill>
              <a:schemeClr val="tx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39" name="Rettangolo 38"/>
          <p:cNvSpPr/>
          <p:nvPr/>
        </p:nvSpPr>
        <p:spPr bwMode="auto">
          <a:xfrm>
            <a:off x="300038" y="4646399"/>
            <a:ext cx="4107839" cy="501242"/>
          </a:xfrm>
          <a:prstGeom prst="rect">
            <a:avLst/>
          </a:prstGeom>
          <a:noFill/>
          <a:ln>
            <a:solidFill>
              <a:schemeClr val="tx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40" name="Rettangolo 39"/>
          <p:cNvSpPr/>
          <p:nvPr/>
        </p:nvSpPr>
        <p:spPr bwMode="auto">
          <a:xfrm>
            <a:off x="6086475" y="2355773"/>
            <a:ext cx="2859221" cy="1213692"/>
          </a:xfrm>
          <a:prstGeom prst="rect">
            <a:avLst/>
          </a:prstGeom>
          <a:noFill/>
          <a:ln>
            <a:solidFill>
              <a:srgbClr val="FF66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41" name="Rettangolo 40"/>
          <p:cNvSpPr/>
          <p:nvPr/>
        </p:nvSpPr>
        <p:spPr bwMode="auto">
          <a:xfrm>
            <a:off x="5744307" y="3609874"/>
            <a:ext cx="3212405" cy="818907"/>
          </a:xfrm>
          <a:prstGeom prst="rect">
            <a:avLst/>
          </a:prstGeom>
          <a:noFill/>
          <a:ln>
            <a:solidFill>
              <a:srgbClr val="FF66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42" name="Rettangolo 41"/>
          <p:cNvSpPr/>
          <p:nvPr/>
        </p:nvSpPr>
        <p:spPr bwMode="auto">
          <a:xfrm>
            <a:off x="5744308" y="4511431"/>
            <a:ext cx="3227164" cy="1250392"/>
          </a:xfrm>
          <a:prstGeom prst="rect">
            <a:avLst/>
          </a:prstGeom>
          <a:noFill/>
          <a:ln>
            <a:solidFill>
              <a:srgbClr val="FF66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43" name="Rettangolo 42"/>
          <p:cNvSpPr/>
          <p:nvPr/>
        </p:nvSpPr>
        <p:spPr bwMode="auto">
          <a:xfrm>
            <a:off x="370377" y="5202157"/>
            <a:ext cx="4048124" cy="569993"/>
          </a:xfrm>
          <a:prstGeom prst="rect">
            <a:avLst/>
          </a:prstGeom>
          <a:noFill/>
          <a:ln>
            <a:solidFill>
              <a:schemeClr val="tx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44" name="Rettangolo 43"/>
          <p:cNvSpPr/>
          <p:nvPr/>
        </p:nvSpPr>
        <p:spPr bwMode="auto">
          <a:xfrm>
            <a:off x="4701395" y="5814204"/>
            <a:ext cx="4299959" cy="683959"/>
          </a:xfrm>
          <a:prstGeom prst="rect">
            <a:avLst/>
          </a:prstGeom>
          <a:noFill/>
          <a:ln>
            <a:solidFill>
              <a:srgbClr val="00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sp>
        <p:nvSpPr>
          <p:cNvPr id="45"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292866" name="AutoShape 2" descr="data:image/jpeg;base64,/9j/4AAQSkZJRgABAQAAAQABAAD/2wCEAAkGBhMQEBQUExQWFRQVGB4aGRcYFyAfGhkeHRwgHhwaIRodGygeGh0lHBYWKzEhLycpNC0vIB8xNTAqNSYrLCkBCQoKDQwOGg8PGjUlHyQ1Ly8qKTU1KjQ1LS41NSw1LCk1Lyo0MjUsMCwsLCwsNTQsLC0vNSwsNSoqLy8pKi4vKf/AABEIAFoAaAMBIgACEQEDEQH/xAAcAAACAgMBAQAAAAAAAAAAAAAABgUHAQIEAwj/xABEEAABAwIDBQQFBwsDBQAAAAABAgMRAAQSITEFBkFRYRMicZEHIzKBsRQzQlKS0dIWQ1ViY3KCk6GzwXN0siQlNERT/8QAGwEAAgMBAQEAAAAAAAAAAAAAAwUAAgQGAQf/xAAzEQABAgMGAwcCBwEAAAAAAAABAAIDBBEFEiExQfBRkaETImFxgcHRFLEGFSMyUnLhQv/aAAwDAQACEQMRAD8AvGiiiooiiiiooiiiiooiiia49pbWbt0FbioABPuGp+HvIHGorNaXG60VKj959sdihDaD659Qbb6SYK/4QZ8YqZaRAA5CKqfYe2VX+2WnF5JBVgT9UBJgePE9atoVd7btAmVoSn0YhwnfuIvHzOnpTnVZoooqiVooooqKLTtRzHnWO2HMZddKS31W4JBU7iTIEACQNU8jAbz8Qa2ctrcpUCp0FOWQTiB9ZOf0z3VieRArb9LxJ5LN226pyU+BqQI61ntRzFKNytlai6pLhSZWQMOqVJSpJzxHPBA4SaxcXNutfaKU4C4pAI7sRmPsgBYJ5LNVEsTx5a8Fbtk3F9I4jzoDw5jzpTKGGwlcuLxZ4YSfmlgARwgqPuJrnft2AlU9rhSEwoYZ76MQVIMmAJz000NeiWB16b1XhjHgprera1xbNhbDaHBoqSRhnRXIp56RVZX1zdbRWUNhTxnvqAhJI0HJKE5wOOZOZysnb1uwGe0unD8nQB3BklXLFGazpCdOhpM2n6Vktp7OyYShI0UoQPcgZeflQWGmQXXWS57WAwYQc/8AkcAPM604CnqVJbq+jZbDqHnncK0mQhv4FR18APfVhRVQbhbWfvNpoU+4peFK1AE5DKMhoNauCqRK1xWG2O37cCO6rqaCgGeCKKKKok6KKKKii8FsogylMZkyBHU+RNRC9stHNprtEpBHaQlLQHEBxUAj92ai969uJCXCoYmmlBGCfnnYnCf2aBBI4nLhmgLfudoPJRJWo+ynRCQOQ0SkCnMnZ5itvvNBveYp44gKZqeEN1xgqd7y/wBsJ3expHdx2iIygKUuOndQBwFYZ3rQo91dmqZkY1IJnXNSIM0r2W5jaxkp98jIllsBueQW4QFeIrS93KSICFuNrOSUXCAkLPJLiSUT0rV9NJVu3jy2Vm+om6Xro57CfGdrM6PMhkL+kQlTSif2iZTn1ipdxhBGaUxrmBGWh91VTsvZG0rYnAyvCclNqgtqHEFOKCKkN7bi5YsIbSptl0wpCjK2ebYUDm2rgeGY41hmpNrD+m8HyO6dfPRM7PiumYjYTxdqQKkZV+/T3S96Qt7/AJY92bZ9Q2e7+ueK/u6eNK9paLecS22krWrRI1PGpDdvdx2+eDbemqlcEjmf8CmDZuwvkW3GWQrGEkkKiCQWydKzsug3fNfRp2Yh2fKuhS5o9oB4/wDQBJ86r33I2fd2D6nV2by5RhASUZEkc1dKd/ywf/R1z9pv8dVsBXe1sV1SEqhASsSnE4hMiYmFKB1ptEs2E3F7gOfyvnEe05iafffifT4Tz+V9x+jrj7Tf4qPyvuP0dcfbb/FSOdhO/sv57f465ruyU0rCsAGAciCIOYMgwcqo2zoLjRrwd/2WczMQYkHp8J7vN+3WUFblg+hAIBUVtwJMDRU6mikeP+ivPBr+6KKE6ShtcWnTz4DxVXTUTAg/Zdm+JV2TU6dtcz+92nH+GK5d2fmLyPb7NOmvZ4/WR/DThvZsdPrA4cLDygsORky9ESr9RYiTwPjSK5b3OznkqIKFD2VaoWOh0UkjhTWViNjS/ZtOOY8ca09jzyISyYhuhR75yyPhhSvuOSuiyKOzR2cYIGHDphjKOkVrfNtqbUHcJbI72KMMdZyqsbPfNtA+beZOpDDo7Mk8QhYIT4CtL3fNBEpbcdUNFXDmJKeobSAgnxpR+Ux7+vT5TT8yg3dOvwmDem8sLW3KmkNOuqyQkKxZ8zCtBVXW6n3VpbSSSswATlnznIU27M2ze3CsLTbajxPYN4R1KsMAU37L2ebgISoNrQhWJx1LaUpWoGQ23AGJIIzXxiBqYJGgulx339Uys214TGEMl2uJ1IHTPLeild092kWNuGxBWc1r+sr7hoKT9vM4d4rY/WRPkhY/xVlCkremz/7ts5z63aI8kkj4mlEE9+vgfsVqiR3OERzzi75B9kiCmbY2zGri6s0PNpcT8jcOFQkSHtf6moUbGf8A/i7/AC1fdTNu4ypF9ZpUClQs3ZBEEetHA10lovBh907oVz8u03sRuoUnvDudZItLhSbVkKS0sghAkEJMGkfaf5j/AGzP9sVaG8//AIVz/ouf8TVbX1i4tLBS2tQ+TM5hJI+bHECsFlv79XHeCPNtAyC5f/SvPBr+8mivR60Wiyu8aFJkNe0kj86nmKK2xSDEcRvALE7ADepVwuNhQIIBByIOhqEc3WCQQw4ppJ/NkBxr7C/Z9xFTtFc2yI5n7Snr4bX5hJ7u5x4tWSuvZrR8FEUjX+9bDLikN2tqrCYxhBIPUYlU0elDe/sUfJWjDjg75H0Unh4q+HjVR1uhzMZwxK6Gyfw5LxmdtHbgchl64Yq2dyFr2iFOPrT2CDAYTCUk6ypKYkDgDM063W1WLdPfcbbAGQKgMugr50Q6U6EjwMVgqJ1zoD2uecSmTvw3CMQuY663hT3Jx9Vcm1PSvaNSGgp5XQQnzOf9K4NsPu7S2YLsIWw6wpS28KtU6KUDE+zPkagNyvR05clLr4KGNQDkpz7k9ePCrgRbJSgICQEgQExlGkRyig1DDVuaVT8ORlyIUIXiDVxJ4acFSm5l67dXiGXrq5CVgxheUDIEjP3VaOytz2rd8PBx9xYSUAuulcAkE6jmKq/ebYK9lXyHUA9ljC21eBkoJ5jTwq6bS4DiErGi0hQnWCJ/zVokRxyOBQ7VlZZphx5doDXDTiFrfWYeaW2qcK0lJg5wRBjzpea3AbQkJTc3iUgQALggADQARTQVRWodHMedDa9zcAUlcxrsSlh/0etOJwruLtacpSp8kGDIyI5iimcOjmPOir9vEGqoYMM5hb1g1msGgoy+d957hbl5cKXOIuKyPCDAHkBUZVvekLZzRWlRbRiOqsIk+JiTUlubshgNhQZbCo1wJnziaOItBSi7dtsMhyzX3PClVWGw9w7u7gpbKEH6a8h7hqfKnbYu7FjYLPay+82RJKRhSSCZSmc4gyTMZVYlcz1k2dUJOfFI+6vBEBPfyXPTtsTUyLrTdHAfK4BvOxMSfaw6ZSASeOgiPEgUDeduYwrnLLCOOQHtZTIz06ipA2Tf1E6fVHOeXOtlWqIUMKYIzyGfjzqXoXA80ko/iope8bCpBBVhEqGEd2CAZkxPe/oa9G95mTkMWRg5DISBi10kjr0ruXYtxHZo4fRHTpyA8hXlcWLeBXq0fSPsjWDnpVgYJ0PNT9TiozaG3WXUFvvhRGKMIOQlUkYoKYRmJzkDU1GvMNHFKlphQBwoSlQOGSAQvJACZjgc86Y7GybGKEIGfBI+qOnU17/I0YycCZ/dHKPhRBGazBoKoYZdiUr2IaDjACjKnAU+rAJwgJnJRgGO8eJI6UU0MWiBMISM+CRzn40UGNE7QhEhsuh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92868" name="Picture 4" descr="http://www.beriev.com/images/logotip-sap.jpg"/>
          <p:cNvPicPr>
            <a:picLocks noChangeAspect="1" noChangeArrowheads="1"/>
          </p:cNvPicPr>
          <p:nvPr/>
        </p:nvPicPr>
        <p:blipFill>
          <a:blip r:embed="rId21" cstate="print"/>
          <a:srcRect/>
          <a:stretch>
            <a:fillRect/>
          </a:stretch>
        </p:blipFill>
        <p:spPr bwMode="auto">
          <a:xfrm>
            <a:off x="4611780" y="4618966"/>
            <a:ext cx="930497" cy="808817"/>
          </a:xfrm>
          <a:prstGeom prst="rect">
            <a:avLst/>
          </a:prstGeom>
          <a:noFill/>
        </p:spPr>
      </p:pic>
      <p:sp>
        <p:nvSpPr>
          <p:cNvPr id="46" name="Rettangolo 45"/>
          <p:cNvSpPr/>
          <p:nvPr/>
        </p:nvSpPr>
        <p:spPr bwMode="auto">
          <a:xfrm>
            <a:off x="4525109" y="4501663"/>
            <a:ext cx="1160584" cy="1254368"/>
          </a:xfrm>
          <a:prstGeom prst="rect">
            <a:avLst/>
          </a:prstGeom>
          <a:noFill/>
          <a:ln>
            <a:solidFill>
              <a:srgbClr val="FF66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pic>
        <p:nvPicPr>
          <p:cNvPr id="47" name="Immagine 46" descr="Logo SM 1903.jpg"/>
          <p:cNvPicPr/>
          <p:nvPr/>
        </p:nvPicPr>
        <p:blipFill>
          <a:blip r:embed="rId22" cstate="print"/>
          <a:stretch>
            <a:fillRect/>
          </a:stretch>
        </p:blipFill>
        <p:spPr>
          <a:xfrm>
            <a:off x="526389" y="1571626"/>
            <a:ext cx="1102386" cy="723900"/>
          </a:xfrm>
          <a:prstGeom prst="rect">
            <a:avLst/>
          </a:prstGeom>
        </p:spPr>
      </p:pic>
      <p:sp>
        <p:nvSpPr>
          <p:cNvPr id="48" name="Rettangolo 47"/>
          <p:cNvSpPr/>
          <p:nvPr/>
        </p:nvSpPr>
        <p:spPr bwMode="auto">
          <a:xfrm>
            <a:off x="294968" y="5859383"/>
            <a:ext cx="4085634" cy="598568"/>
          </a:xfrm>
          <a:prstGeom prst="rect">
            <a:avLst/>
          </a:prstGeom>
          <a:noFill/>
          <a:ln>
            <a:solidFill>
              <a:schemeClr val="tx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smtClean="0">
              <a:ln>
                <a:noFill/>
              </a:ln>
              <a:solidFill>
                <a:schemeClr val="tx1"/>
              </a:solidFill>
              <a:effectLst/>
              <a:latin typeface="Arial" charset="0"/>
              <a:ea typeface="ＭＳ Ｐゴシック" pitchFamily="34" charset="-128"/>
            </a:endParaRPr>
          </a:p>
        </p:txBody>
      </p:sp>
      <p:pic>
        <p:nvPicPr>
          <p:cNvPr id="22532" name="Picture 4"/>
          <p:cNvPicPr>
            <a:picLocks noChangeAspect="1" noChangeArrowheads="1"/>
          </p:cNvPicPr>
          <p:nvPr/>
        </p:nvPicPr>
        <p:blipFill>
          <a:blip r:embed="rId23" cstate="print"/>
          <a:srcRect/>
          <a:stretch>
            <a:fillRect/>
          </a:stretch>
        </p:blipFill>
        <p:spPr bwMode="auto">
          <a:xfrm>
            <a:off x="1266825" y="5876925"/>
            <a:ext cx="3000376" cy="504825"/>
          </a:xfrm>
          <a:prstGeom prst="rect">
            <a:avLst/>
          </a:prstGeom>
          <a:noFill/>
          <a:ln w="9525">
            <a:noFill/>
            <a:miter lim="800000"/>
            <a:headEnd/>
            <a:tailEnd/>
          </a:ln>
        </p:spPr>
      </p:pic>
      <p:sp>
        <p:nvSpPr>
          <p:cNvPr id="22534" name="AutoShape 6" descr="data:image/jpeg;base64,/9j/4AAQSkZJRgABAQAAAQABAAD/2wCEAAkGBhMSERUUERQWFRQWFx8YGBgYGRgYHBcdIBgcHRwXGBgXHCceHB4kGxcUHy8gJCcpLC0sFx4xNTAqNSYrLCkBCQoKDgwOFw8PFykcHBwpKSkpKSkpKSkpKSkpKSkpKSkpLCkpLCkpLCkpLCwpLCksLCwpLCwsKSkpKSkpKSkpLP/AABEIAKAAoAMBIgACEQEDEQH/xAAbAAACAwEBAQAAAAAAAAAAAAACBAAFBgMBB//EAD0QAAIAAwUGBQIEBQIHAQAAAAECAAMRBAUSITETMkFRcbEGImGBkVKhI0JiwQcUM9HwguEkQ2NykrLCFf/EABgBAAMBAQAAAAAAAAAAAAAAAAABAwIE/8QAHxEBAQEBAAMBAAMBAAAAAAAAAAERAgMhMUEyUWEi/9oADAMBAAIRAxEAPwC2kyVwr5RoOA5QexX6R8CJJ3V6DtBx3uMGxX6R8CJsV+kfAg4kMilu8iFlRSQK0OVfcCBsVoSZKxlVXXEKDykajThSCvRwJL1IGXE0ivKETWlj+nOpMrwFN8V9aL8mM31Woauu07UMTLVQGw01PDXLkYcZUAJIUAamgyijaedjadmc9qT5TU4aipFM9KxJtkTZzWV5bAyj5EFAaZhiMRzEKU8XiohFQFofQRwt8xZcssFUnIAUGpNBw5mK+dMlLLlABCGI1IwA4NXp2hUlDZSGK5TaAV0G04A50p9oNLF3ZZRz2gStciqgVFORrxrHfZLyX4EVFossk2iWtFwmW1QCBXMUBoc4Vtk5MZwhFKTlFSfPlQGnJKQaMaHZLyX4ETZLyX4EUrkCfi8swGaBrSYhpw5pxhW0SZWytDDDVZnkIIqN3doesGjGk2S/SvwImyXkvwIqBs5c9sFApkliFO8QeuZpCdkVZjqqlEDySPIamtVIDnQtzHqYNGNHsV+lfgR7sV+kfAha6rv2MsJXFmTWlNeQqafMORogbFfpHwICdJXCfKNDwHKO0BO3W6HtDCSd1eg7QcBJ3V6DtBwEkSJEgN4VrrEwjlHsL2q2qlAaljuqM2boP30gDsEA0AhaZa5Us0qAT+VRUn2UVjmLPMmf1GwL9CHP/U+vsIakWVEFEUL0GvU8YQJmeSKJIJHDFhQdaHP7QVJ51WSPTzH7w/EgwaryZ4/5cpujEH2qI9/nKGryXU8SAH+65/aH4kGAtZrRKc1QqW48GHUHOO+zHIfEZGZWdaWauVaCnIZCh4aRoJJmqMvxByO97HQ+/wAxKeWblUvjv4eCDkIiywNAB0EBItCuPLwyIORB5EcI6xZNIkSJAEgJ263Q9oOAnbrdD2gCSd1eg7QcBJ3V6DtBwEkSJC9ttWBagVY5Kv1NwH79BAYbXaiCEQYpjaDgB9TenePbJYglSTic7zHU+noPSJYrJgBJNXbNm5nkPQcBDkmXiPpqfQRm/wB0/wDHay3ezitQo5nj0iWWyBmIZgqg5nX4ikvXxHTyoOlOEIXVfbLLmfmOPL4oT8iOe+WrTxxp3kgzMEo4zrTjlHKZLKmhFDGTui8mS142JyVq9SMhFpdd6PNmuXIpoo41rw9o1x5LblLriSbFvCl62rZyXbkMupyHeG4yvia1NNcSZYqFNWpz5ew7xXvrInzNqeHAp1NDGqsiEn0EUly3NhUZgnkcj7RbS52Fgig5amOJ1LOfcwmDGvlmjRuf6WHEdorZbmpVxhdTRl7EHiDzjS2GZ5QTnCV/2MOm0TKYgqP1Dih6/YxXx92ek++N9quJHKzWgOoZdD8jmD6gx1jrc6QE7dboe0HATt1uh7QBJO6vQdoOAk7q9B2g4CSEbP8AiTGc7qVROv5m+fL7GOt4TyktiNaUXqch9zFjc9y1RRWiqKV58z8xnqyfWpN+JYbC01qLoMyeAHODNpSUJig4mGuXD/KxZWu1pIl4E46niYprnuvHNZm0Ioa/Mc3fktX54xnrTdBcs6CmLTr6RJXhwovGLw+IVeaZVis72kpvEEKg/wBRB9c+MN3f4ilTJv8ALWmU9mnHIK+at6BsteHOJYox8m6SKsQczWOFlkBGM5tVzUdv7xsLfbw1rmWSXLrs1q74tDTdw05kDWMzf0nACAPSGFlMvErZhMO8VyHMnSG/Cnho4Mb5s2Zr6wnLsG0mSZPBFDHsP3j6JYLKFUAcBG/JfxjifqstN2qiEkZAcYobvu1Ca0NSekay/H/DI4UjMycX5TSsTbM2+8BLyrUjgM4Wa8caU9c4YS66nMx5a7uAFRqI1zcsZ6+KMfhzafkm59HA/wDoD5HrD0K3jJxSzTeHmXqMx2p7x2kTcSqw0YA/IrHbHK6QE7dboe0HATt1uh7QwkndXoO0HASd1eg7QcBEbcazJSfqLkeij+5EbC4pdZWXMxj2WtpH6ZRp7vQ9hGyuA0lj1rEPL8W8f1VX1dNCXVSCM/0nqK9oR8UWlpF2uVyZyEqOTHP5AI942U6yBwQdDlWkU/iPwu06xPJRgzZMlcswage+Y945ou6fw3ugSrvlMoFZgxseZJNPgACK7+K9yY7KLQBSZIYZ8cJNDn6HCfmOf8PfFcpJAstpcSZsklaTDgqKk6tlUZinSGPEt5m8j/I2JgyE4p84ZoijMIG0JJp8Q/0nH+G90mZZ3tM1sUy0OWZuNFyz6mp+IpPFFgItMtRmC4+AamO/8NvEaWUTrHamEplclcZoK6MhJyGYBFeZhq9VxWuv0qT88fvGpP8AorfRnw9ZsU92I0Cgd/3jYypdBGCuaeRapgVsJwr0bLkdY3FheYR51FOakj7H+8Hf2jn4C+rGWlMF1IjM3XLqSTGun3rZh5GnyVbk0xAfgmsVV4XeEO0TdbWmleeXAxhpJQ5CAtkjKO9lFYYm2eoygDGzFoSIRuvJCv0Oy+1aj7ERc3pZirV5xSWPKdOHA4W+RQ9hHZxdkc3Uy0/ATt1uh7QcBO3W6HtFGEk7q9B2g4CTur0HaDgIizUtI/VKP2ev7xo7ltmHyxnbeKPKfk+E9GFO+GLGzTKMDEu5sqnFytmk+ogGtFIUs07KPJhMcjpFOu2zWk/jyZcxxoWUVI6jPKLmx2KXKQLJRZa/SqgD4HeMbb7YUYFTmM41litYeWDzEAIXlctndzNmWaXMc6vhDE9QdfiMxecwfzHl3dnSn00IoAOA9I20ybQRjL9mg2kaVwGp47wjfH8me/jO2a1uLcxShAABB00+xjc+JbI9psDyrP8A1WweWoBpiFTWumsYDw7eKfzDNMyDOTU8BoBGp8YeJDZbPtZFNpMbZo1N0BalgDx/vCvuieoum/h3d4k4GkIvlptCSGrTexE61zjK/wALLczWW0y2aqyyhUHMDEHqB6eQH3MXly+AJE2Qk+2vMtEx5Ydi8xsIqMVAK6CsZz+E7Uk23Kv9PtNhGuLF4zkL5ZuJSDTTEPQ1GfyI1UueCPT/ADWPi1+zHVmBXjwMfRvCt645S7pIUBhnUGnEVhGb8Qr5feMlYxWdObhVVHsKn/2jXeI3qin1/aMndWaFvrdmHQnL7AR1eL45/J9OwE7dboe0HATt1uh7RZNJO6vQdoOAk7q9B2g4CcLdIxy2Ua0qPQjMH5Aj2x2jGitpUZ+h4j2NY6wlKOzmlfyzDiX0b8y++98wqbS2S2jDrAzrzHOKtrCxXEppUw3d1iw5vmftHF1Mrrl2OE5sVeZjWXSPwxypGUt04FqAjWNHItoVAK8IyZq3zwFJ5R85tVuxNaJo0VcK9aV7kRa+LvEdJeBM2bIRTTrAVsuzAqxpX1JOcU4n6x3fxnpDFVB5CNitnlWyxLImvgdTjV6VwtTOo4ggkRlbWihllqanLF+8eWqa2Sg0rlly4xNtrro8KMFVLVbmmWddJKM4VhyJJFB6ARyui42sjzGlWxVls1WliXUMATRSWORAalQOJjOT7wKpvHIRLDLeZRA1GOZ94eljveKbS2FaZaj30PeN1dNypKl7R6CnHj7GKuxXJLlPLmTSa4aUpy0P3pDd53iZrZZIuSr+/WN8cXpnrvHHxNewaXhl1qxwqTxJyr7Cp9oWkygqhRooAHsKQpL/ABJpb8kuqr6t+Y+w8vzD0dPPMnxz9XUgJ263Q9oOAnbrdD2jZJJ3V6DtBwEndXoO0HASRwtdmExcJy4gjVTwIjvEgNaXHahMQIaCYmTLz/UPQwxeC4UIigZSCGQ4XXQ/sRxBixk30JowsMMwaqePqp4iOTviz26OOtUy2YYsTBaDQaV+IWve/cC5EqeRzEWdsbEaEZCMj4hlioAPtElHe4ZbWibtpm6h8vq3+0agGFLrsYlSkQcBn14/eG47OOcjl6u1mrddv/EBZSEEirHPif8AaELVJK2lk1wmg6kRuLPOwNioD1jyTZJLz2mzPKzGuQyiPfju7Fee5jIXtdjJssQ1JJ9qU7iLO5rifEHbLj0EaC17JnXIlVPHU/5QR0tdrUjDLXCvGup+IzPHTvccbTaC7VPQdIrbbPJOylnznU/Qv1H15CJaLaS2zlZvxP5U9WPP9OsejBIQlm1NSxzLMfQankBHV+ZEDEiQEUKooBpHSF7JbkmVwGtNQQQR7HvDEaJICdut0PaDgJ263Q9oAkndXoO0HASd1eg7QcBJEiQjarz2cxEZcnyDV04ZjqQIDPRznSAwz4ZgjIg8weEL3neIkriILVNKDL3hpCaZih5a/eF6o+EZ21T/AKg5je9xoeo+Iopa7W0qDoDUg5aZ5g9I1sK2+ShUlkDkaCmdeAB1GcSvim6pPJfhqJCIu2g8rzE9A2IDpiBj3+VmjSd8op7Uiup4diQl/KzTrOp/2oo71if/AJanfeY/ViB8LQQaBzrxRTSuJvpXzH4H7xywTZm9+EnIGrnqdF9qmG5NnVBRFCj0AHaOkAc5EhUXCgoOUJX5d7TZYCUqprQ6HIgjPLjxy4HWLGJAFbdlkmBi8wIpwhAqgDIMTU4SQNdATxzziyiR5BBXsBO3W6HtBwE7dboe0MJJ3V6DtBxxkzlwr5hoOI5Qe2X6h8iEBxWXlZdoxTiZTUPIh1IPzSLDbL9Q+RHMrLxYvJi5+WvzrBfYiktU8zbO8xhSiqlP1YhjP/kAPaHLb5p4QeakupUsUA828Cup9oedJRFCEI1zwnXXWBmSJLABhLIGm7l0jOHpG22OXjlVLHG1CS7ZgIaDI0zoIiyFM2YjEqktFwDERQEGr1rma8eEWR2dAPJQaDy0HQQM1JbULYGppXCafMPBqks1sbZVZzVpwSY2hVdB0qAM/wBUHaWymMpONZoSWAToAvlArQ1qaxcYJVSfJVsju59ecK3fYpctpjfhjE5K0pktAKemYPzCw9cRhmNP2jEYDQUYrhGEHEKHmTnHGxTGmtLWcTTY4gKlcRrSpprRaGnrWHJFiTFMZ9m2J8S1oaCgHHpDc5Zbij4GA50MGDVHKtTLLtDK5Zk8qk5kJXJvXU58aR2tdil45IWrY2ofOxxLhqW14ZZ+sWwWXXF5K0pXy1py6QMmVKQkoEUnlhEGFqtM8AWsYqEE0FdPwxSnvHsg43lo5ODYKwFSMR0JJBzpDUizJjdnCElyVJwk0oB7aGO7yZRABEsgaDy0HQQYNUtnshnpNTamocKCc6oM1qDqDU58aRe2SRgRVrXCKV5/5p0jwCWGxDBipSuVacqx02y/UPkQ5MFo4Cdut0PaJtl+ofIgJ05cLeYaHiOUaJ//2Q=="/>
          <p:cNvSpPr>
            <a:spLocks noChangeAspect="1" noChangeArrowheads="1"/>
          </p:cNvSpPr>
          <p:nvPr/>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6" name="AutoShape 8" descr="data:image/jpeg;base64,/9j/4AAQSkZJRgABAQAAAQABAAD/2wCEAAkGBhMSERUUERQWFRQWFx8YGBgYGRgYHBcdIBgcHRwXGBgXHCceHB4kGxcUHy8gJCcpLC0sFx4xNTAqNSYrLCkBCQoKDgwOFw8PFykcHBwpKSkpKSkpKSkpKSkpKSkpKSkpLCkpLCkpLCkpLCwpLCksLCwpLCwsKSkpKSkpKSkpLP/AABEIAKAAoAMBIgACEQEDEQH/xAAbAAACAwEBAQAAAAAAAAAAAAACBAAFBgMBB//EAD0QAAIAAwUGBQIEBQIHAQAAAAECAAMRBAUSITETMkFRcbEGImGBkVKhI0JiwQcUM9HwguEkQ2NykrLCFf/EABgBAAMBAQAAAAAAAAAAAAAAAAABAwIE/8QAHxEBAQEBAAMBAAMBAAAAAAAAAAERAgMhMUEyUWEi/9oADAMBAAIRAxEAPwC2kyVwr5RoOA5QexX6R8CJJ3V6DtBx3uMGxX6R8CJsV+kfAg4kMilu8iFlRSQK0OVfcCBsVoSZKxlVXXEKDykajThSCvRwJL1IGXE0ivKETWlj+nOpMrwFN8V9aL8mM31Woauu07UMTLVQGw01PDXLkYcZUAJIUAamgyijaedjadmc9qT5TU4aipFM9KxJtkTZzWV5bAyj5EFAaZhiMRzEKU8XiohFQFofQRwt8xZcssFUnIAUGpNBw5mK+dMlLLlABCGI1IwA4NXp2hUlDZSGK5TaAV0G04A50p9oNLF3ZZRz2gStciqgVFORrxrHfZLyX4EVFossk2iWtFwmW1QCBXMUBoc4Vtk5MZwhFKTlFSfPlQGnJKQaMaHZLyX4ETZLyX4EUrkCfi8swGaBrSYhpw5pxhW0SZWytDDDVZnkIIqN3doesGjGk2S/SvwImyXkvwIqBs5c9sFApkliFO8QeuZpCdkVZjqqlEDySPIamtVIDnQtzHqYNGNHsV+lfgR7sV+kfAha6rv2MsJXFmTWlNeQqafMORogbFfpHwICdJXCfKNDwHKO0BO3W6HtDCSd1eg7QcBJ3V6DtBwEkSJEgN4VrrEwjlHsL2q2qlAaljuqM2boP30gDsEA0AhaZa5Us0qAT+VRUn2UVjmLPMmf1GwL9CHP/U+vsIakWVEFEUL0GvU8YQJmeSKJIJHDFhQdaHP7QVJ51WSPTzH7w/EgwaryZ4/5cpujEH2qI9/nKGryXU8SAH+65/aH4kGAtZrRKc1QqW48GHUHOO+zHIfEZGZWdaWauVaCnIZCh4aRoJJmqMvxByO97HQ+/wAxKeWblUvjv4eCDkIiywNAB0EBItCuPLwyIORB5EcI6xZNIkSJAEgJ263Q9oOAnbrdD2gCSd1eg7QcBJ3V6DtBwEkSJC9ttWBagVY5Kv1NwH79BAYbXaiCEQYpjaDgB9TenePbJYglSTic7zHU+noPSJYrJgBJNXbNm5nkPQcBDkmXiPpqfQRm/wB0/wDHay3ezitQo5nj0iWWyBmIZgqg5nX4ikvXxHTyoOlOEIXVfbLLmfmOPL4oT8iOe+WrTxxp3kgzMEo4zrTjlHKZLKmhFDGTui8mS142JyVq9SMhFpdd6PNmuXIpoo41rw9o1x5LblLriSbFvCl62rZyXbkMupyHeG4yvia1NNcSZYqFNWpz5ew7xXvrInzNqeHAp1NDGqsiEn0EUly3NhUZgnkcj7RbS52Fgig5amOJ1LOfcwmDGvlmjRuf6WHEdorZbmpVxhdTRl7EHiDzjS2GZ5QTnCV/2MOm0TKYgqP1Dih6/YxXx92ek++N9quJHKzWgOoZdD8jmD6gx1jrc6QE7dboe0HATt1uh7QBJO6vQdoOAk7q9B2g4CSEbP8AiTGc7qVROv5m+fL7GOt4TyktiNaUXqch9zFjc9y1RRWiqKV58z8xnqyfWpN+JYbC01qLoMyeAHODNpSUJig4mGuXD/KxZWu1pIl4E46niYprnuvHNZm0Ioa/Mc3fktX54xnrTdBcs6CmLTr6RJXhwovGLw+IVeaZVis72kpvEEKg/wBRB9c+MN3f4ilTJv8ALWmU9mnHIK+at6BsteHOJYox8m6SKsQczWOFlkBGM5tVzUdv7xsLfbw1rmWSXLrs1q74tDTdw05kDWMzf0nACAPSGFlMvErZhMO8VyHMnSG/Cnho4Mb5s2Zr6wnLsG0mSZPBFDHsP3j6JYLKFUAcBG/JfxjifqstN2qiEkZAcYobvu1Ca0NSekay/H/DI4UjMycX5TSsTbM2+8BLyrUjgM4Wa8caU9c4YS66nMx5a7uAFRqI1zcsZ6+KMfhzafkm59HA/wDoD5HrD0K3jJxSzTeHmXqMx2p7x2kTcSqw0YA/IrHbHK6QE7dboe0HATt1uh7QwkndXoO0HASd1eg7QcBEbcazJSfqLkeij+5EbC4pdZWXMxj2WtpH6ZRp7vQ9hGyuA0lj1rEPL8W8f1VX1dNCXVSCM/0nqK9oR8UWlpF2uVyZyEqOTHP5AI942U6yBwQdDlWkU/iPwu06xPJRgzZMlcswage+Y945ou6fw3ugSrvlMoFZgxseZJNPgACK7+K9yY7KLQBSZIYZ8cJNDn6HCfmOf8PfFcpJAstpcSZsklaTDgqKk6tlUZinSGPEt5m8j/I2JgyE4p84ZoijMIG0JJp8Q/0nH+G90mZZ3tM1sUy0OWZuNFyz6mp+IpPFFgItMtRmC4+AamO/8NvEaWUTrHamEplclcZoK6MhJyGYBFeZhq9VxWuv0qT88fvGpP8AorfRnw9ZsU92I0Cgd/3jYypdBGCuaeRapgVsJwr0bLkdY3FheYR51FOakj7H+8Hf2jn4C+rGWlMF1IjM3XLqSTGun3rZh5GnyVbk0xAfgmsVV4XeEO0TdbWmleeXAxhpJQ5CAtkjKO9lFYYm2eoygDGzFoSIRuvJCv0Oy+1aj7ERc3pZirV5xSWPKdOHA4W+RQ9hHZxdkc3Uy0/ATt1uh7QcBO3W6HtFGEk7q9B2g4CTur0HaDgIizUtI/VKP2ev7xo7ltmHyxnbeKPKfk+E9GFO+GLGzTKMDEu5sqnFytmk+ogGtFIUs07KPJhMcjpFOu2zWk/jyZcxxoWUVI6jPKLmx2KXKQLJRZa/SqgD4HeMbb7YUYFTmM41litYeWDzEAIXlctndzNmWaXMc6vhDE9QdfiMxecwfzHl3dnSn00IoAOA9I20ybQRjL9mg2kaVwGp47wjfH8me/jO2a1uLcxShAABB00+xjc+JbI9psDyrP8A1WweWoBpiFTWumsYDw7eKfzDNMyDOTU8BoBGp8YeJDZbPtZFNpMbZo1N0BalgDx/vCvuieoum/h3d4k4GkIvlptCSGrTexE61zjK/wALLczWW0y2aqyyhUHMDEHqB6eQH3MXly+AJE2Qk+2vMtEx5Ydi8xsIqMVAK6CsZz+E7Uk23Kv9PtNhGuLF4zkL5ZuJSDTTEPQ1GfyI1UueCPT/ADWPi1+zHVmBXjwMfRvCt645S7pIUBhnUGnEVhGb8Qr5feMlYxWdObhVVHsKn/2jXeI3qin1/aMndWaFvrdmHQnL7AR1eL45/J9OwE7dboe0HATt1uh7RZNJO6vQdoOAk7q9B2g4CcLdIxy2Ua0qPQjMH5Aj2x2jGitpUZ+h4j2NY6wlKOzmlfyzDiX0b8y++98wqbS2S2jDrAzrzHOKtrCxXEppUw3d1iw5vmftHF1Mrrl2OE5sVeZjWXSPwxypGUt04FqAjWNHItoVAK8IyZq3zwFJ5R85tVuxNaJo0VcK9aV7kRa+LvEdJeBM2bIRTTrAVsuzAqxpX1JOcU4n6x3fxnpDFVB5CNitnlWyxLImvgdTjV6VwtTOo4ggkRlbWihllqanLF+8eWqa2Sg0rlly4xNtrro8KMFVLVbmmWddJKM4VhyJJFB6ARyui42sjzGlWxVls1WliXUMATRSWORAalQOJjOT7wKpvHIRLDLeZRA1GOZ94eljveKbS2FaZaj30PeN1dNypKl7R6CnHj7GKuxXJLlPLmTSa4aUpy0P3pDd53iZrZZIuSr+/WN8cXpnrvHHxNewaXhl1qxwqTxJyr7Cp9oWkygqhRooAHsKQpL/ABJpb8kuqr6t+Y+w8vzD0dPPMnxz9XUgJ263Q9oOAnbrdD2jZJJ3V6DtBwEndXoO0HASRwtdmExcJy4gjVTwIjvEgNaXHahMQIaCYmTLz/UPQwxeC4UIigZSCGQ4XXQ/sRxBixk30JowsMMwaqePqp4iOTviz26OOtUy2YYsTBaDQaV+IWve/cC5EqeRzEWdsbEaEZCMj4hlioAPtElHe4ZbWibtpm6h8vq3+0agGFLrsYlSkQcBn14/eG47OOcjl6u1mrddv/EBZSEEirHPif8AaELVJK2lk1wmg6kRuLPOwNioD1jyTZJLz2mzPKzGuQyiPfju7Fee5jIXtdjJssQ1JJ9qU7iLO5rifEHbLj0EaC17JnXIlVPHU/5QR0tdrUjDLXCvGup+IzPHTvccbTaC7VPQdIrbbPJOylnznU/Qv1H15CJaLaS2zlZvxP5U9WPP9OsejBIQlm1NSxzLMfQankBHV+ZEDEiQEUKooBpHSF7JbkmVwGtNQQQR7HvDEaJICdut0PaDgJ263Q9oAkndXoO0HASd1eg7QcBJEiQjarz2cxEZcnyDV04ZjqQIDPRznSAwz4ZgjIg8weEL3neIkriILVNKDL3hpCaZih5a/eF6o+EZ21T/AKg5je9xoeo+Iopa7W0qDoDUg5aZ5g9I1sK2+ShUlkDkaCmdeAB1GcSvim6pPJfhqJCIu2g8rzE9A2IDpiBj3+VmjSd8op7Uiup4diQl/KzTrOp/2oo71if/AJanfeY/ViB8LQQaBzrxRTSuJvpXzH4H7xywTZm9+EnIGrnqdF9qmG5NnVBRFCj0AHaOkAc5EhUXCgoOUJX5d7TZYCUqprQ6HIgjPLjxy4HWLGJAFbdlkmBi8wIpwhAqgDIMTU4SQNdATxzziyiR5BBXsBO3W6HtBwE7dboe0MJJ3V6DtBxxkzlwr5hoOI5Qe2X6h8iEBxWXlZdoxTiZTUPIh1IPzSLDbL9Q+RHMrLxYvJi5+WvzrBfYiktU8zbO8xhSiqlP1YhjP/kAPaHLb5p4QeakupUsUA828Cup9oedJRFCEI1zwnXXWBmSJLABhLIGm7l0jOHpG22OXjlVLHG1CS7ZgIaDI0zoIiyFM2YjEqktFwDERQEGr1rma8eEWR2dAPJQaDy0HQQM1JbULYGppXCafMPBqks1sbZVZzVpwSY2hVdB0qAM/wBUHaWymMpONZoSWAToAvlArQ1qaxcYJVSfJVsju59ecK3fYpctpjfhjE5K0pktAKemYPzCw9cRhmNP2jEYDQUYrhGEHEKHmTnHGxTGmtLWcTTY4gKlcRrSpprRaGnrWHJFiTFMZ9m2J8S1oaCgHHpDc5Zbij4GA50MGDVHKtTLLtDK5Zk8qk5kJXJvXU58aR2tdil45IWrY2ofOxxLhqW14ZZ+sWwWXXF5K0pXy1py6QMmVKQkoEUnlhEGFqtM8AWsYqEE0FdPwxSnvHsg43lo5ODYKwFSMR0JJBzpDUizJjdnCElyVJwk0oB7aGO7yZRABEsgaDy0HQQYNUtnshnpNTamocKCc6oM1qDqDU58aRe2SRgRVrXCKV5/5p0jwCWGxDBipSuVacqx02y/UPkQ5MFo4Cdut0PaJtl+ofIgJ05cLeYaHiOU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2538" name="Picture 10" descr="https://www.metafrasma.com/wp-content/uploads/2013/07/copy-logo_tm1.png"/>
          <p:cNvPicPr>
            <a:picLocks noGrp="1" noChangeAspect="1" noChangeArrowheads="1"/>
          </p:cNvPicPr>
          <p:nvPr>
            <p:ph idx="1"/>
          </p:nvPr>
        </p:nvPicPr>
        <p:blipFill>
          <a:blip r:embed="rId24" cstate="print"/>
          <a:srcRect/>
          <a:stretch>
            <a:fillRect/>
          </a:stretch>
        </p:blipFill>
        <p:spPr bwMode="auto">
          <a:xfrm>
            <a:off x="354012" y="5905500"/>
            <a:ext cx="512269" cy="508000"/>
          </a:xfrm>
          <a:prstGeom prst="rect">
            <a:avLst/>
          </a:prstGeom>
          <a:noFill/>
        </p:spPr>
      </p:pic>
      <p:pic>
        <p:nvPicPr>
          <p:cNvPr id="15364" name="Picture 4" descr="http://vestnik-glonass.ru/upload/iblock/299/299cf12c956c21bddb9cdb7f9560aafe.jpg"/>
          <p:cNvPicPr>
            <a:picLocks noChangeAspect="1" noChangeArrowheads="1"/>
          </p:cNvPicPr>
          <p:nvPr/>
        </p:nvPicPr>
        <p:blipFill>
          <a:blip r:embed="rId25" cstate="print"/>
          <a:srcRect/>
          <a:stretch>
            <a:fillRect/>
          </a:stretch>
        </p:blipFill>
        <p:spPr bwMode="auto">
          <a:xfrm>
            <a:off x="570750" y="3917609"/>
            <a:ext cx="1664598" cy="565963"/>
          </a:xfrm>
          <a:prstGeom prst="rect">
            <a:avLst/>
          </a:prstGeom>
          <a:noFill/>
        </p:spPr>
      </p:pic>
      <p:sp>
        <p:nvSpPr>
          <p:cNvPr id="19458" name="AutoShape 2" descr="Risultati immagini per alital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9462" name="Picture 6" descr="https://viaggizainoinspalla.files.wordpress.com/2015/02/logo-alitalia.jpg"/>
          <p:cNvPicPr>
            <a:picLocks noChangeAspect="1" noChangeArrowheads="1"/>
          </p:cNvPicPr>
          <p:nvPr/>
        </p:nvPicPr>
        <p:blipFill>
          <a:blip r:embed="rId26" cstate="print"/>
          <a:srcRect/>
          <a:stretch>
            <a:fillRect/>
          </a:stretch>
        </p:blipFill>
        <p:spPr bwMode="auto">
          <a:xfrm>
            <a:off x="5374557" y="5830908"/>
            <a:ext cx="1164265" cy="59124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37472" y="1003762"/>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How you learn to use STE</a:t>
            </a:r>
            <a:endParaRPr lang="en-GB" sz="3000" b="1" dirty="0">
              <a:latin typeface="Calibri" pitchFamily="34" charset="0"/>
            </a:endParaRPr>
          </a:p>
        </p:txBody>
      </p:sp>
      <p:sp>
        <p:nvSpPr>
          <p:cNvPr id="8294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5" name="Rectangle 3"/>
          <p:cNvSpPr>
            <a:spLocks noChangeArrowheads="1"/>
          </p:cNvSpPr>
          <p:nvPr/>
        </p:nvSpPr>
        <p:spPr bwMode="auto">
          <a:xfrm>
            <a:off x="70787" y="1602114"/>
            <a:ext cx="9073213" cy="4601226"/>
          </a:xfrm>
          <a:prstGeom prst="rect">
            <a:avLst/>
          </a:prstGeom>
          <a:noFill/>
          <a:ln w="12700">
            <a:noFill/>
            <a:miter lim="800000"/>
            <a:headEnd/>
            <a:tailEnd/>
          </a:ln>
        </p:spPr>
        <p:txBody>
          <a:bodyPr lIns="84138" tIns="42862" rIns="84138" bIns="42862"/>
          <a:lstStyle/>
          <a:p>
            <a:pPr marL="528638" lvl="1" indent="-349250" defTabSz="793750" eaLnBrk="0" hangingPunct="0">
              <a:spcAft>
                <a:spcPct val="50000"/>
              </a:spcAft>
              <a:buClr>
                <a:schemeClr val="tx2"/>
              </a:buClr>
              <a:buSzPct val="70000"/>
              <a:tabLst>
                <a:tab pos="2382838" algn="l"/>
                <a:tab pos="3219450" algn="l"/>
              </a:tabLst>
            </a:pPr>
            <a:r>
              <a:rPr lang="en-GB" sz="2800" b="1" dirty="0" smtClean="0">
                <a:latin typeface="Calibri" pitchFamily="34" charset="0"/>
              </a:rPr>
              <a:t>Author’s side</a:t>
            </a:r>
          </a:p>
          <a:p>
            <a:pPr marL="528638" lvl="1" indent="-349250" defTabSz="793750" eaLnBrk="0" hangingPunct="0">
              <a:spcAft>
                <a:spcPct val="50000"/>
              </a:spcAft>
              <a:buClr>
                <a:schemeClr val="tx2"/>
              </a:buClr>
              <a:buSzPct val="70000"/>
              <a:tabLst>
                <a:tab pos="2382838" algn="l"/>
                <a:tab pos="3219450" algn="l"/>
              </a:tabLst>
            </a:pPr>
            <a:r>
              <a:rPr lang="en-GB" sz="2400" b="1" dirty="0" smtClean="0">
                <a:latin typeface="Calibri" pitchFamily="34" charset="0"/>
              </a:rPr>
              <a:t>Requisites</a:t>
            </a: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400" b="1" dirty="0" smtClean="0">
                <a:solidFill>
                  <a:srgbClr val="333399"/>
                </a:solidFill>
                <a:latin typeface="Calibri" pitchFamily="34" charset="0"/>
              </a:rPr>
              <a:t>Good writing skills</a:t>
            </a: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400" b="1" dirty="0" smtClean="0">
                <a:solidFill>
                  <a:srgbClr val="333399"/>
                </a:solidFill>
                <a:latin typeface="Calibri" pitchFamily="34" charset="0"/>
              </a:rPr>
              <a:t>Good command of written English </a:t>
            </a: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400" b="1" dirty="0" smtClean="0">
                <a:solidFill>
                  <a:srgbClr val="333399"/>
                </a:solidFill>
                <a:latin typeface="Calibri" pitchFamily="34" charset="0"/>
              </a:rPr>
              <a:t>Good technical know-how and knowledge of the matter being treated </a:t>
            </a:r>
          </a:p>
          <a:p>
            <a:pPr marL="985838" lvl="2" indent="-800100" defTabSz="793750" eaLnBrk="0" hangingPunct="0">
              <a:spcAft>
                <a:spcPts val="600"/>
              </a:spcAft>
              <a:buClr>
                <a:schemeClr val="tx2"/>
              </a:buClr>
              <a:buSzPct val="70000"/>
              <a:tabLst>
                <a:tab pos="2382838" algn="l"/>
                <a:tab pos="3219450" algn="l"/>
              </a:tabLst>
            </a:pPr>
            <a:r>
              <a:rPr lang="en-GB" sz="2400" b="1" dirty="0" smtClean="0">
                <a:latin typeface="Calibri" pitchFamily="34" charset="0"/>
              </a:rPr>
              <a:t>Steps</a:t>
            </a:r>
            <a:endParaRPr lang="en-GB" sz="2400" b="1" dirty="0" smtClean="0">
              <a:solidFill>
                <a:srgbClr val="0070C0"/>
              </a:solidFill>
              <a:latin typeface="Calibri" pitchFamily="34" charset="0"/>
            </a:endParaRP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400" b="1" dirty="0" smtClean="0">
                <a:solidFill>
                  <a:srgbClr val="333399"/>
                </a:solidFill>
                <a:latin typeface="Calibri" pitchFamily="34" charset="0"/>
              </a:rPr>
              <a:t>Careful study of the specification (writing rules)</a:t>
            </a: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400" b="1" dirty="0" smtClean="0">
                <a:solidFill>
                  <a:srgbClr val="333399"/>
                </a:solidFill>
                <a:latin typeface="Calibri" pitchFamily="34" charset="0"/>
              </a:rPr>
              <a:t>Writing practices (necessary to master the controlled vocabulary)</a:t>
            </a:r>
            <a:endParaRPr lang="en-GB" sz="2400" b="1" dirty="0">
              <a:solidFill>
                <a:srgbClr val="333399"/>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37472" y="1003762"/>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How you learn to use STE</a:t>
            </a:r>
            <a:endParaRPr lang="en-GB" sz="3000" b="1" dirty="0">
              <a:latin typeface="Calibri" pitchFamily="34" charset="0"/>
            </a:endParaRPr>
          </a:p>
        </p:txBody>
      </p:sp>
      <p:sp>
        <p:nvSpPr>
          <p:cNvPr id="82948" name="Rectangle 5"/>
          <p:cNvSpPr>
            <a:spLocks noGrp="1" noChangeArrowheads="1"/>
          </p:cNvSpPr>
          <p:nvPr/>
        </p:nvSpPr>
        <p:spPr bwMode="auto">
          <a:xfrm>
            <a:off x="4279900" y="247650"/>
            <a:ext cx="4699000" cy="392113"/>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a:solidFill>
                  <a:srgbClr val="0070C0"/>
                </a:solidFill>
              </a:rPr>
              <a:t>Simplified Technical English</a:t>
            </a:r>
          </a:p>
        </p:txBody>
      </p:sp>
      <p:sp>
        <p:nvSpPr>
          <p:cNvPr id="5" name="Rectangle 3"/>
          <p:cNvSpPr>
            <a:spLocks noChangeArrowheads="1"/>
          </p:cNvSpPr>
          <p:nvPr/>
        </p:nvSpPr>
        <p:spPr bwMode="auto">
          <a:xfrm>
            <a:off x="70787" y="1602114"/>
            <a:ext cx="9073213" cy="4972701"/>
          </a:xfrm>
          <a:prstGeom prst="rect">
            <a:avLst/>
          </a:prstGeom>
          <a:noFill/>
          <a:ln w="12700">
            <a:noFill/>
            <a:miter lim="800000"/>
            <a:headEnd/>
            <a:tailEnd/>
          </a:ln>
        </p:spPr>
        <p:txBody>
          <a:bodyPr lIns="84138" tIns="42862" rIns="84138" bIns="42862"/>
          <a:lstStyle/>
          <a:p>
            <a:pPr marL="528638" lvl="1" indent="-349250" defTabSz="793750" eaLnBrk="0" hangingPunct="0">
              <a:spcAft>
                <a:spcPct val="50000"/>
              </a:spcAft>
              <a:buClr>
                <a:schemeClr val="tx2"/>
              </a:buClr>
              <a:buSzPct val="70000"/>
              <a:tabLst>
                <a:tab pos="2382838" algn="l"/>
                <a:tab pos="3219450" algn="l"/>
              </a:tabLst>
            </a:pPr>
            <a:r>
              <a:rPr lang="en-GB" sz="2800" b="1" dirty="0" smtClean="0">
                <a:latin typeface="Calibri" pitchFamily="34" charset="0"/>
              </a:rPr>
              <a:t>Author’s side</a:t>
            </a:r>
          </a:p>
          <a:p>
            <a:pPr marL="528638" lvl="1" indent="-349250" defTabSz="793750" eaLnBrk="0" hangingPunct="0">
              <a:spcAft>
                <a:spcPts val="600"/>
              </a:spcAft>
              <a:buClr>
                <a:schemeClr val="tx2"/>
              </a:buClr>
              <a:buSzPct val="70000"/>
              <a:tabLst>
                <a:tab pos="2382838" algn="l"/>
                <a:tab pos="3219450" algn="l"/>
              </a:tabLst>
            </a:pPr>
            <a:r>
              <a:rPr lang="en-GB" sz="2400" b="1" dirty="0" smtClean="0">
                <a:latin typeface="Calibri" pitchFamily="34" charset="0"/>
              </a:rPr>
              <a:t>Training</a:t>
            </a:r>
            <a:endParaRPr lang="en-GB" sz="2400" b="1" dirty="0">
              <a:latin typeface="Calibri" pitchFamily="34" charset="0"/>
            </a:endParaRP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Members of the STEMG are authorized trainers (traditional classrooms)</a:t>
            </a: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In November 2013, ASD and the International University UNINETTUNO, Rome, signed an Agreement for certified STE training (online platform)  </a:t>
            </a:r>
          </a:p>
          <a:p>
            <a:pPr marL="528638" lvl="1" indent="-349250" defTabSz="793750" eaLnBrk="0" hangingPunct="0">
              <a:spcAft>
                <a:spcPts val="600"/>
              </a:spcAft>
              <a:buClr>
                <a:schemeClr val="tx2"/>
              </a:buClr>
              <a:buSzPct val="70000"/>
              <a:tabLst>
                <a:tab pos="2382838" algn="l"/>
                <a:tab pos="3219450" algn="l"/>
              </a:tabLst>
            </a:pPr>
            <a:r>
              <a:rPr lang="en-US" sz="2400" b="1" dirty="0" smtClean="0">
                <a:latin typeface="Calibri" pitchFamily="34" charset="0"/>
              </a:rPr>
              <a:t>Authoring tools</a:t>
            </a: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Some software products and authoring tools (syntax and grammar checkers, term checkers, etc.) that support STE are available on the market. Software tools will not think in author’s place and will not write STE texts for them!</a:t>
            </a:r>
            <a:endParaRPr lang="en-GB" sz="2000" b="1" dirty="0">
              <a:solidFill>
                <a:srgbClr val="333399"/>
              </a:solidFill>
              <a:latin typeface="Calibri" pitchFamily="34" charset="0"/>
            </a:endParaRP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ASD and the STEMG do not endorse authoring tools</a:t>
            </a:r>
          </a:p>
          <a:p>
            <a:pPr marL="185738" lvl="2" defTabSz="793750" eaLnBrk="0" hangingPunct="0">
              <a:spcAft>
                <a:spcPts val="600"/>
              </a:spcAft>
              <a:buClr>
                <a:schemeClr val="tx2"/>
              </a:buClr>
              <a:buSzPct val="70000"/>
              <a:tabLst>
                <a:tab pos="2382838" algn="l"/>
                <a:tab pos="3219450" algn="l"/>
              </a:tabLst>
            </a:pPr>
            <a:r>
              <a:rPr lang="en-US" sz="2000" b="1" dirty="0" smtClean="0">
                <a:solidFill>
                  <a:srgbClr val="FF0000"/>
                </a:solidFill>
                <a:latin typeface="Calibri" pitchFamily="34" charset="0"/>
              </a:rPr>
              <a:t>Users do not necessarily have to learn STE. They receive a text that is easy to read, fully understandable and, above all, technically correct!</a:t>
            </a: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endParaRPr lang="en-GB" sz="1900" b="1" i="1" dirty="0">
              <a:solidFill>
                <a:srgbClr val="0070C0"/>
              </a:solidFill>
            </a:endParaRPr>
          </a:p>
          <a:p>
            <a:pPr marL="528638" lvl="1" indent="-349250" defTabSz="793750" eaLnBrk="0" hangingPunct="0">
              <a:spcAft>
                <a:spcPct val="50000"/>
              </a:spcAft>
              <a:buClr>
                <a:schemeClr val="tx2"/>
              </a:buClr>
              <a:buSzPct val="70000"/>
              <a:buFont typeface="Wingdings" pitchFamily="2" charset="2"/>
              <a:buNone/>
              <a:tabLst>
                <a:tab pos="2382838" algn="l"/>
                <a:tab pos="3219450" algn="l"/>
              </a:tabLst>
            </a:pPr>
            <a:endParaRPr lang="en-GB" sz="2100" b="1" dirty="0">
              <a:solidFill>
                <a:srgbClr val="0052BA"/>
              </a:solidFill>
            </a:endParaRPr>
          </a:p>
        </p:txBody>
      </p:sp>
      <p:pic>
        <p:nvPicPr>
          <p:cNvPr id="7" name="Picture 3"/>
          <p:cNvPicPr>
            <a:picLocks noChangeAspect="1" noChangeArrowheads="1"/>
          </p:cNvPicPr>
          <p:nvPr/>
        </p:nvPicPr>
        <p:blipFill>
          <a:blip r:embed="rId3" cstate="print"/>
          <a:srcRect/>
          <a:stretch>
            <a:fillRect/>
          </a:stretch>
        </p:blipFill>
        <p:spPr bwMode="auto">
          <a:xfrm>
            <a:off x="4966869" y="1470468"/>
            <a:ext cx="4105691" cy="10441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additive="base">
                                        <p:cTn id="1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8925" y="996950"/>
            <a:ext cx="8521700" cy="9144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How to prepare a document in STE?</a:t>
            </a:r>
            <a:r>
              <a:rPr lang="en-GB" sz="2100" i="1" dirty="0" smtClean="0">
                <a:solidFill>
                  <a:srgbClr val="0052BA"/>
                </a:solidFill>
                <a:latin typeface="Calibri" pitchFamily="34" charset="0"/>
              </a:rPr>
              <a:t> </a:t>
            </a:r>
            <a:endParaRPr lang="en-GB" sz="2200" b="1" i="1" dirty="0">
              <a:solidFill>
                <a:srgbClr val="0052BA"/>
              </a:solidFill>
              <a:latin typeface="Calibri" pitchFamily="34" charset="0"/>
            </a:endParaRPr>
          </a:p>
        </p:txBody>
      </p:sp>
      <p:sp>
        <p:nvSpPr>
          <p:cNvPr id="3" name="Rectangle 3"/>
          <p:cNvSpPr>
            <a:spLocks noChangeArrowheads="1"/>
          </p:cNvSpPr>
          <p:nvPr/>
        </p:nvSpPr>
        <p:spPr bwMode="auto">
          <a:xfrm>
            <a:off x="187793" y="1932036"/>
            <a:ext cx="8821737" cy="4054428"/>
          </a:xfrm>
          <a:prstGeom prst="rect">
            <a:avLst/>
          </a:prstGeom>
          <a:noFill/>
          <a:ln w="12700">
            <a:noFill/>
            <a:miter lim="800000"/>
            <a:headEnd/>
            <a:tailEnd/>
          </a:ln>
        </p:spPr>
        <p:txBody>
          <a:bodyPr lIns="84138" tIns="42862" rIns="84138" bIns="42862"/>
          <a:lstStyle/>
          <a:p>
            <a:pPr marL="528638" lvl="1" indent="-349250" defTabSz="793750" eaLnBrk="0" hangingPunct="0">
              <a:spcAft>
                <a:spcPct val="500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There are no fixed rule or schemes</a:t>
            </a:r>
          </a:p>
          <a:p>
            <a:pPr marL="528638" lvl="1" indent="-349250" defTabSz="793750" eaLnBrk="0" hangingPunct="0">
              <a:spcAft>
                <a:spcPct val="500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Skill and competence of the author is a key factor</a:t>
            </a:r>
          </a:p>
          <a:p>
            <a:pPr marL="528638" lvl="1" indent="-349250" defTabSz="793750" eaLnBrk="0" hangingPunct="0">
              <a:spcAft>
                <a:spcPct val="500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The STE author should be able to:</a:t>
            </a:r>
          </a:p>
          <a:p>
            <a:pPr marL="985838" lvl="2" indent="-349250" defTabSz="793750" eaLnBrk="0" hangingPunct="0">
              <a:spcAft>
                <a:spcPct val="500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Write a new text directly in STE </a:t>
            </a:r>
          </a:p>
          <a:p>
            <a:pPr marL="985838" lvl="2" indent="-349250" defTabSz="793750" eaLnBrk="0" hangingPunct="0">
              <a:spcAft>
                <a:spcPct val="500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Convert existing texts from standard English into STE</a:t>
            </a:r>
          </a:p>
          <a:p>
            <a:pPr marL="528638" lvl="1" indent="-349250" defTabSz="793750" eaLnBrk="0" hangingPunct="0">
              <a:spcAft>
                <a:spcPct val="500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The author MUST always have the reader in mind (!)</a:t>
            </a:r>
            <a:endParaRPr lang="en-GB" sz="2000" b="1" dirty="0">
              <a:solidFill>
                <a:srgbClr val="333399"/>
              </a:solidFill>
              <a:latin typeface="Calibri" pitchFamily="34" charset="0"/>
            </a:endParaRPr>
          </a:p>
          <a:p>
            <a:pPr marL="528638" lvl="1" indent="-349250" defTabSz="793750" eaLnBrk="0" hangingPunct="0">
              <a:spcAft>
                <a:spcPct val="500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A familiarization training is recommended</a:t>
            </a:r>
          </a:p>
          <a:p>
            <a:pPr marL="528638" lvl="1" indent="-349250" defTabSz="793750" eaLnBrk="0" hangingPunct="0">
              <a:spcAft>
                <a:spcPct val="500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Authoring tools can help but the author MUST always have the last word on its text</a:t>
            </a:r>
            <a:endParaRPr lang="en-GB" sz="2000" b="1" dirty="0">
              <a:solidFill>
                <a:srgbClr val="333399"/>
              </a:solidFill>
              <a:latin typeface="Calibri" pitchFamily="34" charset="0"/>
            </a:endParaRPr>
          </a:p>
          <a:p>
            <a:pPr marL="528638" lvl="1" indent="-349250" defTabSz="793750" eaLnBrk="0" hangingPunct="0">
              <a:spcAft>
                <a:spcPct val="50000"/>
              </a:spcAft>
              <a:buClr>
                <a:schemeClr val="tx2"/>
              </a:buClr>
              <a:buSzPct val="70000"/>
              <a:buFont typeface="Wingdings" pitchFamily="2" charset="2"/>
              <a:buNone/>
              <a:tabLst>
                <a:tab pos="2382838" algn="l"/>
                <a:tab pos="3219450" algn="l"/>
              </a:tabLst>
            </a:pPr>
            <a:endParaRPr lang="en-GB" sz="2100" b="1" dirty="0">
              <a:solidFill>
                <a:srgbClr val="0052BA"/>
              </a:solidFill>
            </a:endParaRPr>
          </a:p>
        </p:txBody>
      </p:sp>
      <p:sp>
        <p:nvSpPr>
          <p:cNvPr id="4" name="Rectangle 5"/>
          <p:cNvSpPr>
            <a:spLocks noGrp="1" noChangeArrowheads="1"/>
          </p:cNvSpPr>
          <p:nvPr/>
        </p:nvSpPr>
        <p:spPr bwMode="auto">
          <a:xfrm>
            <a:off x="4279900" y="247650"/>
            <a:ext cx="4699000" cy="392113"/>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rPr>
              <a:t>Simplified Technical English</a:t>
            </a:r>
          </a:p>
        </p:txBody>
      </p:sp>
      <p:pic>
        <p:nvPicPr>
          <p:cNvPr id="16386" name="Picture 2" descr="https://scontent.xx.fbcdn.net/t31.0-8/12291104_995694550489060_4600803994219666489_o.jpg"/>
          <p:cNvPicPr>
            <a:picLocks noChangeAspect="1" noChangeArrowheads="1"/>
          </p:cNvPicPr>
          <p:nvPr/>
        </p:nvPicPr>
        <p:blipFill>
          <a:blip r:embed="rId2" cstate="print"/>
          <a:srcRect/>
          <a:stretch>
            <a:fillRect/>
          </a:stretch>
        </p:blipFill>
        <p:spPr bwMode="auto">
          <a:xfrm>
            <a:off x="6274052" y="1066211"/>
            <a:ext cx="2600318" cy="19466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ChangeArrowheads="1"/>
          </p:cNvSpPr>
          <p:nvPr/>
        </p:nvSpPr>
        <p:spPr bwMode="auto">
          <a:xfrm>
            <a:off x="249612" y="1851119"/>
            <a:ext cx="8894388" cy="3472103"/>
          </a:xfrm>
          <a:prstGeom prst="rect">
            <a:avLst/>
          </a:prstGeom>
          <a:noFill/>
          <a:ln w="12700">
            <a:noFill/>
            <a:miter lim="800000"/>
            <a:headEnd/>
            <a:tailEnd/>
          </a:ln>
        </p:spPr>
        <p:txBody>
          <a:bodyPr wrap="square" lIns="84138" tIns="42862" rIns="84138" bIns="42862">
            <a:spAutoFit/>
          </a:bodyPr>
          <a:lstStyle/>
          <a:p>
            <a:pPr lvl="1" indent="-457200" defTabSz="793750" eaLnBrk="0" hangingPunct="0">
              <a:buFont typeface="Wingdings" pitchFamily="2" charset="2"/>
              <a:buChar char="Ø"/>
            </a:pPr>
            <a:r>
              <a:rPr lang="en-US" sz="2000" b="1" dirty="0" smtClean="0">
                <a:solidFill>
                  <a:srgbClr val="333399"/>
                </a:solidFill>
                <a:latin typeface="Calibri" pitchFamily="34" charset="0"/>
              </a:rPr>
              <a:t>About the presenter</a:t>
            </a:r>
          </a:p>
          <a:p>
            <a:pPr lvl="1" indent="-457200" defTabSz="793750" eaLnBrk="0" hangingPunct="0">
              <a:buFont typeface="Wingdings" pitchFamily="2" charset="2"/>
              <a:buChar char="Ø"/>
            </a:pPr>
            <a:r>
              <a:rPr lang="en-US" sz="2000" b="1" dirty="0" smtClean="0">
                <a:solidFill>
                  <a:srgbClr val="333399"/>
                </a:solidFill>
                <a:latin typeface="Calibri" pitchFamily="34" charset="0"/>
              </a:rPr>
              <a:t>What is ASD Simplified Technical English (STE)?</a:t>
            </a:r>
          </a:p>
          <a:p>
            <a:pPr lvl="1" indent="-457200" defTabSz="793750" eaLnBrk="0" hangingPunct="0">
              <a:buFont typeface="Wingdings" pitchFamily="2" charset="2"/>
              <a:buChar char="Ø"/>
            </a:pPr>
            <a:r>
              <a:rPr lang="en-US" sz="2000" b="1" dirty="0" smtClean="0">
                <a:solidFill>
                  <a:srgbClr val="333399"/>
                </a:solidFill>
                <a:latin typeface="Calibri" pitchFamily="34" charset="0"/>
              </a:rPr>
              <a:t>Short history</a:t>
            </a:r>
          </a:p>
          <a:p>
            <a:pPr lvl="1" indent="-457200" defTabSz="793750" eaLnBrk="0" hangingPunct="0">
              <a:buFont typeface="Wingdings" pitchFamily="2" charset="2"/>
              <a:buChar char="Ø"/>
            </a:pPr>
            <a:r>
              <a:rPr lang="en-US" sz="2000" b="1" dirty="0" smtClean="0">
                <a:solidFill>
                  <a:srgbClr val="333399"/>
                </a:solidFill>
                <a:latin typeface="Calibri" pitchFamily="34" charset="0"/>
              </a:rPr>
              <a:t>Why a controlled language for aviation?</a:t>
            </a:r>
          </a:p>
          <a:p>
            <a:pPr lvl="1" indent="-457200" defTabSz="793750" eaLnBrk="0" hangingPunct="0">
              <a:buFont typeface="Wingdings" pitchFamily="2" charset="2"/>
              <a:buChar char="Ø"/>
            </a:pPr>
            <a:r>
              <a:rPr lang="en-US" sz="2000" b="1" dirty="0" smtClean="0">
                <a:solidFill>
                  <a:srgbClr val="333399"/>
                </a:solidFill>
                <a:latin typeface="Calibri" pitchFamily="34" charset="0"/>
              </a:rPr>
              <a:t>How do you use STE? </a:t>
            </a:r>
          </a:p>
          <a:p>
            <a:pPr lvl="1" indent="-457200" defTabSz="793750" eaLnBrk="0" hangingPunct="0">
              <a:buFont typeface="Wingdings" pitchFamily="2" charset="2"/>
              <a:buChar char="Ø"/>
            </a:pPr>
            <a:r>
              <a:rPr lang="en-US" sz="2000" b="1" dirty="0" smtClean="0">
                <a:solidFill>
                  <a:srgbClr val="333399"/>
                </a:solidFill>
                <a:latin typeface="Calibri" pitchFamily="34" charset="0"/>
              </a:rPr>
              <a:t>Who is STE for? </a:t>
            </a:r>
          </a:p>
          <a:p>
            <a:pPr lvl="1" indent="-457200" defTabSz="793750" eaLnBrk="0" hangingPunct="0">
              <a:buFont typeface="Wingdings" pitchFamily="2" charset="2"/>
              <a:buChar char="Ø"/>
            </a:pPr>
            <a:r>
              <a:rPr lang="en-US" sz="2000" b="1" dirty="0" smtClean="0">
                <a:solidFill>
                  <a:srgbClr val="333399"/>
                </a:solidFill>
                <a:latin typeface="Calibri" pitchFamily="34" charset="0"/>
              </a:rPr>
              <a:t>How is STE maintained? </a:t>
            </a:r>
          </a:p>
          <a:p>
            <a:pPr lvl="1" indent="-457200" defTabSz="793750" eaLnBrk="0" hangingPunct="0">
              <a:buFont typeface="Wingdings" pitchFamily="2" charset="2"/>
              <a:buChar char="Ø"/>
            </a:pPr>
            <a:r>
              <a:rPr lang="en-US" sz="2000" b="1" dirty="0" smtClean="0">
                <a:solidFill>
                  <a:srgbClr val="333399"/>
                </a:solidFill>
                <a:latin typeface="Calibri" pitchFamily="34" charset="0"/>
              </a:rPr>
              <a:t>How do you learn to use STE? </a:t>
            </a:r>
          </a:p>
          <a:p>
            <a:pPr lvl="1" indent="-457200" defTabSz="793750" eaLnBrk="0" hangingPunct="0">
              <a:buFont typeface="Wingdings" pitchFamily="2" charset="2"/>
              <a:buChar char="Ø"/>
            </a:pPr>
            <a:r>
              <a:rPr lang="en-US" sz="2000" b="1" dirty="0" smtClean="0">
                <a:solidFill>
                  <a:srgbClr val="333399"/>
                </a:solidFill>
                <a:latin typeface="Calibri" pitchFamily="34" charset="0"/>
              </a:rPr>
              <a:t>STE and translation</a:t>
            </a:r>
          </a:p>
          <a:p>
            <a:pPr lvl="1" indent="-457200" defTabSz="793750" eaLnBrk="0" hangingPunct="0">
              <a:buFont typeface="Wingdings" pitchFamily="2" charset="2"/>
              <a:buChar char="Ø"/>
            </a:pPr>
            <a:r>
              <a:rPr lang="en-US" sz="2000" b="1" dirty="0" smtClean="0">
                <a:solidFill>
                  <a:srgbClr val="333399"/>
                </a:solidFill>
                <a:latin typeface="Calibri" pitchFamily="34" charset="0"/>
              </a:rPr>
              <a:t>Summary and information </a:t>
            </a:r>
          </a:p>
          <a:p>
            <a:pPr lvl="2" indent="-457200" defTabSz="793750" eaLnBrk="0" hangingPunct="0">
              <a:buFont typeface="Wingdings" pitchFamily="2" charset="2"/>
              <a:buChar char="Ø"/>
            </a:pPr>
            <a:endParaRPr lang="en-GB" sz="2000" b="1" dirty="0">
              <a:solidFill>
                <a:schemeClr val="tx2"/>
              </a:solidFill>
            </a:endParaRPr>
          </a:p>
        </p:txBody>
      </p:sp>
      <p:pic>
        <p:nvPicPr>
          <p:cNvPr id="51201" name="Picture 1"/>
          <p:cNvPicPr>
            <a:picLocks noChangeAspect="1" noChangeArrowheads="1"/>
          </p:cNvPicPr>
          <p:nvPr/>
        </p:nvPicPr>
        <p:blipFill>
          <a:blip r:embed="rId3" cstate="print"/>
          <a:srcRect/>
          <a:stretch>
            <a:fillRect/>
          </a:stretch>
        </p:blipFill>
        <p:spPr bwMode="auto">
          <a:xfrm>
            <a:off x="6072188" y="2657474"/>
            <a:ext cx="2833185" cy="3667125"/>
          </a:xfrm>
          <a:prstGeom prst="rect">
            <a:avLst/>
          </a:prstGeom>
          <a:ln>
            <a:noFill/>
          </a:ln>
          <a:effectLst>
            <a:outerShdw blurRad="190500" algn="tl" rotWithShape="0">
              <a:srgbClr val="000000">
                <a:alpha val="70000"/>
              </a:srgbClr>
            </a:outerShdw>
          </a:effectLst>
        </p:spPr>
      </p:pic>
      <p:sp>
        <p:nvSpPr>
          <p:cNvPr id="6"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8" name="Rectangle 2"/>
          <p:cNvSpPr>
            <a:spLocks noChangeArrowheads="1"/>
          </p:cNvSpPr>
          <p:nvPr/>
        </p:nvSpPr>
        <p:spPr bwMode="auto">
          <a:xfrm>
            <a:off x="237472" y="1060382"/>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Presentation overview</a:t>
            </a:r>
            <a:endParaRPr lang="en-GB" sz="3000" b="1"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37472" y="1146642"/>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STE and translation</a:t>
            </a:r>
            <a:endParaRPr lang="en-GB" sz="3000" b="1" dirty="0">
              <a:latin typeface="Calibri" pitchFamily="34" charset="0"/>
            </a:endParaRPr>
          </a:p>
        </p:txBody>
      </p:sp>
      <p:sp>
        <p:nvSpPr>
          <p:cNvPr id="788483" name="Rectangle 3"/>
          <p:cNvSpPr>
            <a:spLocks noChangeArrowheads="1"/>
          </p:cNvSpPr>
          <p:nvPr/>
        </p:nvSpPr>
        <p:spPr bwMode="auto">
          <a:xfrm>
            <a:off x="52741" y="1744472"/>
            <a:ext cx="8891967" cy="4679774"/>
          </a:xfrm>
          <a:prstGeom prst="rect">
            <a:avLst/>
          </a:prstGeom>
          <a:noFill/>
          <a:ln w="12700">
            <a:noFill/>
            <a:miter lim="800000"/>
            <a:headEnd/>
            <a:tailEnd/>
          </a:ln>
        </p:spPr>
        <p:txBody>
          <a:bodyPr lIns="84138" tIns="42862" rIns="84138" bIns="42862"/>
          <a:lstStyle/>
          <a:p>
            <a:pPr marL="185738" lvl="1" indent="-6350" defTabSz="793750" eaLnBrk="0" hangingPunct="0">
              <a:spcAft>
                <a:spcPct val="50000"/>
              </a:spcAft>
              <a:buClr>
                <a:schemeClr val="tx2"/>
              </a:buClr>
              <a:buSzPct val="70000"/>
              <a:tabLst>
                <a:tab pos="2382838" algn="l"/>
                <a:tab pos="3219450" algn="l"/>
              </a:tabLst>
            </a:pPr>
            <a:r>
              <a:rPr lang="en-GB" sz="2000" b="1" dirty="0" smtClean="0">
                <a:solidFill>
                  <a:srgbClr val="333399"/>
                </a:solidFill>
                <a:latin typeface="Calibri" pitchFamily="34" charset="0"/>
              </a:rPr>
              <a:t>When STE was created, one of the primary objectives was to help translation</a:t>
            </a:r>
          </a:p>
          <a:p>
            <a:pPr marL="528638" lvl="1" indent="-349250" defTabSz="793750" eaLnBrk="0" hangingPunct="0">
              <a:spcAft>
                <a:spcPts val="600"/>
              </a:spcAft>
              <a:buClr>
                <a:schemeClr val="tx2"/>
              </a:buClr>
              <a:buSzPct val="70000"/>
              <a:tabLst>
                <a:tab pos="2382838" algn="l"/>
                <a:tab pos="3219450" algn="l"/>
              </a:tabLst>
            </a:pPr>
            <a:r>
              <a:rPr lang="en-GB" sz="2000" b="1" dirty="0" smtClean="0">
                <a:solidFill>
                  <a:srgbClr val="333399"/>
                </a:solidFill>
                <a:latin typeface="Calibri" pitchFamily="34" charset="0"/>
              </a:rPr>
              <a:t>The STE translator should be able to:</a:t>
            </a:r>
          </a:p>
          <a:p>
            <a:pPr marL="985838" lvl="2" indent="-349250" defTabSz="793750" eaLnBrk="0" hangingPunct="0">
              <a:spcAft>
                <a:spcPts val="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Translate a text written in another language into STE</a:t>
            </a:r>
          </a:p>
          <a:p>
            <a:pPr marL="985838" lvl="2" indent="-349250" defTabSz="793750" eaLnBrk="0" hangingPunct="0">
              <a:spcAft>
                <a:spcPts val="600"/>
              </a:spcAft>
              <a:buClr>
                <a:schemeClr val="tx2"/>
              </a:buClr>
              <a:buSzPct val="70000"/>
              <a:buFont typeface="Wingdings" pitchFamily="2" charset="2"/>
              <a:buChar char="l"/>
              <a:tabLst>
                <a:tab pos="2382838" algn="l"/>
                <a:tab pos="3219450" algn="l"/>
              </a:tabLst>
            </a:pPr>
            <a:r>
              <a:rPr lang="en-GB" sz="2000" b="1" dirty="0" smtClean="0">
                <a:solidFill>
                  <a:srgbClr val="333399"/>
                </a:solidFill>
                <a:latin typeface="Calibri" pitchFamily="34" charset="0"/>
              </a:rPr>
              <a:t>Translate a text written in STE into another language  </a:t>
            </a:r>
          </a:p>
          <a:p>
            <a:pPr marL="185738" lvl="1" indent="-6350" defTabSz="793750" eaLnBrk="0" hangingPunct="0">
              <a:spcAft>
                <a:spcPct val="50000"/>
              </a:spcAft>
              <a:buClr>
                <a:schemeClr val="tx2"/>
              </a:buClr>
              <a:buSzPct val="70000"/>
              <a:tabLst>
                <a:tab pos="2382838" algn="l"/>
                <a:tab pos="3219450" algn="l"/>
              </a:tabLst>
            </a:pPr>
            <a:r>
              <a:rPr lang="en-GB" sz="2000" b="1" dirty="0" smtClean="0">
                <a:solidFill>
                  <a:srgbClr val="333399"/>
                </a:solidFill>
                <a:latin typeface="Calibri" pitchFamily="34" charset="0"/>
              </a:rPr>
              <a:t>The latter is a challenge indeed and can result in future steps of localized versions of STE in other languages (Simplified Technical Spanish, German, Russian, Italian, etc.)</a:t>
            </a:r>
          </a:p>
          <a:p>
            <a:pPr marL="185738" lvl="1" indent="-6350" defTabSz="793750" eaLnBrk="0" hangingPunct="0">
              <a:spcAft>
                <a:spcPct val="50000"/>
              </a:spcAft>
              <a:buClr>
                <a:schemeClr val="tx2"/>
              </a:buClr>
              <a:buSzPct val="70000"/>
              <a:tabLst>
                <a:tab pos="2382838" algn="l"/>
                <a:tab pos="3219450" algn="l"/>
              </a:tabLst>
            </a:pPr>
            <a:r>
              <a:rPr lang="en-GB" sz="2000" b="1" dirty="0" smtClean="0">
                <a:solidFill>
                  <a:srgbClr val="333399"/>
                </a:solidFill>
                <a:latin typeface="Calibri" pitchFamily="34" charset="0"/>
              </a:rPr>
              <a:t>A remarkable past attempt was the GIFAS Rationalized French where the principles and rules of STE were transferred into the French language </a:t>
            </a:r>
          </a:p>
          <a:p>
            <a:pPr marL="185738" lvl="1" indent="-6350" defTabSz="793750" eaLnBrk="0" hangingPunct="0">
              <a:spcAft>
                <a:spcPct val="50000"/>
              </a:spcAft>
              <a:buClr>
                <a:schemeClr val="tx2"/>
              </a:buClr>
              <a:buSzPct val="70000"/>
              <a:tabLst>
                <a:tab pos="2382838" algn="l"/>
                <a:tab pos="3219450" algn="l"/>
              </a:tabLst>
            </a:pPr>
            <a:r>
              <a:rPr lang="en-GB" sz="2000" b="1" dirty="0" smtClean="0">
                <a:solidFill>
                  <a:srgbClr val="333399"/>
                </a:solidFill>
                <a:latin typeface="Calibri" pitchFamily="34" charset="0"/>
              </a:rPr>
              <a:t>A very significant recent project is the </a:t>
            </a:r>
            <a:r>
              <a:rPr lang="en-GB" sz="2000" b="1" dirty="0" err="1" smtClean="0">
                <a:solidFill>
                  <a:srgbClr val="333399"/>
                </a:solidFill>
                <a:latin typeface="Calibri" pitchFamily="34" charset="0"/>
              </a:rPr>
              <a:t>Espa</a:t>
            </a:r>
            <a:r>
              <a:rPr lang="it-IT" sz="2000" b="1" dirty="0" smtClean="0">
                <a:solidFill>
                  <a:srgbClr val="333399"/>
                </a:solidFill>
                <a:latin typeface="Calibri" pitchFamily="34" charset="0"/>
              </a:rPr>
              <a:t>ñ</a:t>
            </a:r>
            <a:r>
              <a:rPr lang="en-GB" sz="2000" b="1" dirty="0" err="1" smtClean="0">
                <a:solidFill>
                  <a:srgbClr val="333399"/>
                </a:solidFill>
                <a:latin typeface="Calibri" pitchFamily="34" charset="0"/>
              </a:rPr>
              <a:t>ol</a:t>
            </a:r>
            <a:r>
              <a:rPr lang="en-GB" sz="2000" b="1" dirty="0" smtClean="0">
                <a:solidFill>
                  <a:srgbClr val="333399"/>
                </a:solidFill>
                <a:latin typeface="Calibri" pitchFamily="34" charset="0"/>
              </a:rPr>
              <a:t> </a:t>
            </a:r>
            <a:r>
              <a:rPr lang="en-GB" sz="2000" b="1" dirty="0" err="1" smtClean="0">
                <a:solidFill>
                  <a:srgbClr val="333399"/>
                </a:solidFill>
                <a:latin typeface="Calibri" pitchFamily="34" charset="0"/>
              </a:rPr>
              <a:t>Técnico</a:t>
            </a:r>
            <a:r>
              <a:rPr lang="en-GB" sz="2000" b="1" dirty="0" smtClean="0">
                <a:solidFill>
                  <a:srgbClr val="333399"/>
                </a:solidFill>
                <a:latin typeface="Calibri" pitchFamily="34" charset="0"/>
              </a:rPr>
              <a:t> </a:t>
            </a:r>
            <a:r>
              <a:rPr lang="en-GB" sz="2000" b="1" dirty="0" err="1" smtClean="0">
                <a:solidFill>
                  <a:srgbClr val="333399"/>
                </a:solidFill>
                <a:latin typeface="Calibri" pitchFamily="34" charset="0"/>
              </a:rPr>
              <a:t>Simplificado</a:t>
            </a:r>
            <a:r>
              <a:rPr lang="en-GB" sz="2000" b="1" dirty="0" smtClean="0">
                <a:solidFill>
                  <a:srgbClr val="333399"/>
                </a:solidFill>
                <a:latin typeface="Calibri" pitchFamily="34" charset="0"/>
              </a:rPr>
              <a:t> developed as a “mirror language” of STE</a:t>
            </a:r>
          </a:p>
          <a:p>
            <a:pPr marL="185738" lvl="1" indent="-6350" defTabSz="793750" eaLnBrk="0" hangingPunct="0">
              <a:spcAft>
                <a:spcPct val="50000"/>
              </a:spcAft>
              <a:buClr>
                <a:schemeClr val="tx2"/>
              </a:buClr>
              <a:buSzPct val="70000"/>
              <a:tabLst>
                <a:tab pos="2382838" algn="l"/>
                <a:tab pos="3219450" algn="l"/>
              </a:tabLst>
            </a:pPr>
            <a:r>
              <a:rPr lang="en-GB" sz="2000" b="1" dirty="0" smtClean="0">
                <a:solidFill>
                  <a:srgbClr val="333399"/>
                </a:solidFill>
                <a:latin typeface="Calibri" pitchFamily="34" charset="0"/>
              </a:rPr>
              <a:t>Some new projects in this direction have been launched, others are under development</a:t>
            </a:r>
            <a:endParaRPr lang="en-GB" sz="1800" b="1" dirty="0" smtClean="0">
              <a:solidFill>
                <a:srgbClr val="333399"/>
              </a:solidFill>
              <a:latin typeface="Calibri" pitchFamily="34" charset="0"/>
            </a:endParaRPr>
          </a:p>
          <a:p>
            <a:pPr marL="465138" lvl="1" indent="-285750" defTabSz="793750" eaLnBrk="0" hangingPunct="0">
              <a:spcAft>
                <a:spcPct val="50000"/>
              </a:spcAft>
              <a:buClr>
                <a:schemeClr val="tx2"/>
              </a:buClr>
              <a:buSzPct val="70000"/>
              <a:buFont typeface="Arial" panose="020B0604020202020204" pitchFamily="34" charset="0"/>
              <a:buChar char="•"/>
              <a:tabLst>
                <a:tab pos="2382838" algn="l"/>
                <a:tab pos="3219450" algn="l"/>
              </a:tabLst>
            </a:pPr>
            <a:endParaRPr lang="en-GB" sz="1700" b="1" i="1" dirty="0" smtClean="0">
              <a:solidFill>
                <a:srgbClr val="0070C0"/>
              </a:solidFill>
            </a:endParaRPr>
          </a:p>
          <a:p>
            <a:pPr marL="179388" lvl="1" defTabSz="793750" eaLnBrk="0" hangingPunct="0">
              <a:spcAft>
                <a:spcPct val="50000"/>
              </a:spcAft>
              <a:buClr>
                <a:schemeClr val="tx2"/>
              </a:buClr>
              <a:buSzPct val="70000"/>
              <a:tabLst>
                <a:tab pos="2382838" algn="l"/>
                <a:tab pos="3219450" algn="l"/>
              </a:tabLst>
            </a:pPr>
            <a:endParaRPr lang="en-GB" sz="1900" b="1" i="1" dirty="0">
              <a:solidFill>
                <a:srgbClr val="0070C0"/>
              </a:solidFill>
            </a:endParaRPr>
          </a:p>
          <a:p>
            <a:pPr marL="528638" lvl="1" indent="-349250" defTabSz="793750" eaLnBrk="0" hangingPunct="0">
              <a:spcAft>
                <a:spcPct val="50000"/>
              </a:spcAft>
              <a:buClr>
                <a:schemeClr val="tx2"/>
              </a:buClr>
              <a:buSzPct val="70000"/>
              <a:buFont typeface="Wingdings" pitchFamily="2" charset="2"/>
              <a:buNone/>
              <a:tabLst>
                <a:tab pos="2382838" algn="l"/>
                <a:tab pos="3219450" algn="l"/>
              </a:tabLst>
            </a:pPr>
            <a:endParaRPr lang="en-GB" sz="2100" b="1" dirty="0">
              <a:solidFill>
                <a:srgbClr val="0052BA"/>
              </a:solidFill>
            </a:endParaRPr>
          </a:p>
        </p:txBody>
      </p:sp>
      <p:sp>
        <p:nvSpPr>
          <p:cNvPr id="8294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483">
                                            <p:txEl>
                                              <p:pRg st="1" end="1"/>
                                            </p:txEl>
                                          </p:spTgt>
                                        </p:tgtEl>
                                        <p:attrNameLst>
                                          <p:attrName>style.visibility</p:attrName>
                                        </p:attrNameLst>
                                      </p:cBhvr>
                                      <p:to>
                                        <p:strVal val="visible"/>
                                      </p:to>
                                    </p:set>
                                    <p:anim calcmode="lin" valueType="num">
                                      <p:cBhvr additive="base">
                                        <p:cTn id="7" dur="500" fill="hold"/>
                                        <p:tgtEl>
                                          <p:spTgt spid="788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48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88483">
                                            <p:txEl>
                                              <p:pRg st="2" end="2"/>
                                            </p:txEl>
                                          </p:spTgt>
                                        </p:tgtEl>
                                        <p:attrNameLst>
                                          <p:attrName>style.visibility</p:attrName>
                                        </p:attrNameLst>
                                      </p:cBhvr>
                                      <p:to>
                                        <p:strVal val="visible"/>
                                      </p:to>
                                    </p:set>
                                    <p:anim calcmode="lin" valueType="num">
                                      <p:cBhvr additive="base">
                                        <p:cTn id="11" dur="500" fill="hold"/>
                                        <p:tgtEl>
                                          <p:spTgt spid="78848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8848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88483">
                                            <p:txEl>
                                              <p:pRg st="3" end="3"/>
                                            </p:txEl>
                                          </p:spTgt>
                                        </p:tgtEl>
                                        <p:attrNameLst>
                                          <p:attrName>style.visibility</p:attrName>
                                        </p:attrNameLst>
                                      </p:cBhvr>
                                      <p:to>
                                        <p:strVal val="visible"/>
                                      </p:to>
                                    </p:set>
                                    <p:anim calcmode="lin" valueType="num">
                                      <p:cBhvr additive="base">
                                        <p:cTn id="15" dur="500" fill="hold"/>
                                        <p:tgtEl>
                                          <p:spTgt spid="78848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88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88483">
                                            <p:txEl>
                                              <p:pRg st="4" end="4"/>
                                            </p:txEl>
                                          </p:spTgt>
                                        </p:tgtEl>
                                        <p:attrNameLst>
                                          <p:attrName>style.visibility</p:attrName>
                                        </p:attrNameLst>
                                      </p:cBhvr>
                                      <p:to>
                                        <p:strVal val="visible"/>
                                      </p:to>
                                    </p:set>
                                    <p:anim calcmode="lin" valueType="num">
                                      <p:cBhvr additive="base">
                                        <p:cTn id="21" dur="500" fill="hold"/>
                                        <p:tgtEl>
                                          <p:spTgt spid="78848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88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88483">
                                            <p:txEl>
                                              <p:pRg st="5" end="5"/>
                                            </p:txEl>
                                          </p:spTgt>
                                        </p:tgtEl>
                                        <p:attrNameLst>
                                          <p:attrName>style.visibility</p:attrName>
                                        </p:attrNameLst>
                                      </p:cBhvr>
                                      <p:to>
                                        <p:strVal val="visible"/>
                                      </p:to>
                                    </p:set>
                                    <p:anim calcmode="lin" valueType="num">
                                      <p:cBhvr additive="base">
                                        <p:cTn id="27" dur="500" fill="hold"/>
                                        <p:tgtEl>
                                          <p:spTgt spid="78848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88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88483">
                                            <p:txEl>
                                              <p:pRg st="6" end="6"/>
                                            </p:txEl>
                                          </p:spTgt>
                                        </p:tgtEl>
                                        <p:attrNameLst>
                                          <p:attrName>style.visibility</p:attrName>
                                        </p:attrNameLst>
                                      </p:cBhvr>
                                      <p:to>
                                        <p:strVal val="visible"/>
                                      </p:to>
                                    </p:set>
                                    <p:anim calcmode="lin" valueType="num">
                                      <p:cBhvr additive="base">
                                        <p:cTn id="33" dur="500" fill="hold"/>
                                        <p:tgtEl>
                                          <p:spTgt spid="78848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88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88483">
                                            <p:txEl>
                                              <p:pRg st="7" end="7"/>
                                            </p:txEl>
                                          </p:spTgt>
                                        </p:tgtEl>
                                        <p:attrNameLst>
                                          <p:attrName>style.visibility</p:attrName>
                                        </p:attrNameLst>
                                      </p:cBhvr>
                                      <p:to>
                                        <p:strVal val="visible"/>
                                      </p:to>
                                    </p:set>
                                    <p:anim calcmode="lin" valueType="num">
                                      <p:cBhvr additive="base">
                                        <p:cTn id="39" dur="500" fill="hold"/>
                                        <p:tgtEl>
                                          <p:spTgt spid="78848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88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37472" y="1146642"/>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STE and translation</a:t>
            </a:r>
            <a:endParaRPr lang="en-GB" sz="3000" b="1" dirty="0">
              <a:latin typeface="Calibri" pitchFamily="34" charset="0"/>
            </a:endParaRPr>
          </a:p>
        </p:txBody>
      </p:sp>
      <p:sp>
        <p:nvSpPr>
          <p:cNvPr id="788483" name="Rectangle 3"/>
          <p:cNvSpPr>
            <a:spLocks noChangeArrowheads="1"/>
          </p:cNvSpPr>
          <p:nvPr/>
        </p:nvSpPr>
        <p:spPr bwMode="auto">
          <a:xfrm>
            <a:off x="43131" y="1984937"/>
            <a:ext cx="8923802" cy="3020817"/>
          </a:xfrm>
          <a:prstGeom prst="rect">
            <a:avLst/>
          </a:prstGeom>
          <a:noFill/>
          <a:ln w="12700">
            <a:noFill/>
            <a:miter lim="800000"/>
            <a:headEnd/>
            <a:tailEnd/>
          </a:ln>
        </p:spPr>
        <p:txBody>
          <a:bodyPr lIns="84138" tIns="42862" rIns="84138" bIns="42862"/>
          <a:lstStyle/>
          <a:p>
            <a:pPr marL="185738" lvl="1" indent="-6350" defTabSz="793750" eaLnBrk="0" hangingPunct="0">
              <a:spcAft>
                <a:spcPct val="50000"/>
              </a:spcAft>
              <a:buClr>
                <a:schemeClr val="tx2"/>
              </a:buClr>
              <a:buSzPct val="70000"/>
              <a:tabLst>
                <a:tab pos="2382838" algn="l"/>
                <a:tab pos="3219450" algn="l"/>
              </a:tabLst>
            </a:pPr>
            <a:r>
              <a:rPr lang="en-GB" sz="2000" b="1" dirty="0" smtClean="0">
                <a:solidFill>
                  <a:srgbClr val="333399"/>
                </a:solidFill>
                <a:latin typeface="Calibri" pitchFamily="34" charset="0"/>
              </a:rPr>
              <a:t>While STE accuracy of software products is not guaranteed, software may be useful in building up the customized terminology of technical names and technical verbs</a:t>
            </a:r>
          </a:p>
          <a:p>
            <a:pPr marL="185738" lvl="1" indent="-6350" defTabSz="793750" eaLnBrk="0" hangingPunct="0">
              <a:spcAft>
                <a:spcPct val="50000"/>
              </a:spcAft>
              <a:buClr>
                <a:schemeClr val="tx2"/>
              </a:buClr>
              <a:buSzPct val="70000"/>
              <a:tabLst>
                <a:tab pos="2382838" algn="l"/>
                <a:tab pos="3219450" algn="l"/>
              </a:tabLst>
            </a:pPr>
            <a:r>
              <a:rPr lang="en-GB" sz="2000" b="1" dirty="0" smtClean="0">
                <a:solidFill>
                  <a:srgbClr val="333399"/>
                </a:solidFill>
                <a:latin typeface="Calibri" pitchFamily="34" charset="0"/>
              </a:rPr>
              <a:t>They can also associate the STE approved words with the approved equivalent in other languages, so facilitating the automation of the translation process </a:t>
            </a:r>
          </a:p>
          <a:p>
            <a:pPr marL="185738" lvl="1" indent="-6350" defTabSz="793750" eaLnBrk="0" hangingPunct="0">
              <a:spcAft>
                <a:spcPct val="50000"/>
              </a:spcAft>
              <a:buClr>
                <a:schemeClr val="tx2"/>
              </a:buClr>
              <a:buSzPct val="70000"/>
              <a:tabLst>
                <a:tab pos="2382838" algn="l"/>
                <a:tab pos="3219450" algn="l"/>
              </a:tabLst>
            </a:pPr>
            <a:r>
              <a:rPr lang="en-GB" sz="2000" b="1" dirty="0" smtClean="0">
                <a:solidFill>
                  <a:srgbClr val="333399"/>
                </a:solidFill>
                <a:latin typeface="Calibri" pitchFamily="34" charset="0"/>
              </a:rPr>
              <a:t>This does not guarantee 100% accuracy. Again, the author MUST always have the last word on its translated text. But even 90% accuracy would be an exceptional result</a:t>
            </a:r>
            <a:endParaRPr lang="en-GB" sz="2100" b="1" dirty="0">
              <a:solidFill>
                <a:srgbClr val="0052BA"/>
              </a:solidFill>
            </a:endParaRPr>
          </a:p>
        </p:txBody>
      </p:sp>
      <p:sp>
        <p:nvSpPr>
          <p:cNvPr id="8294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ChangeArrowheads="1"/>
          </p:cNvSpPr>
          <p:nvPr/>
        </p:nvSpPr>
        <p:spPr bwMode="auto">
          <a:xfrm>
            <a:off x="323850" y="1196975"/>
            <a:ext cx="8569325" cy="5072063"/>
          </a:xfrm>
          <a:prstGeom prst="rect">
            <a:avLst/>
          </a:prstGeom>
          <a:noFill/>
          <a:ln w="12700">
            <a:noFill/>
            <a:miter lim="800000"/>
            <a:headEnd/>
            <a:tailEnd/>
          </a:ln>
        </p:spPr>
        <p:txBody>
          <a:bodyPr lIns="84138" tIns="42862" rIns="84138" bIns="42862"/>
          <a:lstStyle/>
          <a:p>
            <a:pPr algn="ctr" defTabSz="793750" eaLnBrk="0" hangingPunct="0">
              <a:spcBef>
                <a:spcPct val="50000"/>
              </a:spcBef>
              <a:spcAft>
                <a:spcPct val="15000"/>
              </a:spcAft>
              <a:tabLst>
                <a:tab pos="350838" algn="l"/>
                <a:tab pos="2382838" algn="l"/>
                <a:tab pos="3219450" algn="l"/>
              </a:tabLst>
            </a:pPr>
            <a:endParaRPr lang="en-GB" sz="5100" b="1">
              <a:solidFill>
                <a:srgbClr val="0052BA"/>
              </a:solidFill>
            </a:endParaRPr>
          </a:p>
        </p:txBody>
      </p:sp>
      <p:grpSp>
        <p:nvGrpSpPr>
          <p:cNvPr id="2" name="Group 3"/>
          <p:cNvGrpSpPr>
            <a:grpSpLocks/>
          </p:cNvGrpSpPr>
          <p:nvPr/>
        </p:nvGrpSpPr>
        <p:grpSpPr bwMode="auto">
          <a:xfrm>
            <a:off x="862013" y="2878138"/>
            <a:ext cx="7240587" cy="3398838"/>
            <a:chOff x="543" y="1179"/>
            <a:chExt cx="4561" cy="2141"/>
          </a:xfrm>
        </p:grpSpPr>
        <p:sp>
          <p:nvSpPr>
            <p:cNvPr id="83974" name="Text Box 4"/>
            <p:cNvSpPr txBox="1">
              <a:spLocks noChangeArrowheads="1"/>
            </p:cNvSpPr>
            <p:nvPr/>
          </p:nvSpPr>
          <p:spPr bwMode="auto">
            <a:xfrm>
              <a:off x="567" y="2705"/>
              <a:ext cx="845" cy="580"/>
            </a:xfrm>
            <a:prstGeom prst="rect">
              <a:avLst/>
            </a:prstGeom>
            <a:noFill/>
            <a:ln w="12700">
              <a:noFill/>
              <a:miter lim="800000"/>
              <a:headEnd/>
              <a:tailEnd/>
            </a:ln>
          </p:spPr>
          <p:txBody>
            <a:bodyPr lIns="90488" tIns="44450" rIns="90488" bIns="44450">
              <a:spAutoFit/>
            </a:bodyPr>
            <a:lstStyle/>
            <a:p>
              <a:pPr algn="r" defTabSz="762000" eaLnBrk="0" hangingPunct="0">
                <a:spcBef>
                  <a:spcPct val="50000"/>
                </a:spcBef>
                <a:buClr>
                  <a:srgbClr val="FAFD00"/>
                </a:buClr>
              </a:pPr>
              <a:r>
                <a:rPr lang="en-GB" sz="1800" b="1" dirty="0">
                  <a:latin typeface="Calibri" pitchFamily="34" charset="0"/>
                </a:rPr>
                <a:t>Do not </a:t>
              </a:r>
              <a:r>
                <a:rPr lang="en-GB" sz="1800" b="1" dirty="0">
                  <a:solidFill>
                    <a:srgbClr val="0052BA"/>
                  </a:solidFill>
                  <a:latin typeface="Calibri" pitchFamily="34" charset="0"/>
                </a:rPr>
                <a:t>undertake</a:t>
              </a:r>
              <a:r>
                <a:rPr lang="en-GB" sz="1800" b="1" dirty="0">
                  <a:latin typeface="Calibri" pitchFamily="34" charset="0"/>
                </a:rPr>
                <a:t> the task</a:t>
              </a:r>
            </a:p>
          </p:txBody>
        </p:sp>
        <p:grpSp>
          <p:nvGrpSpPr>
            <p:cNvPr id="3" name="Group 5"/>
            <p:cNvGrpSpPr>
              <a:grpSpLocks/>
            </p:cNvGrpSpPr>
            <p:nvPr/>
          </p:nvGrpSpPr>
          <p:grpSpPr bwMode="auto">
            <a:xfrm>
              <a:off x="1425" y="2285"/>
              <a:ext cx="1397" cy="1033"/>
              <a:chOff x="1258" y="2515"/>
              <a:chExt cx="1790" cy="1222"/>
            </a:xfrm>
          </p:grpSpPr>
          <p:pic>
            <p:nvPicPr>
              <p:cNvPr id="83989" name="Picture 6" descr="SE Cartoon 2"/>
              <p:cNvPicPr>
                <a:picLocks noChangeAspect="1" noChangeArrowheads="1"/>
              </p:cNvPicPr>
              <p:nvPr/>
            </p:nvPicPr>
            <p:blipFill>
              <a:blip r:embed="rId3" cstate="print"/>
              <a:srcRect/>
              <a:stretch>
                <a:fillRect/>
              </a:stretch>
            </p:blipFill>
            <p:spPr bwMode="auto">
              <a:xfrm>
                <a:off x="1263" y="2519"/>
                <a:ext cx="1785" cy="1211"/>
              </a:xfrm>
              <a:prstGeom prst="rect">
                <a:avLst/>
              </a:prstGeom>
              <a:noFill/>
              <a:ln w="9525">
                <a:noFill/>
                <a:miter lim="800000"/>
                <a:headEnd/>
                <a:tailEnd/>
              </a:ln>
            </p:spPr>
          </p:pic>
          <p:sp>
            <p:nvSpPr>
              <p:cNvPr id="83990" name="Rectangle 7"/>
              <p:cNvSpPr>
                <a:spLocks noChangeArrowheads="1"/>
              </p:cNvSpPr>
              <p:nvPr/>
            </p:nvSpPr>
            <p:spPr bwMode="auto">
              <a:xfrm>
                <a:off x="1258" y="2515"/>
                <a:ext cx="1785" cy="1222"/>
              </a:xfrm>
              <a:prstGeom prst="rect">
                <a:avLst/>
              </a:prstGeom>
              <a:noFill/>
              <a:ln w="19050">
                <a:solidFill>
                  <a:schemeClr val="bg1"/>
                </a:solidFill>
                <a:miter lim="800000"/>
                <a:headEnd/>
                <a:tailEnd/>
              </a:ln>
            </p:spPr>
            <p:txBody>
              <a:bodyPr wrap="none" lIns="90488" tIns="44450" rIns="90488" bIns="44450" anchor="ctr"/>
              <a:lstStyle/>
              <a:p>
                <a:pPr algn="ctr" eaLnBrk="0" hangingPunct="0">
                  <a:lnSpc>
                    <a:spcPct val="80000"/>
                  </a:lnSpc>
                  <a:spcAft>
                    <a:spcPct val="50000"/>
                  </a:spcAft>
                </a:pPr>
                <a:endParaRPr lang="it-IT"/>
              </a:p>
            </p:txBody>
          </p:sp>
        </p:grpSp>
        <p:sp>
          <p:nvSpPr>
            <p:cNvPr id="83976" name="Text Box 8"/>
            <p:cNvSpPr txBox="1">
              <a:spLocks noChangeArrowheads="1"/>
            </p:cNvSpPr>
            <p:nvPr/>
          </p:nvSpPr>
          <p:spPr bwMode="auto">
            <a:xfrm>
              <a:off x="4258" y="2833"/>
              <a:ext cx="834" cy="425"/>
            </a:xfrm>
            <a:prstGeom prst="rect">
              <a:avLst/>
            </a:prstGeom>
            <a:noFill/>
            <a:ln w="12700">
              <a:noFill/>
              <a:miter lim="800000"/>
              <a:headEnd/>
              <a:tailEnd/>
            </a:ln>
          </p:spPr>
          <p:txBody>
            <a:bodyPr wrap="square" lIns="90488" tIns="44450" rIns="90488" bIns="44450">
              <a:spAutoFit/>
            </a:bodyPr>
            <a:lstStyle/>
            <a:p>
              <a:pPr defTabSz="762000" eaLnBrk="0" hangingPunct="0">
                <a:spcBef>
                  <a:spcPct val="50000"/>
                </a:spcBef>
                <a:buClr>
                  <a:srgbClr val="FAFD00"/>
                </a:buClr>
              </a:pPr>
              <a:r>
                <a:rPr lang="en-GB" sz="2000" b="1" dirty="0">
                  <a:solidFill>
                    <a:srgbClr val="00B050"/>
                  </a:solidFill>
                  <a:latin typeface="Calibri" pitchFamily="34" charset="0"/>
                </a:rPr>
                <a:t>DO</a:t>
              </a:r>
              <a:r>
                <a:rPr lang="en-GB" sz="1800" b="1" dirty="0">
                  <a:solidFill>
                    <a:srgbClr val="00B050"/>
                  </a:solidFill>
                  <a:latin typeface="Calibri" pitchFamily="34" charset="0"/>
                </a:rPr>
                <a:t> </a:t>
              </a:r>
              <a:r>
                <a:rPr lang="en-GB" sz="1800" b="1" dirty="0" smtClean="0">
                  <a:solidFill>
                    <a:srgbClr val="00B050"/>
                  </a:solidFill>
                  <a:latin typeface="Calibri" pitchFamily="34" charset="0"/>
                </a:rPr>
                <a:t>the </a:t>
              </a:r>
              <a:r>
                <a:rPr lang="en-GB" sz="1800" b="1" dirty="0">
                  <a:solidFill>
                    <a:srgbClr val="00B050"/>
                  </a:solidFill>
                  <a:latin typeface="Calibri" pitchFamily="34" charset="0"/>
                </a:rPr>
                <a:t>task !</a:t>
              </a:r>
            </a:p>
          </p:txBody>
        </p:sp>
        <p:grpSp>
          <p:nvGrpSpPr>
            <p:cNvPr id="4" name="Group 9"/>
            <p:cNvGrpSpPr>
              <a:grpSpLocks/>
            </p:cNvGrpSpPr>
            <p:nvPr/>
          </p:nvGrpSpPr>
          <p:grpSpPr bwMode="auto">
            <a:xfrm>
              <a:off x="2880" y="2287"/>
              <a:ext cx="1401" cy="1033"/>
              <a:chOff x="3123" y="2517"/>
              <a:chExt cx="1795" cy="1222"/>
            </a:xfrm>
          </p:grpSpPr>
          <p:pic>
            <p:nvPicPr>
              <p:cNvPr id="83987" name="Picture 10" descr="SE Cartoon 4"/>
              <p:cNvPicPr>
                <a:picLocks noChangeAspect="1" noChangeArrowheads="1"/>
              </p:cNvPicPr>
              <p:nvPr/>
            </p:nvPicPr>
            <p:blipFill>
              <a:blip r:embed="rId4" cstate="print"/>
              <a:srcRect/>
              <a:stretch>
                <a:fillRect/>
              </a:stretch>
            </p:blipFill>
            <p:spPr bwMode="auto">
              <a:xfrm>
                <a:off x="3123" y="2519"/>
                <a:ext cx="1785" cy="1211"/>
              </a:xfrm>
              <a:prstGeom prst="rect">
                <a:avLst/>
              </a:prstGeom>
              <a:noFill/>
              <a:ln w="9525">
                <a:noFill/>
                <a:miter lim="800000"/>
                <a:headEnd/>
                <a:tailEnd/>
              </a:ln>
            </p:spPr>
          </p:pic>
          <p:sp>
            <p:nvSpPr>
              <p:cNvPr id="83988" name="Rectangle 11"/>
              <p:cNvSpPr>
                <a:spLocks noChangeArrowheads="1"/>
              </p:cNvSpPr>
              <p:nvPr/>
            </p:nvSpPr>
            <p:spPr bwMode="auto">
              <a:xfrm>
                <a:off x="3133" y="2517"/>
                <a:ext cx="1785" cy="1222"/>
              </a:xfrm>
              <a:prstGeom prst="rect">
                <a:avLst/>
              </a:prstGeom>
              <a:noFill/>
              <a:ln w="19050">
                <a:solidFill>
                  <a:schemeClr val="bg1"/>
                </a:solidFill>
                <a:miter lim="800000"/>
                <a:headEnd/>
                <a:tailEnd/>
              </a:ln>
            </p:spPr>
            <p:txBody>
              <a:bodyPr wrap="none" lIns="90488" tIns="44450" rIns="90488" bIns="44450" anchor="ctr"/>
              <a:lstStyle/>
              <a:p>
                <a:pPr algn="ctr" eaLnBrk="0" hangingPunct="0">
                  <a:lnSpc>
                    <a:spcPct val="80000"/>
                  </a:lnSpc>
                  <a:spcAft>
                    <a:spcPct val="50000"/>
                  </a:spcAft>
                </a:pPr>
                <a:endParaRPr lang="it-IT"/>
              </a:p>
            </p:txBody>
          </p:sp>
        </p:grpSp>
        <p:grpSp>
          <p:nvGrpSpPr>
            <p:cNvPr id="5" name="Group 12"/>
            <p:cNvGrpSpPr>
              <a:grpSpLocks/>
            </p:cNvGrpSpPr>
            <p:nvPr/>
          </p:nvGrpSpPr>
          <p:grpSpPr bwMode="auto">
            <a:xfrm>
              <a:off x="543" y="1179"/>
              <a:ext cx="2271" cy="1050"/>
              <a:chOff x="543" y="1179"/>
              <a:chExt cx="2271" cy="1050"/>
            </a:xfrm>
          </p:grpSpPr>
          <p:sp>
            <p:nvSpPr>
              <p:cNvPr id="83983" name="Text Box 13"/>
              <p:cNvSpPr txBox="1">
                <a:spLocks noChangeArrowheads="1"/>
              </p:cNvSpPr>
              <p:nvPr/>
            </p:nvSpPr>
            <p:spPr bwMode="auto">
              <a:xfrm>
                <a:off x="543" y="1179"/>
                <a:ext cx="845" cy="580"/>
              </a:xfrm>
              <a:prstGeom prst="rect">
                <a:avLst/>
              </a:prstGeom>
              <a:noFill/>
              <a:ln w="12700">
                <a:noFill/>
                <a:miter lim="800000"/>
                <a:headEnd/>
                <a:tailEnd/>
              </a:ln>
            </p:spPr>
            <p:txBody>
              <a:bodyPr lIns="90488" tIns="44450" rIns="90488" bIns="44450">
                <a:spAutoFit/>
              </a:bodyPr>
              <a:lstStyle/>
              <a:p>
                <a:pPr algn="r" defTabSz="762000" eaLnBrk="0" hangingPunct="0">
                  <a:spcBef>
                    <a:spcPct val="50000"/>
                  </a:spcBef>
                  <a:buClr>
                    <a:srgbClr val="FAFD00"/>
                  </a:buClr>
                </a:pPr>
                <a:r>
                  <a:rPr lang="en-GB" sz="1800" b="1" dirty="0">
                    <a:latin typeface="Calibri" pitchFamily="34" charset="0"/>
                  </a:rPr>
                  <a:t>Do not </a:t>
                </a:r>
                <a:r>
                  <a:rPr lang="en-GB" sz="1800" b="1" dirty="0">
                    <a:solidFill>
                      <a:srgbClr val="0052BA"/>
                    </a:solidFill>
                    <a:latin typeface="Calibri" pitchFamily="34" charset="0"/>
                  </a:rPr>
                  <a:t>perform</a:t>
                </a:r>
                <a:r>
                  <a:rPr lang="en-GB" sz="1800" b="1" dirty="0">
                    <a:latin typeface="Calibri" pitchFamily="34" charset="0"/>
                  </a:rPr>
                  <a:t> the task</a:t>
                </a:r>
              </a:p>
            </p:txBody>
          </p:sp>
          <p:grpSp>
            <p:nvGrpSpPr>
              <p:cNvPr id="6" name="Group 14"/>
              <p:cNvGrpSpPr>
                <a:grpSpLocks/>
              </p:cNvGrpSpPr>
              <p:nvPr/>
            </p:nvGrpSpPr>
            <p:grpSpPr bwMode="auto">
              <a:xfrm>
                <a:off x="1422" y="1210"/>
                <a:ext cx="1392" cy="1019"/>
                <a:chOff x="1254" y="1243"/>
                <a:chExt cx="1785" cy="1205"/>
              </a:xfrm>
            </p:grpSpPr>
            <p:pic>
              <p:nvPicPr>
                <p:cNvPr id="83985" name="Picture 15" descr="SE Cartoon 1"/>
                <p:cNvPicPr>
                  <a:picLocks noChangeAspect="1" noChangeArrowheads="1"/>
                </p:cNvPicPr>
                <p:nvPr/>
              </p:nvPicPr>
              <p:blipFill>
                <a:blip r:embed="rId5" cstate="print"/>
                <a:srcRect/>
                <a:stretch>
                  <a:fillRect/>
                </a:stretch>
              </p:blipFill>
              <p:spPr bwMode="auto">
                <a:xfrm>
                  <a:off x="1256" y="1243"/>
                  <a:ext cx="1780" cy="1205"/>
                </a:xfrm>
                <a:prstGeom prst="rect">
                  <a:avLst/>
                </a:prstGeom>
                <a:noFill/>
                <a:ln w="9525">
                  <a:noFill/>
                  <a:miter lim="800000"/>
                  <a:headEnd/>
                  <a:tailEnd/>
                </a:ln>
              </p:spPr>
            </p:pic>
            <p:sp>
              <p:nvSpPr>
                <p:cNvPr id="83986" name="Rectangle 16"/>
                <p:cNvSpPr>
                  <a:spLocks noChangeArrowheads="1"/>
                </p:cNvSpPr>
                <p:nvPr/>
              </p:nvSpPr>
              <p:spPr bwMode="auto">
                <a:xfrm>
                  <a:off x="1254" y="1246"/>
                  <a:ext cx="1785" cy="1201"/>
                </a:xfrm>
                <a:prstGeom prst="rect">
                  <a:avLst/>
                </a:prstGeom>
                <a:noFill/>
                <a:ln w="19050">
                  <a:solidFill>
                    <a:schemeClr val="bg1"/>
                  </a:solidFill>
                  <a:miter lim="800000"/>
                  <a:headEnd/>
                  <a:tailEnd/>
                </a:ln>
              </p:spPr>
              <p:txBody>
                <a:bodyPr wrap="none" lIns="90488" tIns="44450" rIns="90488" bIns="44450" anchor="ctr"/>
                <a:lstStyle/>
                <a:p>
                  <a:pPr algn="ctr" eaLnBrk="0" hangingPunct="0">
                    <a:lnSpc>
                      <a:spcPct val="80000"/>
                    </a:lnSpc>
                    <a:spcAft>
                      <a:spcPct val="50000"/>
                    </a:spcAft>
                  </a:pPr>
                  <a:endParaRPr lang="it-IT"/>
                </a:p>
              </p:txBody>
            </p:sp>
          </p:grpSp>
        </p:grpSp>
        <p:sp>
          <p:nvSpPr>
            <p:cNvPr id="83979" name="Text Box 17"/>
            <p:cNvSpPr txBox="1">
              <a:spLocks noChangeArrowheads="1"/>
            </p:cNvSpPr>
            <p:nvPr/>
          </p:nvSpPr>
          <p:spPr bwMode="auto">
            <a:xfrm>
              <a:off x="4258" y="1179"/>
              <a:ext cx="846" cy="580"/>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buClr>
                  <a:srgbClr val="FAFD00"/>
                </a:buClr>
              </a:pPr>
              <a:r>
                <a:rPr lang="en-GB" sz="1800" b="1" dirty="0">
                  <a:latin typeface="Calibri" pitchFamily="34" charset="0"/>
                </a:rPr>
                <a:t>Do not </a:t>
              </a:r>
              <a:r>
                <a:rPr lang="en-GB" sz="1800" b="1" dirty="0">
                  <a:solidFill>
                    <a:srgbClr val="0052BA"/>
                  </a:solidFill>
                  <a:latin typeface="Calibri" pitchFamily="34" charset="0"/>
                </a:rPr>
                <a:t>carry out</a:t>
              </a:r>
              <a:r>
                <a:rPr lang="en-GB" sz="1800" b="1" dirty="0">
                  <a:latin typeface="Calibri" pitchFamily="34" charset="0"/>
                </a:rPr>
                <a:t> the task</a:t>
              </a:r>
            </a:p>
          </p:txBody>
        </p:sp>
        <p:grpSp>
          <p:nvGrpSpPr>
            <p:cNvPr id="7" name="Group 18"/>
            <p:cNvGrpSpPr>
              <a:grpSpLocks/>
            </p:cNvGrpSpPr>
            <p:nvPr/>
          </p:nvGrpSpPr>
          <p:grpSpPr bwMode="auto">
            <a:xfrm>
              <a:off x="2880" y="1207"/>
              <a:ext cx="1398" cy="1021"/>
              <a:chOff x="3123" y="1239"/>
              <a:chExt cx="1791" cy="1208"/>
            </a:xfrm>
          </p:grpSpPr>
          <p:pic>
            <p:nvPicPr>
              <p:cNvPr id="83981" name="Picture 19" descr="SE Cartoon 3"/>
              <p:cNvPicPr>
                <a:picLocks noChangeAspect="1" noChangeArrowheads="1"/>
              </p:cNvPicPr>
              <p:nvPr/>
            </p:nvPicPr>
            <p:blipFill>
              <a:blip r:embed="rId6" cstate="print"/>
              <a:srcRect b="1233"/>
              <a:stretch>
                <a:fillRect/>
              </a:stretch>
            </p:blipFill>
            <p:spPr bwMode="auto">
              <a:xfrm>
                <a:off x="3123" y="1245"/>
                <a:ext cx="1785" cy="1202"/>
              </a:xfrm>
              <a:prstGeom prst="rect">
                <a:avLst/>
              </a:prstGeom>
              <a:noFill/>
              <a:ln w="9525">
                <a:noFill/>
                <a:miter lim="800000"/>
                <a:headEnd/>
                <a:tailEnd/>
              </a:ln>
            </p:spPr>
          </p:pic>
          <p:sp>
            <p:nvSpPr>
              <p:cNvPr id="83982" name="Rectangle 20"/>
              <p:cNvSpPr>
                <a:spLocks noChangeArrowheads="1"/>
              </p:cNvSpPr>
              <p:nvPr/>
            </p:nvSpPr>
            <p:spPr bwMode="auto">
              <a:xfrm>
                <a:off x="3129" y="1239"/>
                <a:ext cx="1785" cy="1208"/>
              </a:xfrm>
              <a:prstGeom prst="rect">
                <a:avLst/>
              </a:prstGeom>
              <a:noFill/>
              <a:ln w="19050">
                <a:solidFill>
                  <a:schemeClr val="bg1"/>
                </a:solidFill>
                <a:miter lim="800000"/>
                <a:headEnd/>
                <a:tailEnd/>
              </a:ln>
            </p:spPr>
            <p:txBody>
              <a:bodyPr wrap="none" lIns="90488" tIns="44450" rIns="90488" bIns="44450" anchor="ctr"/>
              <a:lstStyle/>
              <a:p>
                <a:pPr algn="ctr" eaLnBrk="0" hangingPunct="0">
                  <a:lnSpc>
                    <a:spcPct val="80000"/>
                  </a:lnSpc>
                  <a:spcAft>
                    <a:spcPct val="50000"/>
                  </a:spcAft>
                </a:pPr>
                <a:endParaRPr lang="it-IT"/>
              </a:p>
            </p:txBody>
          </p:sp>
        </p:grpSp>
      </p:grpSp>
      <p:sp>
        <p:nvSpPr>
          <p:cNvPr id="83972" name="Rectangle 21"/>
          <p:cNvSpPr>
            <a:spLocks noChangeArrowheads="1"/>
          </p:cNvSpPr>
          <p:nvPr/>
        </p:nvSpPr>
        <p:spPr bwMode="auto">
          <a:xfrm>
            <a:off x="303213" y="1854200"/>
            <a:ext cx="8686800" cy="838200"/>
          </a:xfrm>
          <a:prstGeom prst="rect">
            <a:avLst/>
          </a:prstGeom>
          <a:noFill/>
          <a:ln w="12700">
            <a:noFill/>
            <a:miter lim="800000"/>
            <a:headEnd/>
            <a:tailEnd/>
          </a:ln>
        </p:spPr>
        <p:txBody>
          <a:bodyPr lIns="84138" tIns="42862" rIns="84138" bIns="42862" anchor="ctr"/>
          <a:lstStyle/>
          <a:p>
            <a:pPr defTabSz="858838" eaLnBrk="0" hangingPunct="0"/>
            <a:r>
              <a:rPr lang="en-GB" sz="2800" b="1" dirty="0" smtClean="0">
                <a:solidFill>
                  <a:srgbClr val="333399"/>
                </a:solidFill>
                <a:latin typeface="Calibri" pitchFamily="34" charset="0"/>
              </a:rPr>
              <a:t>Remember, in STE: </a:t>
            </a:r>
            <a:r>
              <a:rPr lang="en-GB" sz="2800" b="1" dirty="0">
                <a:solidFill>
                  <a:srgbClr val="333399"/>
                </a:solidFill>
                <a:latin typeface="Calibri" pitchFamily="34" charset="0"/>
              </a:rPr>
              <a:t>one word = one meaning!</a:t>
            </a:r>
            <a:br>
              <a:rPr lang="en-GB" sz="2800" b="1" dirty="0">
                <a:solidFill>
                  <a:srgbClr val="333399"/>
                </a:solidFill>
                <a:latin typeface="Calibri" pitchFamily="34" charset="0"/>
              </a:rPr>
            </a:br>
            <a:r>
              <a:rPr lang="en-GB" sz="3000" b="1" dirty="0" smtClean="0">
                <a:solidFill>
                  <a:srgbClr val="0052BA"/>
                </a:solidFill>
                <a:latin typeface="Calibri" pitchFamily="34" charset="0"/>
              </a:rPr>
              <a:t>YOU…</a:t>
            </a:r>
            <a:endParaRPr lang="en-GB" sz="3000" b="1" dirty="0">
              <a:solidFill>
                <a:srgbClr val="0052BA"/>
              </a:solidFill>
              <a:latin typeface="Calibri" pitchFamily="34" charset="0"/>
            </a:endParaRPr>
          </a:p>
        </p:txBody>
      </p:sp>
      <p:sp>
        <p:nvSpPr>
          <p:cNvPr id="83973"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23" name="Text Box 76"/>
          <p:cNvSpPr txBox="1">
            <a:spLocks noChangeArrowheads="1"/>
          </p:cNvSpPr>
          <p:nvPr/>
        </p:nvSpPr>
        <p:spPr bwMode="auto">
          <a:xfrm>
            <a:off x="346405" y="1258275"/>
            <a:ext cx="8453718" cy="551689"/>
          </a:xfrm>
          <a:prstGeom prst="rect">
            <a:avLst/>
          </a:prstGeom>
          <a:noFill/>
          <a:ln w="9525">
            <a:noFill/>
            <a:miter lim="800000"/>
            <a:headEnd/>
            <a:tailEnd/>
          </a:ln>
        </p:spPr>
        <p:txBody>
          <a:bodyPr wrap="square" lIns="0" tIns="0" rIns="0" bIns="0">
            <a:spAutoFit/>
          </a:bodyPr>
          <a:lstStyle/>
          <a:p>
            <a:pPr eaLnBrk="0" hangingPunct="0">
              <a:lnSpc>
                <a:spcPct val="130000"/>
              </a:lnSpc>
              <a:buClr>
                <a:srgbClr val="000000"/>
              </a:buClr>
              <a:buSzPct val="90000"/>
              <a:buFont typeface="Monotype Sorts"/>
              <a:buNone/>
            </a:pPr>
            <a:r>
              <a:rPr lang="en-US" sz="3000" b="1" dirty="0" smtClean="0">
                <a:latin typeface="Calibri" pitchFamily="34" charset="0"/>
                <a:ea typeface="Arial Unicode MS" pitchFamily="34" charset="-128"/>
                <a:cs typeface="Arial Unicode MS" pitchFamily="34" charset="-128"/>
              </a:rPr>
              <a:t>Towards the ….. conclusion</a:t>
            </a:r>
            <a:endParaRPr lang="en-US" sz="3000" b="1" dirty="0">
              <a:latin typeface="Calibri"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790530">
                                            <p:txEl>
                                              <p:pRg st="0" end="0"/>
                                            </p:txEl>
                                          </p:spTgt>
                                        </p:tgtEl>
                                        <p:attrNameLst>
                                          <p:attrName>style.visibility</p:attrName>
                                        </p:attrNameLst>
                                      </p:cBhvr>
                                      <p:to>
                                        <p:strVal val="visible"/>
                                      </p:to>
                                    </p:set>
                                    <p:anim calcmode="lin" valueType="num">
                                      <p:cBhvr additive="base">
                                        <p:cTn id="7" dur="500" fill="hold"/>
                                        <p:tgtEl>
                                          <p:spTgt spid="7905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05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0"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23184" y="1003762"/>
            <a:ext cx="8906528" cy="838200"/>
          </a:xfrm>
          <a:prstGeom prst="rect">
            <a:avLst/>
          </a:prstGeom>
          <a:noFill/>
          <a:ln w="12700">
            <a:noFill/>
            <a:miter lim="800000"/>
            <a:headEnd/>
            <a:tailEnd/>
          </a:ln>
        </p:spPr>
        <p:txBody>
          <a:bodyPr lIns="84138" tIns="42862" rIns="84138" bIns="42862" anchor="ctr"/>
          <a:lstStyle/>
          <a:p>
            <a:pPr defTabSz="858838" eaLnBrk="0" hangingPunct="0"/>
            <a:r>
              <a:rPr lang="en-GB" sz="3000" b="1" dirty="0" smtClean="0">
                <a:latin typeface="Calibri" pitchFamily="34" charset="0"/>
              </a:rPr>
              <a:t>The role of STE in communication</a:t>
            </a:r>
            <a:endParaRPr lang="en-GB" sz="3000" b="1" dirty="0">
              <a:latin typeface="Calibri" pitchFamily="34" charset="0"/>
            </a:endParaRPr>
          </a:p>
        </p:txBody>
      </p:sp>
      <p:sp>
        <p:nvSpPr>
          <p:cNvPr id="788483" name="Rectangle 3"/>
          <p:cNvSpPr>
            <a:spLocks noChangeArrowheads="1"/>
          </p:cNvSpPr>
          <p:nvPr/>
        </p:nvSpPr>
        <p:spPr bwMode="auto">
          <a:xfrm>
            <a:off x="130641" y="1641758"/>
            <a:ext cx="8784759" cy="4873343"/>
          </a:xfrm>
          <a:prstGeom prst="rect">
            <a:avLst/>
          </a:prstGeom>
          <a:noFill/>
          <a:ln w="12700">
            <a:noFill/>
            <a:miter lim="800000"/>
            <a:headEnd/>
            <a:tailEnd/>
          </a:ln>
        </p:spPr>
        <p:txBody>
          <a:bodyPr lIns="84138" tIns="42862" rIns="84138" bIns="42862"/>
          <a:lstStyle/>
          <a:p>
            <a:pPr marL="528638" lvl="1" indent="-3492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STE gives a common code to be shared among people</a:t>
            </a:r>
          </a:p>
          <a:p>
            <a:pPr marL="528638" lvl="1" indent="-3492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The STE vocabulary is restricted to 879 approved words</a:t>
            </a:r>
          </a:p>
          <a:p>
            <a:pPr marL="528638" lvl="1" indent="-3492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STE shows you how to use the approved words</a:t>
            </a:r>
          </a:p>
          <a:p>
            <a:pPr marL="528638" lvl="1" indent="-3492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Each word has a defined meaning</a:t>
            </a:r>
          </a:p>
          <a:p>
            <a:pPr marL="528638" lvl="1" indent="-3492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Each word has a defined part of speech</a:t>
            </a:r>
          </a:p>
          <a:p>
            <a:pPr marL="528638" lvl="1" indent="-349250" defTabSz="793750" eaLnBrk="0" hangingPunct="0">
              <a:spcAft>
                <a:spcPct val="50000"/>
              </a:spcAft>
              <a:buClr>
                <a:schemeClr val="tx2"/>
              </a:buClr>
              <a:buSzPct val="70000"/>
              <a:buFont typeface="Wingdings" pitchFamily="2" charset="2"/>
              <a:buChar char="Ø"/>
              <a:tabLst>
                <a:tab pos="2382838" algn="l"/>
                <a:tab pos="3219450" algn="l"/>
              </a:tabLst>
            </a:pPr>
            <a:r>
              <a:rPr lang="en-US" sz="2000" b="1" dirty="0" smtClean="0">
                <a:solidFill>
                  <a:srgbClr val="333399"/>
                </a:solidFill>
                <a:latin typeface="Calibri" pitchFamily="34" charset="0"/>
              </a:rPr>
              <a:t>STE gives the rules that help you write clearly </a:t>
            </a:r>
          </a:p>
          <a:p>
            <a:pPr marL="528638" lvl="1" indent="-3492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STE helps to remove language problems where English is not the native language</a:t>
            </a:r>
          </a:p>
          <a:p>
            <a:pPr marL="528638" lvl="1" indent="-3492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STE helps the translation of English texts into other languages</a:t>
            </a:r>
          </a:p>
          <a:p>
            <a:pPr marL="528638" lvl="1" indent="-349250" defTabSz="793750" eaLnBrk="0" hangingPunct="0">
              <a:spcAft>
                <a:spcPct val="50000"/>
              </a:spcAft>
              <a:buClr>
                <a:schemeClr val="tx2"/>
              </a:buClr>
              <a:buSzPct val="70000"/>
              <a:buFont typeface="Wingdings" pitchFamily="2" charset="2"/>
              <a:buChar char="Ø"/>
              <a:tabLst>
                <a:tab pos="2382838" algn="l"/>
                <a:tab pos="3219450" algn="l"/>
              </a:tabLst>
            </a:pPr>
            <a:r>
              <a:rPr lang="en-GB" sz="2000" b="1" dirty="0" smtClean="0">
                <a:solidFill>
                  <a:srgbClr val="333399"/>
                </a:solidFill>
                <a:latin typeface="Calibri" pitchFamily="34" charset="0"/>
              </a:rPr>
              <a:t>STE helps the Machine Translation process</a:t>
            </a:r>
          </a:p>
          <a:p>
            <a:pPr algn="ctr" defTabSz="793750" eaLnBrk="0" hangingPunct="0">
              <a:spcBef>
                <a:spcPct val="50000"/>
              </a:spcBef>
              <a:spcAft>
                <a:spcPct val="50000"/>
              </a:spcAft>
              <a:tabLst>
                <a:tab pos="2382838" algn="l"/>
                <a:tab pos="3219450" algn="l"/>
              </a:tabLst>
            </a:pPr>
            <a:r>
              <a:rPr lang="en-GB" sz="1400" dirty="0" smtClean="0">
                <a:latin typeface="Calibri" pitchFamily="34" charset="0"/>
                <a:ea typeface="+mn-ea"/>
                <a:cs typeface="+mn-cs"/>
              </a:rPr>
              <a:t>“With STE we may, at last, be on the threshold of making English logical and tidy.”  (The Times)</a:t>
            </a:r>
          </a:p>
          <a:p>
            <a:pPr marL="528638" lvl="1" indent="-349250" defTabSz="793750" eaLnBrk="0" hangingPunct="0">
              <a:spcAft>
                <a:spcPct val="50000"/>
              </a:spcAft>
              <a:buClr>
                <a:schemeClr val="tx2"/>
              </a:buClr>
              <a:buSzPct val="70000"/>
              <a:buFont typeface="Wingdings" pitchFamily="2" charset="2"/>
              <a:buNone/>
              <a:tabLst>
                <a:tab pos="2382838" algn="l"/>
                <a:tab pos="3219450" algn="l"/>
              </a:tabLst>
            </a:pPr>
            <a:endParaRPr lang="en-GB" sz="2100" b="1" dirty="0">
              <a:solidFill>
                <a:srgbClr val="0052BA"/>
              </a:solidFill>
            </a:endParaRPr>
          </a:p>
        </p:txBody>
      </p:sp>
      <p:sp>
        <p:nvSpPr>
          <p:cNvPr id="8294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88483">
                                            <p:txEl>
                                              <p:pRg st="0" end="0"/>
                                            </p:txEl>
                                          </p:spTgt>
                                        </p:tgtEl>
                                        <p:attrNameLst>
                                          <p:attrName>style.visibility</p:attrName>
                                        </p:attrNameLst>
                                      </p:cBhvr>
                                      <p:to>
                                        <p:strVal val="visible"/>
                                      </p:to>
                                    </p:set>
                                    <p:anim calcmode="lin" valueType="num">
                                      <p:cBhvr>
                                        <p:cTn id="7" dur="1000" fill="hold"/>
                                        <p:tgtEl>
                                          <p:spTgt spid="788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88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88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88483">
                                            <p:txEl>
                                              <p:pRg st="1" end="1"/>
                                            </p:txEl>
                                          </p:spTgt>
                                        </p:tgtEl>
                                        <p:attrNameLst>
                                          <p:attrName>style.visibility</p:attrName>
                                        </p:attrNameLst>
                                      </p:cBhvr>
                                      <p:to>
                                        <p:strVal val="visible"/>
                                      </p:to>
                                    </p:set>
                                    <p:anim calcmode="lin" valueType="num">
                                      <p:cBhvr>
                                        <p:cTn id="14" dur="1000" fill="hold"/>
                                        <p:tgtEl>
                                          <p:spTgt spid="788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88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88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88483">
                                            <p:txEl>
                                              <p:pRg st="2" end="2"/>
                                            </p:txEl>
                                          </p:spTgt>
                                        </p:tgtEl>
                                        <p:attrNameLst>
                                          <p:attrName>style.visibility</p:attrName>
                                        </p:attrNameLst>
                                      </p:cBhvr>
                                      <p:to>
                                        <p:strVal val="visible"/>
                                      </p:to>
                                    </p:set>
                                    <p:anim calcmode="lin" valueType="num">
                                      <p:cBhvr>
                                        <p:cTn id="21" dur="1000" fill="hold"/>
                                        <p:tgtEl>
                                          <p:spTgt spid="788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88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88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88483">
                                            <p:txEl>
                                              <p:pRg st="3" end="3"/>
                                            </p:txEl>
                                          </p:spTgt>
                                        </p:tgtEl>
                                        <p:attrNameLst>
                                          <p:attrName>style.visibility</p:attrName>
                                        </p:attrNameLst>
                                      </p:cBhvr>
                                      <p:to>
                                        <p:strVal val="visible"/>
                                      </p:to>
                                    </p:set>
                                    <p:anim calcmode="lin" valueType="num">
                                      <p:cBhvr>
                                        <p:cTn id="28" dur="1000" fill="hold"/>
                                        <p:tgtEl>
                                          <p:spTgt spid="788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88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88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88483">
                                            <p:txEl>
                                              <p:pRg st="4" end="4"/>
                                            </p:txEl>
                                          </p:spTgt>
                                        </p:tgtEl>
                                        <p:attrNameLst>
                                          <p:attrName>style.visibility</p:attrName>
                                        </p:attrNameLst>
                                      </p:cBhvr>
                                      <p:to>
                                        <p:strVal val="visible"/>
                                      </p:to>
                                    </p:set>
                                    <p:anim calcmode="lin" valueType="num">
                                      <p:cBhvr>
                                        <p:cTn id="35" dur="1000" fill="hold"/>
                                        <p:tgtEl>
                                          <p:spTgt spid="788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88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884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88483">
                                            <p:txEl>
                                              <p:pRg st="5" end="5"/>
                                            </p:txEl>
                                          </p:spTgt>
                                        </p:tgtEl>
                                        <p:attrNameLst>
                                          <p:attrName>style.visibility</p:attrName>
                                        </p:attrNameLst>
                                      </p:cBhvr>
                                      <p:to>
                                        <p:strVal val="visible"/>
                                      </p:to>
                                    </p:set>
                                    <p:anim calcmode="lin" valueType="num">
                                      <p:cBhvr>
                                        <p:cTn id="42" dur="1000" fill="hold"/>
                                        <p:tgtEl>
                                          <p:spTgt spid="78848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78848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8848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88483">
                                            <p:txEl>
                                              <p:pRg st="6" end="6"/>
                                            </p:txEl>
                                          </p:spTgt>
                                        </p:tgtEl>
                                        <p:attrNameLst>
                                          <p:attrName>style.visibility</p:attrName>
                                        </p:attrNameLst>
                                      </p:cBhvr>
                                      <p:to>
                                        <p:strVal val="visible"/>
                                      </p:to>
                                    </p:set>
                                    <p:anim calcmode="lin" valueType="num">
                                      <p:cBhvr>
                                        <p:cTn id="49" dur="1000" fill="hold"/>
                                        <p:tgtEl>
                                          <p:spTgt spid="78848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78848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78848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88483">
                                            <p:txEl>
                                              <p:pRg st="7" end="7"/>
                                            </p:txEl>
                                          </p:spTgt>
                                        </p:tgtEl>
                                        <p:attrNameLst>
                                          <p:attrName>style.visibility</p:attrName>
                                        </p:attrNameLst>
                                      </p:cBhvr>
                                      <p:to>
                                        <p:strVal val="visible"/>
                                      </p:to>
                                    </p:set>
                                    <p:anim calcmode="lin" valueType="num">
                                      <p:cBhvr>
                                        <p:cTn id="56" dur="1000" fill="hold"/>
                                        <p:tgtEl>
                                          <p:spTgt spid="78848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78848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78848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788483">
                                            <p:txEl>
                                              <p:pRg st="8" end="8"/>
                                            </p:txEl>
                                          </p:spTgt>
                                        </p:tgtEl>
                                        <p:attrNameLst>
                                          <p:attrName>style.visibility</p:attrName>
                                        </p:attrNameLst>
                                      </p:cBhvr>
                                      <p:to>
                                        <p:strVal val="visible"/>
                                      </p:to>
                                    </p:set>
                                    <p:anim calcmode="lin" valueType="num">
                                      <p:cBhvr>
                                        <p:cTn id="63" dur="1000" fill="hold"/>
                                        <p:tgtEl>
                                          <p:spTgt spid="78848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78848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78848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788483">
                                            <p:txEl>
                                              <p:pRg st="9" end="9"/>
                                            </p:txEl>
                                          </p:spTgt>
                                        </p:tgtEl>
                                        <p:attrNameLst>
                                          <p:attrName>style.visibility</p:attrName>
                                        </p:attrNameLst>
                                      </p:cBhvr>
                                      <p:to>
                                        <p:strVal val="visible"/>
                                      </p:to>
                                    </p:set>
                                    <p:anim calcmode="lin" valueType="num">
                                      <p:cBhvr>
                                        <p:cTn id="70" dur="1000" fill="hold"/>
                                        <p:tgtEl>
                                          <p:spTgt spid="78848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78848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788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ChangeArrowheads="1"/>
          </p:cNvSpPr>
          <p:nvPr/>
        </p:nvSpPr>
        <p:spPr bwMode="auto">
          <a:xfrm>
            <a:off x="379413" y="1648878"/>
            <a:ext cx="8572500" cy="4872692"/>
          </a:xfrm>
          <a:prstGeom prst="rect">
            <a:avLst/>
          </a:prstGeom>
          <a:noFill/>
          <a:ln w="12700">
            <a:noFill/>
            <a:miter lim="800000"/>
            <a:headEnd/>
            <a:tailEnd/>
          </a:ln>
        </p:spPr>
        <p:txBody>
          <a:bodyPr lIns="84138" tIns="42862" rIns="84138" bIns="42862"/>
          <a:lstStyle/>
          <a:p>
            <a:pPr defTabSz="793750" eaLnBrk="0" hangingPunct="0">
              <a:spcAft>
                <a:spcPct val="50000"/>
              </a:spcAft>
              <a:tabLst>
                <a:tab pos="2382838" algn="l"/>
                <a:tab pos="3219450" algn="l"/>
              </a:tabLst>
            </a:pPr>
            <a:r>
              <a:rPr lang="en-US" sz="1800" b="1" dirty="0">
                <a:latin typeface="Calibri" pitchFamily="34" charset="0"/>
              </a:rPr>
              <a:t>Description in STE</a:t>
            </a:r>
          </a:p>
          <a:p>
            <a:pPr defTabSz="793750" eaLnBrk="0" hangingPunct="0">
              <a:spcAft>
                <a:spcPct val="50000"/>
              </a:spcAft>
              <a:tabLst>
                <a:tab pos="2382838" algn="l"/>
                <a:tab pos="3219450" algn="l"/>
              </a:tabLst>
            </a:pPr>
            <a:r>
              <a:rPr lang="en-US" sz="1400" b="1" dirty="0">
                <a:solidFill>
                  <a:srgbClr val="333399"/>
                </a:solidFill>
                <a:latin typeface="Calibri" pitchFamily="34" charset="0"/>
              </a:rPr>
              <a:t>The </a:t>
            </a:r>
            <a:r>
              <a:rPr lang="en-US" sz="1400" b="1" dirty="0" err="1">
                <a:solidFill>
                  <a:srgbClr val="333399"/>
                </a:solidFill>
                <a:latin typeface="Calibri" pitchFamily="34" charset="0"/>
              </a:rPr>
              <a:t>moka</a:t>
            </a:r>
            <a:r>
              <a:rPr lang="en-US" sz="1400" b="1" dirty="0">
                <a:solidFill>
                  <a:srgbClr val="333399"/>
                </a:solidFill>
                <a:latin typeface="Calibri" pitchFamily="34" charset="0"/>
              </a:rPr>
              <a:t> pot, also known as the "</a:t>
            </a:r>
            <a:r>
              <a:rPr lang="en-US" sz="1400" b="1" dirty="0" err="1">
                <a:solidFill>
                  <a:srgbClr val="333399"/>
                </a:solidFill>
                <a:latin typeface="Calibri" pitchFamily="34" charset="0"/>
              </a:rPr>
              <a:t>caffettiera</a:t>
            </a:r>
            <a:r>
              <a:rPr lang="en-US" sz="1400" b="1" dirty="0">
                <a:solidFill>
                  <a:srgbClr val="333399"/>
                </a:solidFill>
                <a:latin typeface="Calibri" pitchFamily="34" charset="0"/>
              </a:rPr>
              <a:t>" or the “</a:t>
            </a:r>
            <a:r>
              <a:rPr lang="en-US" sz="1400" b="1" dirty="0" err="1">
                <a:solidFill>
                  <a:srgbClr val="333399"/>
                </a:solidFill>
                <a:latin typeface="Calibri" pitchFamily="34" charset="0"/>
              </a:rPr>
              <a:t>macchinetta</a:t>
            </a:r>
            <a:r>
              <a:rPr lang="en-US" sz="1400" b="1" dirty="0">
                <a:solidFill>
                  <a:srgbClr val="333399"/>
                </a:solidFill>
                <a:latin typeface="Calibri" pitchFamily="34" charset="0"/>
              </a:rPr>
              <a:t>”, is a coffee maker device. It has the function to make coffee with pressurized water.</a:t>
            </a:r>
          </a:p>
          <a:p>
            <a:pPr defTabSz="793750" eaLnBrk="0" hangingPunct="0">
              <a:spcAft>
                <a:spcPct val="50000"/>
              </a:spcAft>
              <a:tabLst>
                <a:tab pos="2382838" algn="l"/>
                <a:tab pos="3219450" algn="l"/>
              </a:tabLst>
            </a:pPr>
            <a:r>
              <a:rPr lang="en-US" sz="1400" b="1" dirty="0">
                <a:solidFill>
                  <a:srgbClr val="333399"/>
                </a:solidFill>
                <a:latin typeface="Calibri" pitchFamily="34" charset="0"/>
              </a:rPr>
              <a:t>The </a:t>
            </a:r>
            <a:r>
              <a:rPr lang="en-US" sz="1400" b="1" dirty="0" err="1">
                <a:solidFill>
                  <a:srgbClr val="333399"/>
                </a:solidFill>
                <a:latin typeface="Calibri" pitchFamily="34" charset="0"/>
              </a:rPr>
              <a:t>caffettiera</a:t>
            </a:r>
            <a:r>
              <a:rPr lang="en-US" sz="1400" b="1" dirty="0">
                <a:solidFill>
                  <a:srgbClr val="333399"/>
                </a:solidFill>
                <a:latin typeface="Calibri" pitchFamily="34" charset="0"/>
              </a:rPr>
              <a:t> has three primary parts:</a:t>
            </a:r>
          </a:p>
          <a:p>
            <a:pPr defTabSz="793750" eaLnBrk="0" hangingPunct="0">
              <a:spcAft>
                <a:spcPct val="50000"/>
              </a:spcAft>
              <a:tabLst>
                <a:tab pos="2382838" algn="l"/>
                <a:tab pos="3219450" algn="l"/>
              </a:tabLst>
            </a:pPr>
            <a:r>
              <a:rPr lang="en-US" sz="1400" b="1" dirty="0">
                <a:solidFill>
                  <a:srgbClr val="333399"/>
                </a:solidFill>
                <a:latin typeface="Calibri" pitchFamily="34" charset="0"/>
              </a:rPr>
              <a:t>	- The bottom chamber (A)</a:t>
            </a:r>
          </a:p>
          <a:p>
            <a:pPr defTabSz="793750" eaLnBrk="0" hangingPunct="0">
              <a:spcAft>
                <a:spcPct val="50000"/>
              </a:spcAft>
              <a:tabLst>
                <a:tab pos="2382838" algn="l"/>
                <a:tab pos="3219450" algn="l"/>
              </a:tabLst>
            </a:pPr>
            <a:r>
              <a:rPr lang="en-US" sz="1400" b="1" dirty="0">
                <a:solidFill>
                  <a:srgbClr val="333399"/>
                </a:solidFill>
                <a:latin typeface="Calibri" pitchFamily="34" charset="0"/>
              </a:rPr>
              <a:t>	- The filter (B)</a:t>
            </a:r>
          </a:p>
          <a:p>
            <a:pPr defTabSz="793750" eaLnBrk="0" hangingPunct="0">
              <a:spcAft>
                <a:spcPct val="50000"/>
              </a:spcAft>
              <a:tabLst>
                <a:tab pos="2382838" algn="l"/>
                <a:tab pos="3219450" algn="l"/>
              </a:tabLst>
            </a:pPr>
            <a:r>
              <a:rPr lang="en-US" sz="1400" b="1" dirty="0">
                <a:solidFill>
                  <a:srgbClr val="333399"/>
                </a:solidFill>
                <a:latin typeface="Calibri" pitchFamily="34" charset="0"/>
              </a:rPr>
              <a:t>	- The collecting chamber (C).</a:t>
            </a:r>
          </a:p>
          <a:p>
            <a:pPr defTabSz="793750" eaLnBrk="0" hangingPunct="0">
              <a:spcAft>
                <a:spcPct val="50000"/>
              </a:spcAft>
              <a:tabLst>
                <a:tab pos="2382838" algn="l"/>
                <a:tab pos="3219450" algn="l"/>
              </a:tabLst>
            </a:pPr>
            <a:r>
              <a:rPr lang="en-US" sz="1400" b="1" dirty="0">
                <a:solidFill>
                  <a:srgbClr val="333399"/>
                </a:solidFill>
                <a:latin typeface="Calibri" pitchFamily="34" charset="0"/>
              </a:rPr>
              <a:t>To make coffee, it is necessary to put water in the bottom chamber (A) and </a:t>
            </a:r>
            <a:r>
              <a:rPr lang="en-US" sz="1400" b="1" dirty="0" smtClean="0">
                <a:solidFill>
                  <a:srgbClr val="333399"/>
                </a:solidFill>
                <a:latin typeface="Calibri" pitchFamily="34" charset="0"/>
              </a:rPr>
              <a:t>ground </a:t>
            </a:r>
            <a:r>
              <a:rPr lang="en-US" sz="1400" b="1" dirty="0">
                <a:solidFill>
                  <a:srgbClr val="333399"/>
                </a:solidFill>
                <a:latin typeface="Calibri" pitchFamily="34" charset="0"/>
              </a:rPr>
              <a:t>coffee in the filter (B). The collecting chamber (B) is tightened on the threads of the bottom chamber (A) and a gasket prevents leakage </a:t>
            </a:r>
            <a:r>
              <a:rPr lang="en-US" sz="1400" b="1" dirty="0" smtClean="0">
                <a:solidFill>
                  <a:srgbClr val="333399"/>
                </a:solidFill>
                <a:latin typeface="Calibri" pitchFamily="34" charset="0"/>
              </a:rPr>
              <a:t>from the </a:t>
            </a:r>
            <a:r>
              <a:rPr lang="en-US" sz="1400" b="1" dirty="0">
                <a:solidFill>
                  <a:srgbClr val="333399"/>
                </a:solidFill>
                <a:latin typeface="Calibri" pitchFamily="34" charset="0"/>
              </a:rPr>
              <a:t>assembled parts.</a:t>
            </a:r>
          </a:p>
          <a:p>
            <a:pPr defTabSz="793750" eaLnBrk="0" hangingPunct="0">
              <a:spcAft>
                <a:spcPct val="50000"/>
              </a:spcAft>
              <a:tabLst>
                <a:tab pos="2382838" algn="l"/>
                <a:tab pos="3219450" algn="l"/>
              </a:tabLst>
            </a:pPr>
            <a:r>
              <a:rPr lang="en-US" sz="1400" b="1" dirty="0">
                <a:solidFill>
                  <a:srgbClr val="333399"/>
                </a:solidFill>
                <a:latin typeface="Calibri" pitchFamily="34" charset="0"/>
              </a:rPr>
              <a:t>When the </a:t>
            </a:r>
            <a:r>
              <a:rPr lang="en-US" sz="1400" b="1" dirty="0" err="1">
                <a:solidFill>
                  <a:srgbClr val="333399"/>
                </a:solidFill>
                <a:latin typeface="Calibri" pitchFamily="34" charset="0"/>
              </a:rPr>
              <a:t>caffettiera</a:t>
            </a:r>
            <a:r>
              <a:rPr lang="en-US" sz="1400" b="1" dirty="0">
                <a:solidFill>
                  <a:srgbClr val="333399"/>
                </a:solidFill>
                <a:latin typeface="Calibri" pitchFamily="34" charset="0"/>
              </a:rPr>
              <a:t> is on </a:t>
            </a:r>
            <a:r>
              <a:rPr lang="en-US" sz="1400" b="1" dirty="0" smtClean="0">
                <a:solidFill>
                  <a:srgbClr val="333399"/>
                </a:solidFill>
                <a:latin typeface="Calibri" pitchFamily="34" charset="0"/>
              </a:rPr>
              <a:t>the burner, </a:t>
            </a:r>
            <a:r>
              <a:rPr lang="en-US" sz="1400" b="1" dirty="0">
                <a:solidFill>
                  <a:srgbClr val="333399"/>
                </a:solidFill>
                <a:latin typeface="Calibri" pitchFamily="34" charset="0"/>
              </a:rPr>
              <a:t>the water temperature increases. The vapor in the boiler expands and pressurizes the water surface. The pressure pushes the mass of the water down and then the water will be pushed up through the filter funnel (A to B). When the water goes up, it goes also through the ground coffee in the filter (B) and thus brews the coffee. The brewed coffee through the pipe will gradually fill the collecting chamber (C).</a:t>
            </a:r>
          </a:p>
          <a:p>
            <a:pPr defTabSz="793750" eaLnBrk="0" hangingPunct="0">
              <a:spcAft>
                <a:spcPct val="50000"/>
              </a:spcAft>
              <a:tabLst>
                <a:tab pos="2382838" algn="l"/>
                <a:tab pos="3219450" algn="l"/>
              </a:tabLst>
            </a:pPr>
            <a:r>
              <a:rPr lang="en-US" sz="1400" b="1" dirty="0">
                <a:solidFill>
                  <a:srgbClr val="333399"/>
                </a:solidFill>
                <a:latin typeface="Calibri" pitchFamily="34" charset="0"/>
              </a:rPr>
              <a:t>At the end of the process, only air and vapor move from the bottom chamber (A) to the collective chamber (C). The water level in the bottom chamber (A) will be the same as the level at the filter and the funnel. The remaining water in the boiler will prevent overheating. A safety relief valve, installed in the bottom chamber (A), prevents an overpressure condition and operates if there is a blockage.</a:t>
            </a:r>
            <a:r>
              <a:rPr lang="en-GB" sz="1400" b="1" dirty="0">
                <a:solidFill>
                  <a:srgbClr val="333399"/>
                </a:solidFill>
                <a:latin typeface="Calibri" pitchFamily="34" charset="0"/>
              </a:rPr>
              <a:t> </a:t>
            </a:r>
            <a:endParaRPr lang="en-US" sz="1400" b="1" dirty="0">
              <a:solidFill>
                <a:srgbClr val="333399"/>
              </a:solidFill>
              <a:latin typeface="Calibri" pitchFamily="34" charset="0"/>
            </a:endParaRPr>
          </a:p>
        </p:txBody>
      </p:sp>
      <p:sp>
        <p:nvSpPr>
          <p:cNvPr id="80899" name="Rectangle 3"/>
          <p:cNvSpPr>
            <a:spLocks noChangeArrowheads="1"/>
          </p:cNvSpPr>
          <p:nvPr/>
        </p:nvSpPr>
        <p:spPr bwMode="auto">
          <a:xfrm>
            <a:off x="349250" y="1044575"/>
            <a:ext cx="8464550" cy="746125"/>
          </a:xfrm>
          <a:prstGeom prst="rect">
            <a:avLst/>
          </a:prstGeom>
          <a:noFill/>
          <a:ln w="12700">
            <a:noFill/>
            <a:miter lim="800000"/>
            <a:headEnd/>
            <a:tailEnd/>
          </a:ln>
        </p:spPr>
        <p:txBody>
          <a:bodyPr lIns="84138" tIns="42862" rIns="84138" bIns="42862" anchor="ctr"/>
          <a:lstStyle/>
          <a:p>
            <a:pPr defTabSz="858838" eaLnBrk="0" hangingPunct="0"/>
            <a:r>
              <a:rPr lang="en-GB" sz="3000" b="1" dirty="0">
                <a:latin typeface="Calibri" pitchFamily="34" charset="0"/>
              </a:rPr>
              <a:t>The </a:t>
            </a:r>
            <a:r>
              <a:rPr lang="en-GB" sz="3000" b="1" dirty="0" err="1">
                <a:latin typeface="Calibri" pitchFamily="34" charset="0"/>
              </a:rPr>
              <a:t>moka</a:t>
            </a:r>
            <a:r>
              <a:rPr lang="en-GB" sz="3000" b="1" dirty="0">
                <a:latin typeface="Calibri" pitchFamily="34" charset="0"/>
              </a:rPr>
              <a:t> </a:t>
            </a:r>
            <a:r>
              <a:rPr lang="en-GB" sz="3000" b="1" dirty="0" smtClean="0">
                <a:latin typeface="Calibri" pitchFamily="34" charset="0"/>
              </a:rPr>
              <a:t>pot </a:t>
            </a:r>
            <a:endParaRPr lang="en-GB" sz="2200" b="1" i="1" dirty="0">
              <a:solidFill>
                <a:srgbClr val="0052BA"/>
              </a:solidFill>
              <a:latin typeface="Calibri" pitchFamily="34" charset="0"/>
            </a:endParaRPr>
          </a:p>
        </p:txBody>
      </p:sp>
      <p:pic>
        <p:nvPicPr>
          <p:cNvPr id="804874" name="Picture 10" descr="220px-Moka"/>
          <p:cNvPicPr>
            <a:picLocks noChangeAspect="1" noChangeArrowheads="1"/>
          </p:cNvPicPr>
          <p:nvPr/>
        </p:nvPicPr>
        <p:blipFill>
          <a:blip r:embed="rId3" cstate="print"/>
          <a:srcRect/>
          <a:stretch>
            <a:fillRect/>
          </a:stretch>
        </p:blipFill>
        <p:spPr bwMode="auto">
          <a:xfrm>
            <a:off x="6759575" y="2357438"/>
            <a:ext cx="1465263" cy="1466850"/>
          </a:xfrm>
          <a:prstGeom prst="rect">
            <a:avLst/>
          </a:prstGeom>
          <a:noFill/>
          <a:ln w="9525">
            <a:noFill/>
            <a:miter lim="800000"/>
            <a:headEnd/>
            <a:tailEnd/>
          </a:ln>
        </p:spPr>
      </p:pic>
      <p:sp>
        <p:nvSpPr>
          <p:cNvPr id="6"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4866"/>
                                        </p:tgtEl>
                                        <p:attrNameLst>
                                          <p:attrName>style.visibility</p:attrName>
                                        </p:attrNameLst>
                                      </p:cBhvr>
                                      <p:to>
                                        <p:strVal val="visible"/>
                                      </p:to>
                                    </p:set>
                                    <p:anim calcmode="lin" valueType="num">
                                      <p:cBhvr additive="base">
                                        <p:cTn id="7" dur="500" fill="hold"/>
                                        <p:tgtEl>
                                          <p:spTgt spid="804866"/>
                                        </p:tgtEl>
                                        <p:attrNameLst>
                                          <p:attrName>ppt_x</p:attrName>
                                        </p:attrNameLst>
                                      </p:cBhvr>
                                      <p:tavLst>
                                        <p:tav tm="0">
                                          <p:val>
                                            <p:strVal val="#ppt_x"/>
                                          </p:val>
                                        </p:tav>
                                        <p:tav tm="100000">
                                          <p:val>
                                            <p:strVal val="#ppt_x"/>
                                          </p:val>
                                        </p:tav>
                                      </p:tavLst>
                                    </p:anim>
                                    <p:anim calcmode="lin" valueType="num">
                                      <p:cBhvr additive="base">
                                        <p:cTn id="8" dur="500" fill="hold"/>
                                        <p:tgtEl>
                                          <p:spTgt spid="8048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4874"/>
                                        </p:tgtEl>
                                        <p:attrNameLst>
                                          <p:attrName>style.visibility</p:attrName>
                                        </p:attrNameLst>
                                      </p:cBhvr>
                                      <p:to>
                                        <p:strVal val="visible"/>
                                      </p:to>
                                    </p:set>
                                    <p:anim calcmode="lin" valueType="num">
                                      <p:cBhvr additive="base">
                                        <p:cTn id="11" dur="500" fill="hold"/>
                                        <p:tgtEl>
                                          <p:spTgt spid="804874"/>
                                        </p:tgtEl>
                                        <p:attrNameLst>
                                          <p:attrName>ppt_x</p:attrName>
                                        </p:attrNameLst>
                                      </p:cBhvr>
                                      <p:tavLst>
                                        <p:tav tm="0">
                                          <p:val>
                                            <p:strVal val="#ppt_x"/>
                                          </p:val>
                                        </p:tav>
                                        <p:tav tm="100000">
                                          <p:val>
                                            <p:strVal val="#ppt_x"/>
                                          </p:val>
                                        </p:tav>
                                      </p:tavLst>
                                    </p:anim>
                                    <p:anim calcmode="lin" valueType="num">
                                      <p:cBhvr additive="base">
                                        <p:cTn id="12" dur="500" fill="hold"/>
                                        <p:tgtEl>
                                          <p:spTgt spid="8048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349250" y="1044575"/>
            <a:ext cx="8464550" cy="746125"/>
          </a:xfrm>
          <a:prstGeom prst="rect">
            <a:avLst/>
          </a:prstGeom>
          <a:noFill/>
          <a:ln w="12700">
            <a:noFill/>
            <a:miter lim="800000"/>
            <a:headEnd/>
            <a:tailEnd/>
          </a:ln>
        </p:spPr>
        <p:txBody>
          <a:bodyPr lIns="84138" tIns="42862" rIns="84138" bIns="42862" anchor="ctr"/>
          <a:lstStyle/>
          <a:p>
            <a:pPr defTabSz="858838" eaLnBrk="0" hangingPunct="0"/>
            <a:r>
              <a:rPr lang="en-GB" sz="3000" b="1" dirty="0">
                <a:latin typeface="Calibri" pitchFamily="34" charset="0"/>
              </a:rPr>
              <a:t>The </a:t>
            </a:r>
            <a:r>
              <a:rPr lang="en-GB" sz="3000" b="1" dirty="0" smtClean="0">
                <a:latin typeface="Calibri" pitchFamily="34" charset="0"/>
              </a:rPr>
              <a:t>new ISSUE 7</a:t>
            </a:r>
          </a:p>
        </p:txBody>
      </p:sp>
      <p:sp>
        <p:nvSpPr>
          <p:cNvPr id="6"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pic>
        <p:nvPicPr>
          <p:cNvPr id="7" name="Picture 1" descr="C:\Users\orlando.chiarello\Desktop\MASTER WR - ISSUE 7-SECOND DRAFT 0516.jpg"/>
          <p:cNvPicPr>
            <a:picLocks noChangeAspect="1" noChangeArrowheads="1"/>
          </p:cNvPicPr>
          <p:nvPr/>
        </p:nvPicPr>
        <p:blipFill>
          <a:blip r:embed="rId3" cstate="print"/>
          <a:srcRect l="3592" t="7885" b="8536"/>
          <a:stretch>
            <a:fillRect/>
          </a:stretch>
        </p:blipFill>
        <p:spPr bwMode="auto">
          <a:xfrm>
            <a:off x="4243753" y="797169"/>
            <a:ext cx="4560277" cy="5591907"/>
          </a:xfrm>
          <a:prstGeom prst="rect">
            <a:avLst/>
          </a:prstGeom>
          <a:ln w="190500" cap="sq">
            <a:solidFill>
              <a:schemeClr val="accent5">
                <a:lumMod val="9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Freccia a destra 9"/>
          <p:cNvSpPr/>
          <p:nvPr/>
        </p:nvSpPr>
        <p:spPr bwMode="auto">
          <a:xfrm>
            <a:off x="1735015" y="3334206"/>
            <a:ext cx="2374603" cy="421174"/>
          </a:xfrm>
          <a:prstGeom prst="rightArrow">
            <a:avLst>
              <a:gd name="adj1" fmla="val 50000"/>
              <a:gd name="adj2" fmla="val 60884"/>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80000"/>
              </a:lnSpc>
              <a:spcBef>
                <a:spcPct val="0"/>
              </a:spcBef>
              <a:spcAft>
                <a:spcPct val="50000"/>
              </a:spcAft>
              <a:buClrTx/>
              <a:buSzTx/>
              <a:buFontTx/>
              <a:buNone/>
              <a:tabLst/>
            </a:pPr>
            <a:endParaRPr kumimoji="0" lang="it-IT" sz="16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11" name="Rectangle 2"/>
          <p:cNvSpPr>
            <a:spLocks noChangeArrowheads="1"/>
          </p:cNvSpPr>
          <p:nvPr/>
        </p:nvSpPr>
        <p:spPr bwMode="auto">
          <a:xfrm>
            <a:off x="410081" y="1954935"/>
            <a:ext cx="2790319" cy="1471556"/>
          </a:xfrm>
          <a:prstGeom prst="rect">
            <a:avLst/>
          </a:prstGeom>
          <a:noFill/>
          <a:ln w="12700">
            <a:noFill/>
            <a:miter lim="800000"/>
            <a:headEnd/>
            <a:tailEnd/>
          </a:ln>
        </p:spPr>
        <p:txBody>
          <a:bodyPr wrap="square" lIns="84138" tIns="42862" rIns="84138" bIns="42862">
            <a:spAutoFit/>
          </a:bodyPr>
          <a:lstStyle/>
          <a:p>
            <a:pPr defTabSz="793750" eaLnBrk="0" hangingPunct="0"/>
            <a:r>
              <a:rPr lang="en-GB" sz="1800" b="1" dirty="0" smtClean="0">
                <a:solidFill>
                  <a:srgbClr val="006666"/>
                </a:solidFill>
                <a:latin typeface="Calibri" pitchFamily="34" charset="0"/>
              </a:rPr>
              <a:t>is under final review </a:t>
            </a:r>
          </a:p>
          <a:p>
            <a:pPr defTabSz="793750" eaLnBrk="0" hangingPunct="0"/>
            <a:endParaRPr lang="en-GB" sz="1800" b="1" dirty="0" smtClean="0">
              <a:solidFill>
                <a:srgbClr val="006666"/>
              </a:solidFill>
              <a:latin typeface="Calibri" pitchFamily="34" charset="0"/>
            </a:endParaRPr>
          </a:p>
          <a:p>
            <a:pPr defTabSz="793750" eaLnBrk="0" hangingPunct="0"/>
            <a:r>
              <a:rPr lang="en-GB" sz="1800" b="1" dirty="0" smtClean="0">
                <a:solidFill>
                  <a:srgbClr val="006666"/>
                </a:solidFill>
                <a:latin typeface="Calibri" pitchFamily="34" charset="0"/>
              </a:rPr>
              <a:t>IT WILL BE AVAILABLE </a:t>
            </a:r>
          </a:p>
          <a:p>
            <a:pPr defTabSz="793750" eaLnBrk="0" hangingPunct="0"/>
            <a:r>
              <a:rPr lang="en-GB" sz="1800" b="1" dirty="0" smtClean="0">
                <a:solidFill>
                  <a:srgbClr val="006666"/>
                </a:solidFill>
                <a:latin typeface="Calibri" pitchFamily="34" charset="0"/>
              </a:rPr>
              <a:t>IN JANUARY 2017</a:t>
            </a:r>
          </a:p>
          <a:p>
            <a:pPr defTabSz="793750" eaLnBrk="0" hangingPunct="0"/>
            <a:endParaRPr lang="en-GB" sz="1800" b="1" dirty="0">
              <a:solidFill>
                <a:srgbClr val="FF0000"/>
              </a:solidFill>
              <a:latin typeface="Calibri" pitchFamily="34" charset="0"/>
            </a:endParaRPr>
          </a:p>
        </p:txBody>
      </p:sp>
      <p:sp>
        <p:nvSpPr>
          <p:cNvPr id="8" name="Rectangle 2"/>
          <p:cNvSpPr>
            <a:spLocks noChangeArrowheads="1"/>
          </p:cNvSpPr>
          <p:nvPr/>
        </p:nvSpPr>
        <p:spPr bwMode="auto">
          <a:xfrm>
            <a:off x="421804" y="4088535"/>
            <a:ext cx="2790319" cy="917558"/>
          </a:xfrm>
          <a:prstGeom prst="rect">
            <a:avLst/>
          </a:prstGeom>
          <a:noFill/>
          <a:ln w="12700">
            <a:noFill/>
            <a:miter lim="800000"/>
            <a:headEnd/>
            <a:tailEnd/>
          </a:ln>
        </p:spPr>
        <p:txBody>
          <a:bodyPr wrap="square" lIns="84138" tIns="42862" rIns="84138" bIns="42862">
            <a:spAutoFit/>
          </a:bodyPr>
          <a:lstStyle/>
          <a:p>
            <a:pPr defTabSz="793750" eaLnBrk="0" hangingPunct="0"/>
            <a:r>
              <a:rPr lang="en-GB" sz="1800" b="1" dirty="0" smtClean="0">
                <a:solidFill>
                  <a:srgbClr val="006666"/>
                </a:solidFill>
                <a:latin typeface="Calibri" pitchFamily="34" charset="0"/>
              </a:rPr>
              <a:t>NEW SIGNIFICANT IMPROVEMENTS AND SIMPLIFICATIONS</a:t>
            </a:r>
            <a:endParaRPr lang="en-GB" sz="18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bwMode="auto">
          <a:xfrm>
            <a:off x="349249" y="1035048"/>
            <a:ext cx="8594725" cy="137953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algn="ctr">
              <a:spcAft>
                <a:spcPts val="600"/>
              </a:spcAft>
            </a:pPr>
            <a:r>
              <a:rPr lang="en-US" altLang="ja-JP" sz="2000" b="1" kern="1200" dirty="0" smtClean="0">
                <a:solidFill>
                  <a:srgbClr val="333399"/>
                </a:solidFill>
                <a:latin typeface="Calibri" pitchFamily="34" charset="0"/>
                <a:ea typeface="ＭＳ Ｐゴシック"/>
                <a:cs typeface="ＭＳ Ｐゴシック"/>
              </a:rPr>
              <a:t>THANK YOU FOR YOUR ATTENTION!</a:t>
            </a:r>
          </a:p>
          <a:p>
            <a:pPr marL="0" indent="0" algn="ctr">
              <a:spcAft>
                <a:spcPts val="600"/>
              </a:spcAft>
            </a:pPr>
            <a:r>
              <a:rPr lang="en-US" sz="1400" dirty="0" smtClean="0">
                <a:latin typeface="Calibri" pitchFamily="34" charset="0"/>
              </a:rPr>
              <a:t>“If you simplify your English, you are freed from the worst follies of orthodoxy… ....</a:t>
            </a:r>
          </a:p>
          <a:p>
            <a:pPr marL="0" indent="0" algn="ctr">
              <a:spcAft>
                <a:spcPts val="600"/>
              </a:spcAft>
            </a:pPr>
            <a:r>
              <a:rPr lang="en-US" sz="1400" dirty="0" smtClean="0">
                <a:latin typeface="Calibri" pitchFamily="34" charset="0"/>
              </a:rPr>
              <a:t>And when you make a stupid remark, its stupidity will be obvious, even to yourself.”</a:t>
            </a:r>
          </a:p>
          <a:p>
            <a:pPr marL="0" indent="0" algn="ctr">
              <a:spcAft>
                <a:spcPts val="600"/>
              </a:spcAft>
            </a:pPr>
            <a:r>
              <a:rPr lang="en-US" sz="1400" dirty="0" smtClean="0">
                <a:latin typeface="Calibri" pitchFamily="34" charset="0"/>
              </a:rPr>
              <a:t>George Orwell (1946) - Politics and the English Language.</a:t>
            </a:r>
            <a:endParaRPr lang="it-IT" sz="1400" dirty="0" smtClean="0">
              <a:latin typeface="Calibri" pitchFamily="34" charset="0"/>
            </a:endParaRPr>
          </a:p>
        </p:txBody>
      </p:sp>
      <p:sp>
        <p:nvSpPr>
          <p:cNvPr id="84995" name="Rectangle 3"/>
          <p:cNvSpPr>
            <a:spLocks noChangeArrowheads="1"/>
          </p:cNvSpPr>
          <p:nvPr/>
        </p:nvSpPr>
        <p:spPr bwMode="auto">
          <a:xfrm>
            <a:off x="449567" y="2435542"/>
            <a:ext cx="8637281" cy="3879534"/>
          </a:xfrm>
          <a:prstGeom prst="rect">
            <a:avLst/>
          </a:prstGeom>
          <a:solidFill>
            <a:srgbClr val="FFFFFF"/>
          </a:solidFill>
          <a:ln w="9525">
            <a:noFill/>
            <a:miter lim="800000"/>
            <a:headEnd/>
            <a:tailEnd/>
          </a:ln>
        </p:spPr>
        <p:txBody>
          <a:bodyPr/>
          <a:lstStyle/>
          <a:p>
            <a:pPr defTabSz="858838" eaLnBrk="0" hangingPunct="0">
              <a:spcAft>
                <a:spcPct val="50000"/>
              </a:spcAft>
            </a:pPr>
            <a:r>
              <a:rPr lang="en-US" altLang="ja-JP" sz="1900" b="1" dirty="0">
                <a:latin typeface="Calibri" pitchFamily="34" charset="0"/>
              </a:rPr>
              <a:t>More information?</a:t>
            </a:r>
          </a:p>
          <a:p>
            <a:pPr defTabSz="858838" eaLnBrk="0" hangingPunct="0">
              <a:spcAft>
                <a:spcPct val="50000"/>
              </a:spcAft>
            </a:pPr>
            <a:r>
              <a:rPr lang="en-US" altLang="ja-JP" sz="1700" b="1" dirty="0">
                <a:solidFill>
                  <a:srgbClr val="333399"/>
                </a:solidFill>
                <a:latin typeface="Calibri" pitchFamily="34" charset="0"/>
              </a:rPr>
              <a:t>Please visit: </a:t>
            </a:r>
            <a:r>
              <a:rPr lang="en-US" altLang="ja-JP" sz="1700" b="1" dirty="0">
                <a:solidFill>
                  <a:srgbClr val="0070C0"/>
                </a:solidFill>
                <a:latin typeface="Calibri" pitchFamily="34" charset="0"/>
              </a:rPr>
              <a:t>	</a:t>
            </a:r>
            <a:r>
              <a:rPr lang="en-US" altLang="ja-JP" sz="1700" b="1" dirty="0" smtClean="0">
                <a:solidFill>
                  <a:srgbClr val="00B050"/>
                </a:solidFill>
                <a:latin typeface="Calibri" pitchFamily="34" charset="0"/>
                <a:hlinkClick r:id="rId3"/>
              </a:rPr>
              <a:t>www.asd-ste100.org</a:t>
            </a:r>
            <a:r>
              <a:rPr lang="en-US" altLang="ja-JP" sz="1700" b="1" dirty="0" smtClean="0">
                <a:solidFill>
                  <a:srgbClr val="00B050"/>
                </a:solidFill>
                <a:latin typeface="Calibri" pitchFamily="34" charset="0"/>
              </a:rPr>
              <a:t> </a:t>
            </a:r>
            <a:endParaRPr lang="en-US" altLang="ja-JP" sz="1700" b="1" dirty="0">
              <a:solidFill>
                <a:srgbClr val="00B050"/>
              </a:solidFill>
              <a:latin typeface="Calibri" pitchFamily="34" charset="0"/>
            </a:endParaRPr>
          </a:p>
          <a:p>
            <a:pPr defTabSz="858838" eaLnBrk="0" hangingPunct="0">
              <a:spcAft>
                <a:spcPct val="50000"/>
              </a:spcAft>
            </a:pPr>
            <a:r>
              <a:rPr lang="en-US" altLang="ja-JP" sz="1700" b="1" dirty="0">
                <a:solidFill>
                  <a:srgbClr val="333399"/>
                </a:solidFill>
                <a:latin typeface="Calibri" pitchFamily="34" charset="0"/>
              </a:rPr>
              <a:t>Please contact:  </a:t>
            </a:r>
            <a:r>
              <a:rPr lang="en-US" altLang="ja-JP" sz="1700" b="1" dirty="0">
                <a:solidFill>
                  <a:schemeClr val="tx2"/>
                </a:solidFill>
                <a:latin typeface="Calibri" pitchFamily="34" charset="0"/>
              </a:rPr>
              <a:t>	</a:t>
            </a:r>
            <a:r>
              <a:rPr lang="en-US" altLang="ja-JP" sz="1700" b="1" dirty="0" smtClean="0">
                <a:solidFill>
                  <a:srgbClr val="0052BA"/>
                </a:solidFill>
                <a:latin typeface="Calibri" pitchFamily="34" charset="0"/>
                <a:hlinkClick r:id="rId4"/>
              </a:rPr>
              <a:t>info@asd-ste100.org</a:t>
            </a:r>
            <a:r>
              <a:rPr lang="en-US" altLang="ja-JP" sz="1700" b="1" dirty="0" smtClean="0">
                <a:solidFill>
                  <a:srgbClr val="0052BA"/>
                </a:solidFill>
                <a:latin typeface="Calibri" pitchFamily="34" charset="0"/>
              </a:rPr>
              <a:t> </a:t>
            </a:r>
            <a:endParaRPr lang="en-US" altLang="ja-JP" sz="1700" b="1" dirty="0">
              <a:solidFill>
                <a:srgbClr val="0052BA"/>
              </a:solidFill>
              <a:latin typeface="Calibri" pitchFamily="34" charset="0"/>
            </a:endParaRPr>
          </a:p>
          <a:p>
            <a:pPr defTabSz="858838" eaLnBrk="0" hangingPunct="0">
              <a:lnSpc>
                <a:spcPct val="105000"/>
              </a:lnSpc>
              <a:spcAft>
                <a:spcPct val="50000"/>
              </a:spcAft>
            </a:pPr>
            <a:r>
              <a:rPr lang="en-US" altLang="ja-JP" sz="1700" b="1" dirty="0">
                <a:solidFill>
                  <a:srgbClr val="333399"/>
                </a:solidFill>
                <a:latin typeface="Calibri" pitchFamily="34" charset="0"/>
              </a:rPr>
              <a:t>Please visit the </a:t>
            </a:r>
            <a:r>
              <a:rPr lang="en-US" altLang="ja-JP" b="1" dirty="0" smtClean="0">
                <a:solidFill>
                  <a:srgbClr val="0070C0"/>
                </a:solidFill>
                <a:latin typeface="Calibri" pitchFamily="34" charset="0"/>
              </a:rPr>
              <a:t>	</a:t>
            </a:r>
            <a:r>
              <a:rPr lang="en-US" altLang="ja-JP" b="1" dirty="0" smtClean="0">
                <a:latin typeface="Calibri" pitchFamily="34" charset="0"/>
                <a:hlinkClick r:id="rId5"/>
              </a:rPr>
              <a:t>STEMG </a:t>
            </a:r>
            <a:r>
              <a:rPr lang="en-US" altLang="ja-JP" b="1" dirty="0" err="1">
                <a:latin typeface="Calibri" pitchFamily="34" charset="0"/>
                <a:hlinkClick r:id="rId5"/>
              </a:rPr>
              <a:t>Facebook</a:t>
            </a:r>
            <a:r>
              <a:rPr lang="en-US" altLang="ja-JP" b="1" dirty="0">
                <a:latin typeface="Calibri" pitchFamily="34" charset="0"/>
                <a:hlinkClick r:id="rId5"/>
              </a:rPr>
              <a:t> page</a:t>
            </a:r>
            <a:endParaRPr lang="en-US" altLang="ja-JP" b="1" dirty="0">
              <a:latin typeface="Calibri" pitchFamily="34" charset="0"/>
            </a:endParaRPr>
          </a:p>
          <a:p>
            <a:pPr defTabSz="858838" eaLnBrk="0" hangingPunct="0">
              <a:lnSpc>
                <a:spcPct val="105000"/>
              </a:lnSpc>
              <a:spcAft>
                <a:spcPct val="50000"/>
              </a:spcAft>
            </a:pPr>
            <a:r>
              <a:rPr lang="en-US" altLang="ja-JP" sz="1700" b="1" dirty="0">
                <a:solidFill>
                  <a:srgbClr val="333399"/>
                </a:solidFill>
                <a:latin typeface="Calibri" pitchFamily="34" charset="0"/>
              </a:rPr>
              <a:t>Follow the </a:t>
            </a:r>
            <a:r>
              <a:rPr lang="en-US" altLang="ja-JP" sz="1700" b="1" dirty="0" err="1">
                <a:solidFill>
                  <a:srgbClr val="333399"/>
                </a:solidFill>
                <a:latin typeface="Calibri" pitchFamily="34" charset="0"/>
              </a:rPr>
              <a:t>STEMG</a:t>
            </a:r>
            <a:r>
              <a:rPr lang="en-US" altLang="ja-JP" sz="1700" b="1" dirty="0">
                <a:solidFill>
                  <a:srgbClr val="333399"/>
                </a:solidFill>
                <a:latin typeface="Calibri" pitchFamily="34" charset="0"/>
              </a:rPr>
              <a:t> on Twitter </a:t>
            </a:r>
            <a:r>
              <a:rPr lang="en-US" altLang="ja-JP" b="1" dirty="0">
                <a:solidFill>
                  <a:srgbClr val="FF9933"/>
                </a:solidFill>
                <a:latin typeface="Calibri" pitchFamily="34" charset="0"/>
              </a:rPr>
              <a:t>@</a:t>
            </a:r>
            <a:r>
              <a:rPr lang="en-US" altLang="ja-JP" b="1" dirty="0" err="1">
                <a:solidFill>
                  <a:srgbClr val="FF9933"/>
                </a:solidFill>
                <a:latin typeface="Calibri" pitchFamily="34" charset="0"/>
              </a:rPr>
              <a:t>asd_stemg</a:t>
            </a:r>
            <a:endParaRPr lang="en-US" altLang="ja-JP" b="1" dirty="0">
              <a:solidFill>
                <a:srgbClr val="FF9933"/>
              </a:solidFill>
              <a:latin typeface="Calibri" pitchFamily="34" charset="0"/>
            </a:endParaRPr>
          </a:p>
          <a:p>
            <a:pPr defTabSz="858838" eaLnBrk="0" hangingPunct="0">
              <a:lnSpc>
                <a:spcPct val="105000"/>
              </a:lnSpc>
              <a:spcAft>
                <a:spcPct val="50000"/>
              </a:spcAft>
            </a:pPr>
            <a:r>
              <a:rPr lang="en-US" altLang="ja-JP" sz="1700" b="1" dirty="0">
                <a:solidFill>
                  <a:srgbClr val="333399"/>
                </a:solidFill>
                <a:latin typeface="Calibri" pitchFamily="34" charset="0"/>
              </a:rPr>
              <a:t>Get in contact with the </a:t>
            </a:r>
            <a:r>
              <a:rPr lang="en-US" altLang="ja-JP" sz="1700" b="1" dirty="0" err="1">
                <a:solidFill>
                  <a:srgbClr val="333399"/>
                </a:solidFill>
                <a:latin typeface="Calibri" pitchFamily="34" charset="0"/>
              </a:rPr>
              <a:t>STEMG</a:t>
            </a:r>
            <a:r>
              <a:rPr lang="en-US" altLang="ja-JP" sz="1700" b="1" dirty="0">
                <a:solidFill>
                  <a:srgbClr val="333399"/>
                </a:solidFill>
                <a:latin typeface="Calibri" pitchFamily="34" charset="0"/>
              </a:rPr>
              <a:t> on </a:t>
            </a:r>
            <a:r>
              <a:rPr lang="en-US" altLang="ja-JP" b="1" dirty="0" err="1">
                <a:latin typeface="Calibri" pitchFamily="34" charset="0"/>
                <a:hlinkClick r:id="rId6"/>
              </a:rPr>
              <a:t>Linkedin</a:t>
            </a:r>
            <a:endParaRPr lang="en-US" altLang="ja-JP" sz="1500" b="1" dirty="0">
              <a:latin typeface="Calibri" pitchFamily="34" charset="0"/>
            </a:endParaRPr>
          </a:p>
          <a:p>
            <a:pPr defTabSz="858838" eaLnBrk="0" hangingPunct="0">
              <a:lnSpc>
                <a:spcPct val="105000"/>
              </a:lnSpc>
              <a:spcAft>
                <a:spcPct val="50000"/>
              </a:spcAft>
            </a:pPr>
            <a:r>
              <a:rPr lang="en-US" altLang="ja-JP" sz="1700" b="1" dirty="0" smtClean="0">
                <a:solidFill>
                  <a:srgbClr val="333399"/>
                </a:solidFill>
                <a:latin typeface="Calibri" pitchFamily="34" charset="0"/>
              </a:rPr>
              <a:t>Request a free copy of STE </a:t>
            </a:r>
            <a:r>
              <a:rPr lang="en-US" altLang="ja-JP" b="1" dirty="0" smtClean="0">
                <a:latin typeface="Calibri" pitchFamily="34" charset="0"/>
                <a:hlinkClick r:id="rId3"/>
              </a:rPr>
              <a:t>www.asd-ste100.org</a:t>
            </a:r>
            <a:r>
              <a:rPr lang="en-US" altLang="ja-JP" b="1" dirty="0" smtClean="0">
                <a:latin typeface="Calibri" pitchFamily="34" charset="0"/>
              </a:rPr>
              <a:t>  </a:t>
            </a:r>
            <a:endParaRPr lang="en-US" altLang="ja-JP" sz="1500" b="1" dirty="0" smtClean="0">
              <a:latin typeface="Calibri" pitchFamily="34" charset="0"/>
            </a:endParaRPr>
          </a:p>
          <a:p>
            <a:pPr defTabSz="858838" eaLnBrk="0" hangingPunct="0">
              <a:lnSpc>
                <a:spcPct val="105000"/>
              </a:lnSpc>
              <a:spcAft>
                <a:spcPct val="50000"/>
              </a:spcAft>
            </a:pPr>
            <a:endParaRPr lang="en-US" altLang="ja-JP" b="1" dirty="0" smtClean="0">
              <a:latin typeface="Calibri" pitchFamily="34" charset="0"/>
            </a:endParaRPr>
          </a:p>
          <a:p>
            <a:pPr defTabSz="858838" eaLnBrk="0" hangingPunct="0">
              <a:lnSpc>
                <a:spcPct val="105000"/>
              </a:lnSpc>
              <a:spcAft>
                <a:spcPct val="50000"/>
              </a:spcAft>
            </a:pPr>
            <a:r>
              <a:rPr lang="en-US" altLang="ja-JP" sz="1800" b="1" dirty="0" smtClean="0">
                <a:latin typeface="Calibri" pitchFamily="34" charset="0"/>
              </a:rPr>
              <a:t>Orlando Chiarello</a:t>
            </a:r>
            <a:r>
              <a:rPr lang="en-US" altLang="ja-JP" sz="1500" b="1" dirty="0" smtClean="0">
                <a:latin typeface="Calibri" pitchFamily="34" charset="0"/>
              </a:rPr>
              <a:t/>
            </a:r>
            <a:br>
              <a:rPr lang="en-US" altLang="ja-JP" sz="1500" b="1" dirty="0" smtClean="0">
                <a:latin typeface="Calibri" pitchFamily="34" charset="0"/>
              </a:rPr>
            </a:br>
            <a:r>
              <a:rPr lang="en-US" altLang="ja-JP" sz="1000" b="1" dirty="0" smtClean="0">
                <a:solidFill>
                  <a:srgbClr val="0052BA"/>
                </a:solidFill>
                <a:latin typeface="Calibri" pitchFamily="34" charset="0"/>
                <a:hlinkClick r:id="rId7"/>
              </a:rPr>
              <a:t>orlando.chiarello@secondomona.com</a:t>
            </a:r>
            <a:endParaRPr lang="en-US" altLang="ja-JP" sz="1000" b="1" dirty="0">
              <a:solidFill>
                <a:srgbClr val="0052BA"/>
              </a:solidFill>
              <a:latin typeface="Calibri" pitchFamily="34" charset="0"/>
            </a:endParaRPr>
          </a:p>
        </p:txBody>
      </p:sp>
      <p:pic>
        <p:nvPicPr>
          <p:cNvPr id="3080" name="Picture 8" descr="https://encrypted-tbn2.gstatic.com/images?q=tbn:ANd9GcRjKPlg6NbeDIBz2-YsGwnKJ8ya37bygL8-Nf4xnYtBoUMo87zr">
            <a:hlinkClick r:id="rId8"/>
          </p:cNvPr>
          <p:cNvPicPr>
            <a:picLocks noChangeAspect="1" noChangeArrowheads="1"/>
          </p:cNvPicPr>
          <p:nvPr/>
        </p:nvPicPr>
        <p:blipFill>
          <a:blip r:embed="rId9" cstate="print"/>
          <a:srcRect/>
          <a:stretch>
            <a:fillRect/>
          </a:stretch>
        </p:blipFill>
        <p:spPr bwMode="auto">
          <a:xfrm>
            <a:off x="3019547" y="5575090"/>
            <a:ext cx="686579" cy="686579"/>
          </a:xfrm>
          <a:prstGeom prst="rect">
            <a:avLst/>
          </a:prstGeom>
          <a:noFill/>
        </p:spPr>
      </p:pic>
      <p:sp>
        <p:nvSpPr>
          <p:cNvPr id="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pic>
        <p:nvPicPr>
          <p:cNvPr id="2" name="Picture 2" descr="https://upload.wikimedia.org/wikipedia/commons/thumb/c/ca/LinkedIn_logo_initials.png/768px-LinkedIn_logo_initials.png">
            <a:hlinkClick r:id="rId10"/>
          </p:cNvPr>
          <p:cNvPicPr>
            <a:picLocks noChangeAspect="1" noChangeArrowheads="1"/>
          </p:cNvPicPr>
          <p:nvPr/>
        </p:nvPicPr>
        <p:blipFill>
          <a:blip r:embed="rId11" cstate="print"/>
          <a:srcRect/>
          <a:stretch>
            <a:fillRect/>
          </a:stretch>
        </p:blipFill>
        <p:spPr bwMode="auto">
          <a:xfrm>
            <a:off x="3727451" y="5641975"/>
            <a:ext cx="558800" cy="558800"/>
          </a:xfrm>
          <a:prstGeom prst="rect">
            <a:avLst/>
          </a:prstGeom>
          <a:noFill/>
        </p:spPr>
      </p:pic>
      <p:pic>
        <p:nvPicPr>
          <p:cNvPr id="9" name="Immagine 8" descr="Logo SM 1903.jpg"/>
          <p:cNvPicPr/>
          <p:nvPr/>
        </p:nvPicPr>
        <p:blipFill>
          <a:blip r:embed="rId12" cstate="print"/>
          <a:srcRect/>
          <a:stretch>
            <a:fillRect/>
          </a:stretch>
        </p:blipFill>
        <p:spPr bwMode="auto">
          <a:xfrm>
            <a:off x="412500" y="890953"/>
            <a:ext cx="935655" cy="574652"/>
          </a:xfrm>
          <a:prstGeom prst="rect">
            <a:avLst/>
          </a:prstGeom>
          <a:noFill/>
          <a:ln w="9525">
            <a:noFill/>
            <a:miter lim="800000"/>
            <a:headEnd/>
            <a:tailEnd/>
          </a:ln>
        </p:spPr>
      </p:pic>
      <p:pic>
        <p:nvPicPr>
          <p:cNvPr id="10" name="Immagine 1"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076" y="1396263"/>
            <a:ext cx="1125415" cy="3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s://scontent.xx.fbcdn.net/hphotos-frc3/v/t1.0-9/945586_376155909159442_1817698779_n.jpg?oh=a0d28a03feb4da4999fb0dcee58e7c9e&amp;oe=572CE2DF"/>
          <p:cNvPicPr>
            <a:picLocks noChangeAspect="1" noChangeArrowheads="1"/>
          </p:cNvPicPr>
          <p:nvPr/>
        </p:nvPicPr>
        <p:blipFill>
          <a:blip r:embed="rId14" cstate="print"/>
          <a:srcRect/>
          <a:stretch>
            <a:fillRect/>
          </a:stretch>
        </p:blipFill>
        <p:spPr bwMode="auto">
          <a:xfrm>
            <a:off x="5443270" y="4226944"/>
            <a:ext cx="3519578" cy="2153154"/>
          </a:xfrm>
          <a:prstGeom prst="rect">
            <a:avLst/>
          </a:prstGeom>
          <a:noFill/>
        </p:spPr>
      </p:pic>
      <p:pic>
        <p:nvPicPr>
          <p:cNvPr id="14" name="Picture 10" descr="http://www.brspecial.com/images/russia/astrakhan-russia/astrakhan-russia.jpg"/>
          <p:cNvPicPr>
            <a:picLocks noChangeAspect="1" noChangeArrowheads="1"/>
          </p:cNvPicPr>
          <p:nvPr/>
        </p:nvPicPr>
        <p:blipFill>
          <a:blip r:embed="rId15" cstate="print"/>
          <a:srcRect/>
          <a:stretch>
            <a:fillRect/>
          </a:stretch>
        </p:blipFill>
        <p:spPr bwMode="auto">
          <a:xfrm>
            <a:off x="5624722" y="2441276"/>
            <a:ext cx="3209600" cy="2006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ChangeArrowheads="1"/>
          </p:cNvSpPr>
          <p:nvPr/>
        </p:nvSpPr>
        <p:spPr bwMode="auto">
          <a:xfrm>
            <a:off x="243319" y="2448155"/>
            <a:ext cx="8555624" cy="2625718"/>
          </a:xfrm>
          <a:prstGeom prst="rect">
            <a:avLst/>
          </a:prstGeom>
          <a:noFill/>
          <a:ln w="12700">
            <a:noFill/>
            <a:miter lim="800000"/>
            <a:headEnd/>
            <a:tailEnd/>
          </a:ln>
        </p:spPr>
        <p:txBody>
          <a:bodyPr wrap="square" lIns="84138" tIns="42862" rIns="84138" bIns="42862">
            <a:spAutoFit/>
          </a:bodyPr>
          <a:lstStyle/>
          <a:p>
            <a:pPr lvl="1" indent="-457200" defTabSz="793750" eaLnBrk="0" hangingPunct="0">
              <a:spcBef>
                <a:spcPts val="600"/>
              </a:spcBef>
              <a:buFont typeface="Wingdings" pitchFamily="2" charset="2"/>
              <a:buChar char="Ø"/>
            </a:pPr>
            <a:r>
              <a:rPr lang="en-US" sz="2000" b="1" dirty="0" smtClean="0">
                <a:solidFill>
                  <a:srgbClr val="333399"/>
                </a:solidFill>
                <a:latin typeface="Calibri" pitchFamily="34" charset="0"/>
              </a:rPr>
              <a:t>Product Support Manager of Secondo Mona S.p.A.</a:t>
            </a:r>
          </a:p>
          <a:p>
            <a:pPr lvl="1" indent="-457200" defTabSz="793750" eaLnBrk="0" hangingPunct="0">
              <a:spcBef>
                <a:spcPts val="600"/>
              </a:spcBef>
              <a:buFont typeface="Wingdings" pitchFamily="2" charset="2"/>
              <a:buChar char="Ø"/>
            </a:pPr>
            <a:r>
              <a:rPr lang="en-US" sz="2000" b="1" dirty="0" smtClean="0">
                <a:solidFill>
                  <a:srgbClr val="333399"/>
                </a:solidFill>
                <a:latin typeface="Calibri" pitchFamily="34" charset="0"/>
              </a:rPr>
              <a:t>Former technical translator and technical writer</a:t>
            </a:r>
          </a:p>
          <a:p>
            <a:pPr lvl="1" indent="-457200" defTabSz="793750" eaLnBrk="0" hangingPunct="0">
              <a:spcBef>
                <a:spcPts val="600"/>
              </a:spcBef>
              <a:buFont typeface="Wingdings" pitchFamily="2" charset="2"/>
              <a:buChar char="Ø"/>
            </a:pPr>
            <a:r>
              <a:rPr lang="en-US" sz="2000" b="1" dirty="0" smtClean="0">
                <a:solidFill>
                  <a:srgbClr val="333399"/>
                </a:solidFill>
                <a:latin typeface="Calibri" pitchFamily="34" charset="0"/>
              </a:rPr>
              <a:t>Chairman of the ASD Simplified Technical English Maintenance Group (STEMG) and AIAD-Italy national delegate</a:t>
            </a:r>
          </a:p>
          <a:p>
            <a:pPr lvl="1" indent="-457200" defTabSz="793750" eaLnBrk="0" hangingPunct="0">
              <a:spcBef>
                <a:spcPts val="600"/>
              </a:spcBef>
              <a:buFont typeface="Wingdings" pitchFamily="2" charset="2"/>
              <a:buChar char="Ø"/>
            </a:pPr>
            <a:r>
              <a:rPr lang="en-US" sz="2000" b="1" dirty="0" smtClean="0">
                <a:solidFill>
                  <a:srgbClr val="333399"/>
                </a:solidFill>
                <a:latin typeface="Calibri" pitchFamily="34" charset="0"/>
              </a:rPr>
              <a:t>Member of the ASD Product Services Specification Group</a:t>
            </a:r>
          </a:p>
          <a:p>
            <a:pPr lvl="1" indent="-457200" defTabSz="793750" eaLnBrk="0" hangingPunct="0">
              <a:spcBef>
                <a:spcPts val="600"/>
              </a:spcBef>
              <a:buFont typeface="Wingdings" pitchFamily="2" charset="2"/>
              <a:buChar char="Ø"/>
            </a:pPr>
            <a:r>
              <a:rPr lang="en-US" sz="2000" b="1" dirty="0" smtClean="0">
                <a:solidFill>
                  <a:srgbClr val="333399"/>
                </a:solidFill>
                <a:latin typeface="Calibri" pitchFamily="34" charset="0"/>
              </a:rPr>
              <a:t>Member of the AIAD-Italy Documentation Working Group</a:t>
            </a:r>
          </a:p>
          <a:p>
            <a:pPr lvl="1" indent="-457200" defTabSz="793750" eaLnBrk="0" hangingPunct="0">
              <a:spcBef>
                <a:spcPts val="600"/>
              </a:spcBef>
              <a:buFont typeface="Wingdings" pitchFamily="2" charset="2"/>
              <a:buChar char="Ø"/>
            </a:pPr>
            <a:r>
              <a:rPr lang="en-US" sz="2000" b="1" dirty="0" smtClean="0">
                <a:solidFill>
                  <a:srgbClr val="333399"/>
                </a:solidFill>
                <a:latin typeface="Calibri" pitchFamily="34" charset="0"/>
              </a:rPr>
              <a:t>STE tutor at Uninettuno University</a:t>
            </a:r>
            <a:endParaRPr lang="en-GB" sz="2000" b="1" dirty="0" smtClean="0">
              <a:solidFill>
                <a:srgbClr val="333399"/>
              </a:solidFill>
              <a:latin typeface="Calibri" pitchFamily="34" charset="0"/>
            </a:endParaRPr>
          </a:p>
        </p:txBody>
      </p:sp>
      <p:sp>
        <p:nvSpPr>
          <p:cNvPr id="6148" name="Rectangle 4"/>
          <p:cNvSpPr>
            <a:spLocks noChangeArrowheads="1"/>
          </p:cNvSpPr>
          <p:nvPr/>
        </p:nvSpPr>
        <p:spPr bwMode="auto">
          <a:xfrm>
            <a:off x="247229" y="1829721"/>
            <a:ext cx="8015288" cy="677863"/>
          </a:xfrm>
          <a:prstGeom prst="rect">
            <a:avLst/>
          </a:prstGeom>
          <a:noFill/>
          <a:ln w="12700">
            <a:noFill/>
            <a:miter lim="800000"/>
            <a:headEnd/>
            <a:tailEnd/>
          </a:ln>
        </p:spPr>
        <p:txBody>
          <a:bodyPr lIns="84138" tIns="42862" rIns="84138" bIns="42862"/>
          <a:lstStyle/>
          <a:p>
            <a:pPr marL="296863" indent="-296863" defTabSz="793750" eaLnBrk="0" hangingPunct="0">
              <a:spcAft>
                <a:spcPct val="50000"/>
              </a:spcAft>
            </a:pPr>
            <a:r>
              <a:rPr lang="en-GB" sz="2500" b="1" dirty="0" smtClean="0">
                <a:latin typeface="Calibri" pitchFamily="34" charset="0"/>
              </a:rPr>
              <a:t>Orlando Chiarello</a:t>
            </a:r>
            <a:endParaRPr lang="en-GB" sz="2500" i="1" dirty="0">
              <a:solidFill>
                <a:schemeClr val="accent1"/>
              </a:solidFill>
              <a:latin typeface="Calibri" pitchFamily="34" charset="0"/>
            </a:endParaRPr>
          </a:p>
        </p:txBody>
      </p:sp>
      <p:sp>
        <p:nvSpPr>
          <p:cNvPr id="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
        <p:nvSpPr>
          <p:cNvPr id="7" name="Rectangle 4"/>
          <p:cNvSpPr>
            <a:spLocks noChangeArrowheads="1"/>
          </p:cNvSpPr>
          <p:nvPr/>
        </p:nvSpPr>
        <p:spPr bwMode="auto">
          <a:xfrm>
            <a:off x="250825" y="1238250"/>
            <a:ext cx="8015288" cy="677863"/>
          </a:xfrm>
          <a:prstGeom prst="rect">
            <a:avLst/>
          </a:prstGeom>
          <a:noFill/>
          <a:ln w="12700">
            <a:noFill/>
            <a:miter lim="800000"/>
            <a:headEnd/>
            <a:tailEnd/>
          </a:ln>
        </p:spPr>
        <p:txBody>
          <a:bodyPr lIns="84138" tIns="42862" rIns="84138" bIns="42862"/>
          <a:lstStyle/>
          <a:p>
            <a:pPr marL="296863" indent="-296863" defTabSz="793750" eaLnBrk="0" hangingPunct="0">
              <a:spcAft>
                <a:spcPct val="50000"/>
              </a:spcAft>
            </a:pPr>
            <a:r>
              <a:rPr lang="en-GB" sz="2500" b="1" dirty="0" smtClean="0"/>
              <a:t>The presenter</a:t>
            </a:r>
            <a:endParaRPr lang="en-GB" sz="2500" i="1" dirty="0">
              <a:solidFill>
                <a:schemeClr val="accent1"/>
              </a:solidFill>
            </a:endParaRPr>
          </a:p>
        </p:txBody>
      </p:sp>
      <p:pic>
        <p:nvPicPr>
          <p:cNvPr id="1027" name="Picture 3"/>
          <p:cNvPicPr>
            <a:picLocks noChangeAspect="1" noChangeArrowheads="1"/>
          </p:cNvPicPr>
          <p:nvPr/>
        </p:nvPicPr>
        <p:blipFill>
          <a:blip r:embed="rId3" cstate="print"/>
          <a:srcRect/>
          <a:stretch>
            <a:fillRect/>
          </a:stretch>
        </p:blipFill>
        <p:spPr bwMode="auto">
          <a:xfrm>
            <a:off x="6263909" y="4665784"/>
            <a:ext cx="2318401" cy="17388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ChangeArrowheads="1"/>
          </p:cNvSpPr>
          <p:nvPr/>
        </p:nvSpPr>
        <p:spPr bwMode="auto">
          <a:xfrm>
            <a:off x="261834" y="1621016"/>
            <a:ext cx="8718264" cy="2702662"/>
          </a:xfrm>
          <a:prstGeom prst="rect">
            <a:avLst/>
          </a:prstGeom>
          <a:noFill/>
          <a:ln w="12700">
            <a:noFill/>
            <a:miter lim="800000"/>
            <a:headEnd/>
            <a:tailEnd/>
          </a:ln>
        </p:spPr>
        <p:txBody>
          <a:bodyPr wrap="square" lIns="84138" tIns="42862" rIns="84138" bIns="42862">
            <a:spAutoFit/>
          </a:bodyPr>
          <a:lstStyle/>
          <a:p>
            <a:r>
              <a:rPr lang="en-US" sz="1400" b="1" dirty="0" smtClean="0">
                <a:solidFill>
                  <a:srgbClr val="333399"/>
                </a:solidFill>
                <a:latin typeface="Calibri" pitchFamily="34" charset="0"/>
              </a:rPr>
              <a:t>An Italian aerospace company, privately owned, employing around 260 people in its factory and offices in </a:t>
            </a:r>
            <a:r>
              <a:rPr lang="en-US" sz="1400" b="1" dirty="0" err="1" smtClean="0">
                <a:solidFill>
                  <a:srgbClr val="333399"/>
                </a:solidFill>
                <a:latin typeface="Calibri" pitchFamily="34" charset="0"/>
              </a:rPr>
              <a:t>Somma</a:t>
            </a:r>
            <a:r>
              <a:rPr lang="en-US" sz="1400" b="1" dirty="0" smtClean="0">
                <a:solidFill>
                  <a:srgbClr val="333399"/>
                </a:solidFill>
                <a:latin typeface="Calibri" pitchFamily="34" charset="0"/>
              </a:rPr>
              <a:t> Lombardo, close to Milan-</a:t>
            </a:r>
            <a:r>
              <a:rPr lang="en-US" sz="1400" b="1" dirty="0" err="1" smtClean="0">
                <a:solidFill>
                  <a:srgbClr val="333399"/>
                </a:solidFill>
                <a:latin typeface="Calibri" pitchFamily="34" charset="0"/>
              </a:rPr>
              <a:t>Malpensa</a:t>
            </a:r>
            <a:r>
              <a:rPr lang="en-US" sz="1400" b="1" dirty="0" smtClean="0">
                <a:solidFill>
                  <a:srgbClr val="333399"/>
                </a:solidFill>
                <a:latin typeface="Calibri" pitchFamily="34" charset="0"/>
              </a:rPr>
              <a:t> International Airport.</a:t>
            </a:r>
          </a:p>
          <a:p>
            <a:endParaRPr lang="en-US" sz="1400" b="1" dirty="0" smtClean="0">
              <a:solidFill>
                <a:srgbClr val="333399"/>
              </a:solidFill>
              <a:latin typeface="Calibri" pitchFamily="34" charset="0"/>
            </a:endParaRPr>
          </a:p>
          <a:p>
            <a:r>
              <a:rPr lang="en-US" sz="1400" b="1" dirty="0" smtClean="0">
                <a:solidFill>
                  <a:srgbClr val="333399"/>
                </a:solidFill>
                <a:latin typeface="Calibri" pitchFamily="34" charset="0"/>
              </a:rPr>
              <a:t>Founded in 1903 by Mr. Secondo Mona for the sale and repair of cycles and motorcycles, in 1913 it started supplying the aerospace industry with MRO activities for the first aero-engines and since 1923 it designs and produces its own equipment for aircraft, mainly in fuel.</a:t>
            </a:r>
          </a:p>
          <a:p>
            <a:endParaRPr lang="en-US" sz="1400" b="1" dirty="0" smtClean="0">
              <a:solidFill>
                <a:srgbClr val="333399"/>
              </a:solidFill>
              <a:latin typeface="Calibri" pitchFamily="34" charset="0"/>
            </a:endParaRPr>
          </a:p>
          <a:p>
            <a:r>
              <a:rPr lang="en-US" sz="1400" b="1" dirty="0" smtClean="0">
                <a:solidFill>
                  <a:srgbClr val="333399"/>
                </a:solidFill>
                <a:latin typeface="Calibri" pitchFamily="34" charset="0"/>
              </a:rPr>
              <a:t>Today, Secondo Mona is a qualified and experienced partner in the global aerospace and defense market for the supply of on-board equipment and systems. </a:t>
            </a:r>
          </a:p>
          <a:p>
            <a:r>
              <a:rPr lang="en-US" sz="1400" b="1" dirty="0" smtClean="0">
                <a:solidFill>
                  <a:srgbClr val="333399"/>
                </a:solidFill>
                <a:latin typeface="Calibri" pitchFamily="34" charset="0"/>
              </a:rPr>
              <a:t/>
            </a:r>
            <a:br>
              <a:rPr lang="en-US" sz="1400" b="1" dirty="0" smtClean="0">
                <a:solidFill>
                  <a:srgbClr val="333399"/>
                </a:solidFill>
                <a:latin typeface="Calibri" pitchFamily="34" charset="0"/>
              </a:rPr>
            </a:br>
            <a:r>
              <a:rPr lang="en-US" sz="1400" b="1" dirty="0" smtClean="0">
                <a:solidFill>
                  <a:srgbClr val="333399"/>
                </a:solidFill>
                <a:latin typeface="Calibri" pitchFamily="34" charset="0"/>
              </a:rPr>
              <a:t>The products designed and developed by Secondo Mona have been selected by European companies for more than half a century and in the last decade also by both American and Asian Customers</a:t>
            </a:r>
            <a:r>
              <a:rPr lang="en-US" b="1" dirty="0" smtClean="0">
                <a:solidFill>
                  <a:srgbClr val="333399"/>
                </a:solidFill>
                <a:latin typeface="Calibri" pitchFamily="34" charset="0"/>
              </a:rPr>
              <a:t>.</a:t>
            </a:r>
          </a:p>
        </p:txBody>
      </p:sp>
      <p:sp>
        <p:nvSpPr>
          <p:cNvPr id="6148" name="Rectangle 4"/>
          <p:cNvSpPr>
            <a:spLocks noChangeArrowheads="1"/>
          </p:cNvSpPr>
          <p:nvPr/>
        </p:nvSpPr>
        <p:spPr bwMode="auto">
          <a:xfrm>
            <a:off x="250825" y="1177868"/>
            <a:ext cx="8015288" cy="677863"/>
          </a:xfrm>
          <a:prstGeom prst="rect">
            <a:avLst/>
          </a:prstGeom>
          <a:noFill/>
          <a:ln w="12700">
            <a:noFill/>
            <a:miter lim="800000"/>
            <a:headEnd/>
            <a:tailEnd/>
          </a:ln>
        </p:spPr>
        <p:txBody>
          <a:bodyPr lIns="84138" tIns="42862" rIns="84138" bIns="42862"/>
          <a:lstStyle/>
          <a:p>
            <a:pPr marL="296863" indent="-296863" defTabSz="793750" eaLnBrk="0" hangingPunct="0">
              <a:spcAft>
                <a:spcPct val="50000"/>
              </a:spcAft>
            </a:pPr>
            <a:r>
              <a:rPr lang="en-GB" sz="2500" b="1" dirty="0" smtClean="0">
                <a:latin typeface="Calibri" pitchFamily="34" charset="0"/>
              </a:rPr>
              <a:t>Secondo Mona S.p.A.</a:t>
            </a:r>
            <a:endParaRPr lang="en-GB" sz="2500" i="1" dirty="0">
              <a:solidFill>
                <a:schemeClr val="accent1"/>
              </a:solidFill>
              <a:latin typeface="Calibri" pitchFamily="34" charset="0"/>
            </a:endParaRPr>
          </a:p>
        </p:txBody>
      </p:sp>
      <p:pic>
        <p:nvPicPr>
          <p:cNvPr id="8" name="Immagine 7" descr="C:\Documents and Settings\orlando.chiarello\Desktop\Servizio fotografico SM maggio 2012\SM 01_MPF7968 b.jpg"/>
          <p:cNvPicPr/>
          <p:nvPr/>
        </p:nvPicPr>
        <p:blipFill>
          <a:blip r:embed="rId3" cstate="print"/>
          <a:srcRect/>
          <a:stretch>
            <a:fillRect/>
          </a:stretch>
        </p:blipFill>
        <p:spPr bwMode="auto">
          <a:xfrm>
            <a:off x="2944613" y="4304582"/>
            <a:ext cx="3378546" cy="2147976"/>
          </a:xfrm>
          <a:prstGeom prst="rect">
            <a:avLst/>
          </a:prstGeom>
          <a:noFill/>
          <a:ln w="9525">
            <a:noFill/>
            <a:miter lim="800000"/>
            <a:headEnd/>
            <a:tailEnd/>
          </a:ln>
        </p:spPr>
      </p:pic>
      <p:sp>
        <p:nvSpPr>
          <p:cNvPr id="9"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pic>
        <p:nvPicPr>
          <p:cNvPr id="7" name="Immagine 6"/>
          <p:cNvPicPr/>
          <p:nvPr/>
        </p:nvPicPr>
        <p:blipFill>
          <a:blip r:embed="rId4" cstate="print"/>
          <a:srcRect/>
          <a:stretch>
            <a:fillRect/>
          </a:stretch>
        </p:blipFill>
        <p:spPr bwMode="auto">
          <a:xfrm>
            <a:off x="5497127" y="5874589"/>
            <a:ext cx="834662" cy="569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525" y="3004698"/>
            <a:ext cx="1508950" cy="50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Luisella\Pictures\logo_GIFA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4299" y="2419350"/>
            <a:ext cx="1051401" cy="6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Luisella\Pictures\aai2-finalhea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7274" y="2590800"/>
            <a:ext cx="2484387" cy="38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Luisella\Pictures\image0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048" y="2380694"/>
            <a:ext cx="17240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 y="3019895"/>
            <a:ext cx="1733550" cy="63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Luisella\Pictures\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250" y="3075699"/>
            <a:ext cx="1648960" cy="51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Luisella\Pictures\ADS%20logo2011_sectorlef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4050" y="2559181"/>
            <a:ext cx="1635455" cy="47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ChangeArrowheads="1"/>
          </p:cNvSpPr>
          <p:nvPr/>
        </p:nvSpPr>
        <p:spPr bwMode="auto">
          <a:xfrm>
            <a:off x="316468" y="4186254"/>
            <a:ext cx="8675131" cy="552449"/>
          </a:xfrm>
          <a:prstGeom prst="rect">
            <a:avLst/>
          </a:prstGeom>
          <a:noFill/>
          <a:ln w="12700">
            <a:noFill/>
            <a:miter lim="800000"/>
            <a:headEnd/>
            <a:tailEnd/>
          </a:ln>
        </p:spPr>
        <p:txBody>
          <a:bodyPr lIns="84138" tIns="42862" rIns="84138" bIns="42862"/>
          <a:lstStyle/>
          <a:p>
            <a:pPr marL="296863" indent="-296863" defTabSz="793750" eaLnBrk="0" hangingPunct="0">
              <a:spcAft>
                <a:spcPct val="50000"/>
              </a:spcAft>
            </a:pPr>
            <a:r>
              <a:rPr lang="en-GB" sz="2500" b="1" dirty="0" smtClean="0">
                <a:latin typeface="Calibri" pitchFamily="34" charset="0"/>
              </a:rPr>
              <a:t>STE (ASD-STE100) - Simplified Technical English</a:t>
            </a:r>
            <a:endParaRPr lang="en-GB" sz="2500" b="1" dirty="0">
              <a:latin typeface="Calibri" pitchFamily="34" charset="0"/>
            </a:endParaRPr>
          </a:p>
        </p:txBody>
      </p:sp>
      <p:sp>
        <p:nvSpPr>
          <p:cNvPr id="14" name="Rectangle 4"/>
          <p:cNvSpPr>
            <a:spLocks noChangeArrowheads="1"/>
          </p:cNvSpPr>
          <p:nvPr/>
        </p:nvSpPr>
        <p:spPr bwMode="auto">
          <a:xfrm>
            <a:off x="316468" y="3943351"/>
            <a:ext cx="8675131" cy="552449"/>
          </a:xfrm>
          <a:prstGeom prst="rect">
            <a:avLst/>
          </a:prstGeom>
          <a:noFill/>
          <a:ln w="12700">
            <a:noFill/>
            <a:miter lim="800000"/>
            <a:headEnd/>
            <a:tailEnd/>
          </a:ln>
        </p:spPr>
        <p:txBody>
          <a:bodyPr lIns="84138" tIns="42862" rIns="84138" bIns="42862"/>
          <a:lstStyle/>
          <a:p>
            <a:pPr marL="296863" indent="-296863" defTabSz="793750" eaLnBrk="0" hangingPunct="0">
              <a:spcAft>
                <a:spcPct val="50000"/>
              </a:spcAft>
            </a:pPr>
            <a:endParaRPr lang="en-GB" sz="2000" i="1" dirty="0">
              <a:solidFill>
                <a:schemeClr val="accent1"/>
              </a:solidFill>
            </a:endParaRPr>
          </a:p>
        </p:txBody>
      </p:sp>
      <p:sp>
        <p:nvSpPr>
          <p:cNvPr id="15" name="Rectangle 2"/>
          <p:cNvSpPr>
            <a:spLocks noChangeArrowheads="1"/>
          </p:cNvSpPr>
          <p:nvPr/>
        </p:nvSpPr>
        <p:spPr bwMode="auto">
          <a:xfrm>
            <a:off x="335337" y="4691052"/>
            <a:ext cx="8808663" cy="1009891"/>
          </a:xfrm>
          <a:prstGeom prst="rect">
            <a:avLst/>
          </a:prstGeom>
          <a:noFill/>
          <a:ln w="12700">
            <a:noFill/>
            <a:miter lim="800000"/>
            <a:headEnd/>
            <a:tailEnd/>
          </a:ln>
        </p:spPr>
        <p:txBody>
          <a:bodyPr wrap="square" lIns="84138" tIns="42862" rIns="84138" bIns="42862">
            <a:spAutoFit/>
          </a:bodyPr>
          <a:lstStyle/>
          <a:p>
            <a:pPr marL="0" lvl="1" defTabSz="793750" eaLnBrk="0" hangingPunct="0"/>
            <a:r>
              <a:rPr lang="en-US" sz="2000" b="1" dirty="0" smtClean="0">
                <a:solidFill>
                  <a:srgbClr val="333399"/>
                </a:solidFill>
                <a:latin typeface="Calibri" pitchFamily="34" charset="0"/>
              </a:rPr>
              <a:t>International specification for preparation</a:t>
            </a:r>
          </a:p>
          <a:p>
            <a:pPr marL="0" lvl="1" defTabSz="793750" eaLnBrk="0" hangingPunct="0"/>
            <a:r>
              <a:rPr lang="en-US" sz="2000" b="1" dirty="0" smtClean="0">
                <a:solidFill>
                  <a:srgbClr val="333399"/>
                </a:solidFill>
                <a:latin typeface="Calibri" pitchFamily="34" charset="0"/>
              </a:rPr>
              <a:t>of technical documentation in </a:t>
            </a:r>
          </a:p>
          <a:p>
            <a:pPr marL="0" lvl="1" defTabSz="793750" eaLnBrk="0" hangingPunct="0"/>
            <a:r>
              <a:rPr lang="en-US" sz="2000" b="1" dirty="0" smtClean="0">
                <a:solidFill>
                  <a:srgbClr val="333399"/>
                </a:solidFill>
                <a:latin typeface="Calibri" pitchFamily="34" charset="0"/>
              </a:rPr>
              <a:t>a controlled language</a:t>
            </a:r>
            <a:endParaRPr lang="en-GB" sz="2000" b="1" dirty="0">
              <a:solidFill>
                <a:srgbClr val="333399"/>
              </a:solidFill>
              <a:latin typeface="Calibri" pitchFamily="34" charset="0"/>
            </a:endParaRPr>
          </a:p>
        </p:txBody>
      </p:sp>
      <p:pic>
        <p:nvPicPr>
          <p:cNvPr id="16" name="Picture 4"/>
          <p:cNvPicPr>
            <a:picLocks noChangeAspect="1" noChangeArrowheads="1"/>
          </p:cNvPicPr>
          <p:nvPr/>
        </p:nvPicPr>
        <p:blipFill>
          <a:blip r:embed="rId10" cstate="print"/>
          <a:srcRect/>
          <a:stretch>
            <a:fillRect/>
          </a:stretch>
        </p:blipFill>
        <p:spPr bwMode="auto">
          <a:xfrm>
            <a:off x="6019799" y="3038475"/>
            <a:ext cx="3000376" cy="504825"/>
          </a:xfrm>
          <a:prstGeom prst="rect">
            <a:avLst/>
          </a:prstGeom>
          <a:noFill/>
          <a:ln w="9525">
            <a:noFill/>
            <a:miter lim="800000"/>
            <a:headEnd/>
            <a:tailEnd/>
          </a:ln>
        </p:spPr>
      </p:pic>
      <p:sp>
        <p:nvSpPr>
          <p:cNvPr id="17" name="Rectangle 2"/>
          <p:cNvSpPr>
            <a:spLocks noChangeArrowheads="1"/>
          </p:cNvSpPr>
          <p:nvPr/>
        </p:nvSpPr>
        <p:spPr bwMode="auto">
          <a:xfrm>
            <a:off x="287712" y="1603469"/>
            <a:ext cx="8808663" cy="702114"/>
          </a:xfrm>
          <a:prstGeom prst="rect">
            <a:avLst/>
          </a:prstGeom>
          <a:noFill/>
          <a:ln w="12700">
            <a:noFill/>
            <a:miter lim="800000"/>
            <a:headEnd/>
            <a:tailEnd/>
          </a:ln>
        </p:spPr>
        <p:txBody>
          <a:bodyPr wrap="square" lIns="84138" tIns="42862" rIns="84138" bIns="42862">
            <a:spAutoFit/>
          </a:bodyPr>
          <a:lstStyle/>
          <a:p>
            <a:pPr marL="0" lvl="1" defTabSz="793750" eaLnBrk="0" hangingPunct="0"/>
            <a:r>
              <a:rPr lang="en-GB" sz="2000" b="1" dirty="0" smtClean="0">
                <a:solidFill>
                  <a:srgbClr val="333399"/>
                </a:solidFill>
                <a:latin typeface="Calibri" pitchFamily="34" charset="0"/>
              </a:rPr>
              <a:t>The </a:t>
            </a:r>
            <a:r>
              <a:rPr lang="en-GB" sz="2000" b="1" dirty="0" err="1" smtClean="0">
                <a:solidFill>
                  <a:srgbClr val="333399"/>
                </a:solidFill>
                <a:latin typeface="Calibri" pitchFamily="34" charset="0"/>
              </a:rPr>
              <a:t>AeroSpace</a:t>
            </a:r>
            <a:r>
              <a:rPr lang="en-GB" sz="2000" b="1" dirty="0" smtClean="0">
                <a:solidFill>
                  <a:srgbClr val="333399"/>
                </a:solidFill>
                <a:latin typeface="Calibri" pitchFamily="34" charset="0"/>
              </a:rPr>
              <a:t> and Defence Industries Association of Europe </a:t>
            </a:r>
          </a:p>
          <a:p>
            <a:pPr marL="0" lvl="1" defTabSz="793750" eaLnBrk="0" hangingPunct="0"/>
            <a:r>
              <a:rPr lang="en-GB" sz="2000" b="1" dirty="0" smtClean="0">
                <a:solidFill>
                  <a:srgbClr val="333399"/>
                </a:solidFill>
                <a:latin typeface="Calibri" pitchFamily="34" charset="0"/>
              </a:rPr>
              <a:t>(formerly AECMA), Rue </a:t>
            </a:r>
            <a:r>
              <a:rPr lang="en-GB" sz="2000" b="1" dirty="0" err="1" smtClean="0">
                <a:solidFill>
                  <a:srgbClr val="333399"/>
                </a:solidFill>
                <a:latin typeface="Calibri" pitchFamily="34" charset="0"/>
              </a:rPr>
              <a:t>Montoyer</a:t>
            </a:r>
            <a:r>
              <a:rPr lang="en-GB" sz="2000" b="1" dirty="0" smtClean="0">
                <a:solidFill>
                  <a:srgbClr val="333399"/>
                </a:solidFill>
                <a:latin typeface="Calibri" pitchFamily="34" charset="0"/>
              </a:rPr>
              <a:t> 10, Brussels, Belgium</a:t>
            </a:r>
            <a:endParaRPr lang="en-GB" sz="2000" b="1" dirty="0">
              <a:solidFill>
                <a:srgbClr val="333399"/>
              </a:solidFill>
              <a:latin typeface="Calibri" pitchFamily="34" charset="0"/>
            </a:endParaRPr>
          </a:p>
        </p:txBody>
      </p:sp>
      <p:sp>
        <p:nvSpPr>
          <p:cNvPr id="18"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pic>
        <p:nvPicPr>
          <p:cNvPr id="45058" name="Picture 2"/>
          <p:cNvPicPr>
            <a:picLocks noChangeAspect="1" noChangeArrowheads="1"/>
          </p:cNvPicPr>
          <p:nvPr/>
        </p:nvPicPr>
        <p:blipFill>
          <a:blip r:embed="rId11" cstate="print"/>
          <a:srcRect/>
          <a:stretch>
            <a:fillRect/>
          </a:stretch>
        </p:blipFill>
        <p:spPr bwMode="auto">
          <a:xfrm>
            <a:off x="5629275" y="4633088"/>
            <a:ext cx="1257299" cy="1632957"/>
          </a:xfrm>
          <a:prstGeom prst="rect">
            <a:avLst/>
          </a:prstGeom>
          <a:noFill/>
          <a:ln w="9525">
            <a:noFill/>
            <a:miter lim="800000"/>
            <a:headEnd/>
            <a:tailEnd/>
          </a:ln>
        </p:spPr>
      </p:pic>
      <p:pic>
        <p:nvPicPr>
          <p:cNvPr id="19" name="Picture 4"/>
          <p:cNvPicPr>
            <a:picLocks noChangeAspect="1" noChangeArrowheads="1"/>
          </p:cNvPicPr>
          <p:nvPr/>
        </p:nvPicPr>
        <p:blipFill>
          <a:blip r:embed="rId12" cstate="print"/>
          <a:srcRect/>
          <a:stretch>
            <a:fillRect/>
          </a:stretch>
        </p:blipFill>
        <p:spPr bwMode="auto">
          <a:xfrm>
            <a:off x="6981825" y="4639409"/>
            <a:ext cx="1866900" cy="1400910"/>
          </a:xfrm>
          <a:prstGeom prst="rect">
            <a:avLst/>
          </a:prstGeom>
          <a:noFill/>
          <a:ln w="9525">
            <a:noFill/>
            <a:miter lim="800000"/>
            <a:headEnd/>
            <a:tailEnd/>
          </a:ln>
        </p:spPr>
      </p:pic>
      <p:sp>
        <p:nvSpPr>
          <p:cNvPr id="20" name="Rectangle 2"/>
          <p:cNvSpPr>
            <a:spLocks noChangeArrowheads="1"/>
          </p:cNvSpPr>
          <p:nvPr/>
        </p:nvSpPr>
        <p:spPr bwMode="auto">
          <a:xfrm>
            <a:off x="297232" y="3656173"/>
            <a:ext cx="8808663" cy="394338"/>
          </a:xfrm>
          <a:prstGeom prst="rect">
            <a:avLst/>
          </a:prstGeom>
          <a:noFill/>
          <a:ln w="12700">
            <a:noFill/>
            <a:miter lim="800000"/>
            <a:headEnd/>
            <a:tailEnd/>
          </a:ln>
        </p:spPr>
        <p:txBody>
          <a:bodyPr wrap="square" lIns="84138" tIns="42862" rIns="84138" bIns="42862">
            <a:spAutoFit/>
          </a:bodyPr>
          <a:lstStyle/>
          <a:p>
            <a:pPr marL="0" lvl="1" defTabSz="793750" eaLnBrk="0" hangingPunct="0"/>
            <a:r>
              <a:rPr lang="en-GB" sz="2000" b="1" u="sng" dirty="0" smtClean="0">
                <a:solidFill>
                  <a:srgbClr val="333399"/>
                </a:solidFill>
                <a:latin typeface="Calibri" pitchFamily="34" charset="0"/>
              </a:rPr>
              <a:t>ASD is the owner of the STE specification</a:t>
            </a:r>
            <a:endParaRPr lang="en-GB" sz="2000" b="1" u="sng" dirty="0">
              <a:solidFill>
                <a:srgbClr val="333399"/>
              </a:solidFill>
              <a:latin typeface="Calibri" pitchFamily="34" charset="0"/>
            </a:endParaRPr>
          </a:p>
        </p:txBody>
      </p:sp>
      <p:sp>
        <p:nvSpPr>
          <p:cNvPr id="22" name="Rectangle 4"/>
          <p:cNvSpPr>
            <a:spLocks noChangeArrowheads="1"/>
          </p:cNvSpPr>
          <p:nvPr/>
        </p:nvSpPr>
        <p:spPr bwMode="auto">
          <a:xfrm>
            <a:off x="250825" y="1177868"/>
            <a:ext cx="8015288" cy="677863"/>
          </a:xfrm>
          <a:prstGeom prst="rect">
            <a:avLst/>
          </a:prstGeom>
          <a:noFill/>
          <a:ln w="12700">
            <a:noFill/>
            <a:miter lim="800000"/>
            <a:headEnd/>
            <a:tailEnd/>
          </a:ln>
        </p:spPr>
        <p:txBody>
          <a:bodyPr lIns="84138" tIns="42862" rIns="84138" bIns="42862"/>
          <a:lstStyle/>
          <a:p>
            <a:pPr marL="296863" indent="-296863" defTabSz="793750" eaLnBrk="0" hangingPunct="0">
              <a:spcAft>
                <a:spcPct val="50000"/>
              </a:spcAft>
            </a:pPr>
            <a:r>
              <a:rPr lang="en-GB" sz="2500" b="1" dirty="0" smtClean="0">
                <a:latin typeface="Calibri" pitchFamily="34" charset="0"/>
              </a:rPr>
              <a:t>ASD</a:t>
            </a:r>
            <a:endParaRPr lang="en-GB" sz="2500" i="1" dirty="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058"/>
                                        </p:tgtEl>
                                        <p:attrNameLst>
                                          <p:attrName>style.visibility</p:attrName>
                                        </p:attrNameLst>
                                      </p:cBhvr>
                                      <p:to>
                                        <p:strVal val="visible"/>
                                      </p:to>
                                    </p:set>
                                    <p:anim calcmode="lin" valueType="num">
                                      <p:cBhvr additive="base">
                                        <p:cTn id="15" dur="500" fill="hold"/>
                                        <p:tgtEl>
                                          <p:spTgt spid="45058"/>
                                        </p:tgtEl>
                                        <p:attrNameLst>
                                          <p:attrName>ppt_x</p:attrName>
                                        </p:attrNameLst>
                                      </p:cBhvr>
                                      <p:tavLst>
                                        <p:tav tm="0">
                                          <p:val>
                                            <p:strVal val="#ppt_x"/>
                                          </p:val>
                                        </p:tav>
                                        <p:tav tm="100000">
                                          <p:val>
                                            <p:strVal val="#ppt_x"/>
                                          </p:val>
                                        </p:tav>
                                      </p:tavLst>
                                    </p:anim>
                                    <p:anim calcmode="lin" valueType="num">
                                      <p:cBhvr additive="base">
                                        <p:cTn id="16" dur="500" fill="hold"/>
                                        <p:tgtEl>
                                          <p:spTgt spid="4505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ChangeArrowheads="1"/>
          </p:cNvSpPr>
          <p:nvPr/>
        </p:nvSpPr>
        <p:spPr bwMode="auto">
          <a:xfrm>
            <a:off x="287712" y="2046703"/>
            <a:ext cx="8614241" cy="455893"/>
          </a:xfrm>
          <a:prstGeom prst="rect">
            <a:avLst/>
          </a:prstGeom>
          <a:noFill/>
          <a:ln w="12700">
            <a:noFill/>
            <a:miter lim="800000"/>
            <a:headEnd/>
            <a:tailEnd/>
          </a:ln>
        </p:spPr>
        <p:txBody>
          <a:bodyPr wrap="square" lIns="84138" tIns="42862" rIns="84138" bIns="42862">
            <a:spAutoFit/>
          </a:bodyPr>
          <a:lstStyle/>
          <a:p>
            <a:pPr defTabSz="793750" eaLnBrk="0" hangingPunct="0"/>
            <a:r>
              <a:rPr lang="en-US" sz="2400" dirty="0" smtClean="0">
                <a:solidFill>
                  <a:schemeClr val="accent5">
                    <a:lumMod val="25000"/>
                  </a:schemeClr>
                </a:solidFill>
              </a:rPr>
              <a:t> </a:t>
            </a:r>
            <a:r>
              <a:rPr lang="en-GB" sz="2400" i="1" dirty="0" smtClean="0">
                <a:solidFill>
                  <a:schemeClr val="accent5">
                    <a:lumMod val="25000"/>
                  </a:schemeClr>
                </a:solidFill>
              </a:rPr>
              <a:t> </a:t>
            </a:r>
            <a:endParaRPr lang="en-GB" sz="2400" i="1" dirty="0">
              <a:solidFill>
                <a:schemeClr val="accent5">
                  <a:lumMod val="25000"/>
                </a:schemeClr>
              </a:solidFill>
            </a:endParaRPr>
          </a:p>
        </p:txBody>
      </p:sp>
      <p:sp>
        <p:nvSpPr>
          <p:cNvPr id="6148" name="Rectangle 4"/>
          <p:cNvSpPr>
            <a:spLocks noChangeArrowheads="1"/>
          </p:cNvSpPr>
          <p:nvPr/>
        </p:nvSpPr>
        <p:spPr bwMode="auto">
          <a:xfrm>
            <a:off x="281197" y="1084858"/>
            <a:ext cx="8769351" cy="5423778"/>
          </a:xfrm>
          <a:prstGeom prst="rect">
            <a:avLst/>
          </a:prstGeom>
          <a:noFill/>
          <a:ln w="12700">
            <a:noFill/>
            <a:miter lim="800000"/>
            <a:headEnd/>
            <a:tailEnd/>
          </a:ln>
        </p:spPr>
        <p:txBody>
          <a:bodyPr lIns="84138" tIns="42862" rIns="84138" bIns="42862"/>
          <a:lstStyle/>
          <a:p>
            <a:pPr marL="296863" indent="-296863" defTabSz="793750" eaLnBrk="0" hangingPunct="0">
              <a:spcAft>
                <a:spcPct val="50000"/>
              </a:spcAft>
            </a:pPr>
            <a:r>
              <a:rPr lang="en-GB" sz="2500" b="1" dirty="0" smtClean="0">
                <a:latin typeface="Calibri" pitchFamily="34" charset="0"/>
              </a:rPr>
              <a:t>Short history of STE</a:t>
            </a:r>
          </a:p>
          <a:p>
            <a:r>
              <a:rPr lang="en-US" sz="1800" dirty="0" smtClean="0">
                <a:solidFill>
                  <a:srgbClr val="333399"/>
                </a:solidFill>
                <a:latin typeface="Calibri" pitchFamily="34" charset="0"/>
              </a:rPr>
              <a:t>In the late </a:t>
            </a:r>
            <a:r>
              <a:rPr lang="en-US" sz="1800" b="1" dirty="0" smtClean="0">
                <a:solidFill>
                  <a:srgbClr val="333399"/>
                </a:solidFill>
                <a:latin typeface="Calibri" pitchFamily="34" charset="0"/>
              </a:rPr>
              <a:t>1970</a:t>
            </a:r>
            <a:r>
              <a:rPr lang="en-US" sz="1800" dirty="0" smtClean="0">
                <a:solidFill>
                  <a:srgbClr val="333399"/>
                </a:solidFill>
                <a:latin typeface="Calibri" pitchFamily="34" charset="0"/>
              </a:rPr>
              <a:t>s, the </a:t>
            </a:r>
            <a:r>
              <a:rPr lang="en-US" sz="1800" b="1" dirty="0" smtClean="0">
                <a:solidFill>
                  <a:srgbClr val="333399"/>
                </a:solidFill>
                <a:latin typeface="Calibri" pitchFamily="34" charset="0"/>
              </a:rPr>
              <a:t>Association of European Airlines</a:t>
            </a:r>
            <a:r>
              <a:rPr lang="en-US" sz="1800" dirty="0" smtClean="0">
                <a:solidFill>
                  <a:srgbClr val="333399"/>
                </a:solidFill>
                <a:latin typeface="Calibri" pitchFamily="34" charset="0"/>
              </a:rPr>
              <a:t> (</a:t>
            </a:r>
            <a:r>
              <a:rPr lang="en-US" sz="1800" b="1" dirty="0" smtClean="0">
                <a:solidFill>
                  <a:srgbClr val="333399"/>
                </a:solidFill>
                <a:latin typeface="Calibri" pitchFamily="34" charset="0"/>
              </a:rPr>
              <a:t>AEA</a:t>
            </a:r>
            <a:r>
              <a:rPr lang="en-US" sz="1800" dirty="0" smtClean="0">
                <a:solidFill>
                  <a:srgbClr val="333399"/>
                </a:solidFill>
                <a:latin typeface="Calibri" pitchFamily="34" charset="0"/>
              </a:rPr>
              <a:t>) asked the </a:t>
            </a:r>
            <a:r>
              <a:rPr lang="en-US" sz="1800" b="1" dirty="0" smtClean="0">
                <a:solidFill>
                  <a:srgbClr val="333399"/>
                </a:solidFill>
                <a:latin typeface="Calibri" pitchFamily="34" charset="0"/>
              </a:rPr>
              <a:t>European Association of Aerospace Industries </a:t>
            </a:r>
            <a:r>
              <a:rPr lang="en-US" sz="1800" dirty="0" smtClean="0">
                <a:solidFill>
                  <a:srgbClr val="333399"/>
                </a:solidFill>
                <a:latin typeface="Calibri" pitchFamily="34" charset="0"/>
              </a:rPr>
              <a:t>(</a:t>
            </a:r>
            <a:r>
              <a:rPr lang="en-US" sz="1800" b="1" dirty="0" smtClean="0">
                <a:solidFill>
                  <a:srgbClr val="333399"/>
                </a:solidFill>
                <a:latin typeface="Calibri" pitchFamily="34" charset="0"/>
              </a:rPr>
              <a:t>AECMA</a:t>
            </a:r>
            <a:r>
              <a:rPr lang="en-US" sz="1800" dirty="0" smtClean="0">
                <a:solidFill>
                  <a:srgbClr val="333399"/>
                </a:solidFill>
                <a:latin typeface="Calibri" pitchFamily="34" charset="0"/>
              </a:rPr>
              <a:t>) to investigate the readability of maintenance documentation in the civil aircraft industry and </a:t>
            </a:r>
            <a:r>
              <a:rPr lang="en-US" sz="1800" b="1" dirty="0" smtClean="0">
                <a:solidFill>
                  <a:srgbClr val="333399"/>
                </a:solidFill>
                <a:latin typeface="Calibri" pitchFamily="34" charset="0"/>
              </a:rPr>
              <a:t>find a solution</a:t>
            </a:r>
            <a:r>
              <a:rPr lang="en-US" sz="1800" dirty="0" smtClean="0">
                <a:solidFill>
                  <a:srgbClr val="333399"/>
                </a:solidFill>
                <a:latin typeface="Calibri" pitchFamily="34" charset="0"/>
              </a:rPr>
              <a:t> to standardize the language used to write such documentation.</a:t>
            </a:r>
          </a:p>
          <a:p>
            <a:endParaRPr lang="en-US" sz="1800" dirty="0" smtClean="0">
              <a:solidFill>
                <a:srgbClr val="333399"/>
              </a:solidFill>
              <a:latin typeface="Calibri" pitchFamily="34" charset="0"/>
            </a:endParaRPr>
          </a:p>
          <a:p>
            <a:r>
              <a:rPr lang="en-US" sz="1800" b="1" dirty="0" smtClean="0">
                <a:solidFill>
                  <a:srgbClr val="333399"/>
                </a:solidFill>
                <a:latin typeface="Calibri" pitchFamily="34" charset="0"/>
              </a:rPr>
              <a:t>AECMA</a:t>
            </a:r>
            <a:r>
              <a:rPr lang="en-US" sz="1800" dirty="0" smtClean="0">
                <a:solidFill>
                  <a:srgbClr val="333399"/>
                </a:solidFill>
                <a:latin typeface="Calibri" pitchFamily="34" charset="0"/>
              </a:rPr>
              <a:t> asked the </a:t>
            </a:r>
            <a:r>
              <a:rPr lang="en-US" sz="1800" b="1" dirty="0" smtClean="0">
                <a:solidFill>
                  <a:srgbClr val="333399"/>
                </a:solidFill>
                <a:latin typeface="Calibri" pitchFamily="34" charset="0"/>
              </a:rPr>
              <a:t>Aerospace Industries Association </a:t>
            </a:r>
            <a:r>
              <a:rPr lang="en-US" sz="1800" dirty="0" smtClean="0">
                <a:solidFill>
                  <a:srgbClr val="333399"/>
                </a:solidFill>
                <a:latin typeface="Calibri" pitchFamily="34" charset="0"/>
              </a:rPr>
              <a:t>(</a:t>
            </a:r>
            <a:r>
              <a:rPr lang="en-US" sz="1800" b="1" dirty="0" smtClean="0">
                <a:solidFill>
                  <a:srgbClr val="333399"/>
                </a:solidFill>
                <a:latin typeface="Calibri" pitchFamily="34" charset="0"/>
              </a:rPr>
              <a:t>AIA</a:t>
            </a:r>
            <a:r>
              <a:rPr lang="en-US" sz="1800" dirty="0" smtClean="0">
                <a:solidFill>
                  <a:srgbClr val="333399"/>
                </a:solidFill>
                <a:latin typeface="Calibri" pitchFamily="34" charset="0"/>
              </a:rPr>
              <a:t>) </a:t>
            </a:r>
            <a:r>
              <a:rPr lang="en-US" sz="1800" b="1" dirty="0" smtClean="0">
                <a:solidFill>
                  <a:srgbClr val="333399"/>
                </a:solidFill>
                <a:latin typeface="Calibri" pitchFamily="34" charset="0"/>
              </a:rPr>
              <a:t>of America </a:t>
            </a:r>
            <a:r>
              <a:rPr lang="en-US" sz="1800" dirty="0" smtClean="0">
                <a:solidFill>
                  <a:srgbClr val="333399"/>
                </a:solidFill>
                <a:latin typeface="Calibri" pitchFamily="34" charset="0"/>
              </a:rPr>
              <a:t>to assist in this project. Two project groups from AECMA and AIA were formed.</a:t>
            </a:r>
          </a:p>
          <a:p>
            <a:endParaRPr lang="en-US" sz="1800" dirty="0" smtClean="0">
              <a:solidFill>
                <a:srgbClr val="333399"/>
              </a:solidFill>
              <a:latin typeface="Calibri" pitchFamily="34" charset="0"/>
            </a:endParaRPr>
          </a:p>
          <a:p>
            <a:r>
              <a:rPr lang="en-US" sz="1800" dirty="0" smtClean="0">
                <a:solidFill>
                  <a:srgbClr val="333399"/>
                </a:solidFill>
                <a:latin typeface="Calibri" pitchFamily="34" charset="0"/>
              </a:rPr>
              <a:t>These two groups explored the existing controlled languages and researched texts in maintenance manuals. </a:t>
            </a:r>
          </a:p>
          <a:p>
            <a:endParaRPr lang="en-US" sz="1800" dirty="0" smtClean="0">
              <a:solidFill>
                <a:srgbClr val="333399"/>
              </a:solidFill>
              <a:latin typeface="Calibri" pitchFamily="34" charset="0"/>
            </a:endParaRPr>
          </a:p>
          <a:p>
            <a:r>
              <a:rPr lang="en-US" sz="1800" dirty="0" smtClean="0">
                <a:solidFill>
                  <a:srgbClr val="333399"/>
                </a:solidFill>
                <a:latin typeface="Calibri" pitchFamily="34" charset="0"/>
              </a:rPr>
              <a:t>The </a:t>
            </a:r>
            <a:r>
              <a:rPr lang="en-US" sz="1800" b="1" dirty="0" smtClean="0">
                <a:solidFill>
                  <a:srgbClr val="333399"/>
                </a:solidFill>
                <a:latin typeface="Calibri" pitchFamily="34" charset="0"/>
              </a:rPr>
              <a:t>AECMA Simplified English Working Group </a:t>
            </a:r>
            <a:r>
              <a:rPr lang="en-US" sz="1800" dirty="0" smtClean="0">
                <a:solidFill>
                  <a:srgbClr val="333399"/>
                </a:solidFill>
                <a:latin typeface="Calibri" pitchFamily="34" charset="0"/>
              </a:rPr>
              <a:t>was founded and the </a:t>
            </a:r>
            <a:r>
              <a:rPr lang="en-US" sz="1800" b="1" dirty="0" smtClean="0">
                <a:solidFill>
                  <a:srgbClr val="333399"/>
                </a:solidFill>
                <a:latin typeface="Calibri" pitchFamily="34" charset="0"/>
              </a:rPr>
              <a:t>AECMA</a:t>
            </a:r>
            <a:r>
              <a:rPr lang="en-US" sz="1800" dirty="0" smtClean="0">
                <a:solidFill>
                  <a:srgbClr val="333399"/>
                </a:solidFill>
                <a:latin typeface="Calibri" pitchFamily="34" charset="0"/>
              </a:rPr>
              <a:t> </a:t>
            </a:r>
            <a:r>
              <a:rPr lang="en-US" sz="1800" b="1" dirty="0" smtClean="0">
                <a:solidFill>
                  <a:srgbClr val="333399"/>
                </a:solidFill>
                <a:latin typeface="Calibri" pitchFamily="34" charset="0"/>
              </a:rPr>
              <a:t>Simplified English </a:t>
            </a:r>
            <a:r>
              <a:rPr lang="en-US" sz="1800" dirty="0" smtClean="0">
                <a:solidFill>
                  <a:srgbClr val="333399"/>
                </a:solidFill>
                <a:latin typeface="Calibri" pitchFamily="34" charset="0"/>
              </a:rPr>
              <a:t>Project started in </a:t>
            </a:r>
            <a:r>
              <a:rPr lang="en-US" sz="1800" b="1" dirty="0" smtClean="0">
                <a:solidFill>
                  <a:srgbClr val="333399"/>
                </a:solidFill>
                <a:latin typeface="Calibri" pitchFamily="34" charset="0"/>
              </a:rPr>
              <a:t>1983.</a:t>
            </a:r>
          </a:p>
          <a:p>
            <a:pPr marL="296863" indent="-296863" defTabSz="793750" eaLnBrk="0" hangingPunct="0">
              <a:spcAft>
                <a:spcPct val="50000"/>
              </a:spcAft>
            </a:pPr>
            <a:endParaRPr lang="en-GB" sz="2500" b="1" dirty="0" smtClean="0"/>
          </a:p>
          <a:p>
            <a:pPr marL="296863" indent="-296863" defTabSz="793750" eaLnBrk="0" hangingPunct="0">
              <a:spcAft>
                <a:spcPct val="50000"/>
              </a:spcAft>
            </a:pPr>
            <a:endParaRPr lang="en-GB" sz="2500" i="1" dirty="0">
              <a:solidFill>
                <a:schemeClr val="accent1"/>
              </a:solidFill>
            </a:endParaRPr>
          </a:p>
        </p:txBody>
      </p:sp>
      <p:sp>
        <p:nvSpPr>
          <p:cNvPr id="6" name="Rectangle 5"/>
          <p:cNvSpPr>
            <a:spLocks noGrp="1" noChangeArrowheads="1"/>
          </p:cNvSpPr>
          <p:nvPr/>
        </p:nvSpPr>
        <p:spPr bwMode="auto">
          <a:xfrm>
            <a:off x="4279900" y="247650"/>
            <a:ext cx="4699000" cy="400742"/>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latin typeface="Calibri" pitchFamily="34" charset="0"/>
              </a:rPr>
              <a:t>Simplified Technical English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nvSpPr>
        <p:spPr bwMode="auto">
          <a:xfrm>
            <a:off x="4279900" y="247650"/>
            <a:ext cx="4699000" cy="392113"/>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rPr>
              <a:t>Simplified Technical English</a:t>
            </a:r>
          </a:p>
        </p:txBody>
      </p:sp>
      <p:pic>
        <p:nvPicPr>
          <p:cNvPr id="6" name="Picture 2" descr="https://scontent.xx.fbcdn.net/v/t1.0-9/12729030_1032027536855761_8397155636999611616_n.jpg?oh=153faaedfb485153cf1c5d6a62ecfe48&amp;oe=57E7366E"/>
          <p:cNvPicPr>
            <a:picLocks noChangeAspect="1" noChangeArrowheads="1"/>
          </p:cNvPicPr>
          <p:nvPr/>
        </p:nvPicPr>
        <p:blipFill>
          <a:blip r:embed="rId3" cstate="print"/>
          <a:srcRect/>
          <a:stretch>
            <a:fillRect/>
          </a:stretch>
        </p:blipFill>
        <p:spPr bwMode="auto">
          <a:xfrm>
            <a:off x="1867330" y="2600325"/>
            <a:ext cx="2894452" cy="3834714"/>
          </a:xfrm>
          <a:prstGeom prst="rect">
            <a:avLst/>
          </a:prstGeom>
          <a:ln w="190500" cap="sq">
            <a:solidFill>
              <a:schemeClr val="accent1">
                <a:lumMod val="9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1"/>
          <p:cNvPicPr>
            <a:picLocks noChangeAspect="1" noChangeArrowheads="1"/>
          </p:cNvPicPr>
          <p:nvPr/>
        </p:nvPicPr>
        <p:blipFill>
          <a:blip r:embed="rId4" cstate="print"/>
          <a:srcRect/>
          <a:stretch>
            <a:fillRect/>
          </a:stretch>
        </p:blipFill>
        <p:spPr bwMode="auto">
          <a:xfrm>
            <a:off x="4520244" y="2428875"/>
            <a:ext cx="2990778" cy="3871104"/>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ettangolo 7"/>
          <p:cNvSpPr/>
          <p:nvPr/>
        </p:nvSpPr>
        <p:spPr>
          <a:xfrm>
            <a:off x="274155" y="1079066"/>
            <a:ext cx="8655531" cy="1500411"/>
          </a:xfrm>
          <a:prstGeom prst="rect">
            <a:avLst/>
          </a:prstGeom>
        </p:spPr>
        <p:txBody>
          <a:bodyPr wrap="square">
            <a:spAutoFit/>
          </a:bodyPr>
          <a:lstStyle/>
          <a:p>
            <a:pPr marL="296863" indent="-296863" defTabSz="793750" eaLnBrk="0" hangingPunct="0">
              <a:spcAft>
                <a:spcPct val="50000"/>
              </a:spcAft>
            </a:pPr>
            <a:r>
              <a:rPr lang="en-GB" sz="2500" b="1" dirty="0" smtClean="0">
                <a:latin typeface="Calibri" pitchFamily="34" charset="0"/>
              </a:rPr>
              <a:t>Short history of STE</a:t>
            </a:r>
          </a:p>
          <a:p>
            <a:r>
              <a:rPr lang="en-US" sz="1800" dirty="0" smtClean="0">
                <a:solidFill>
                  <a:srgbClr val="333399"/>
                </a:solidFill>
                <a:latin typeface="Calibri" pitchFamily="34" charset="0"/>
              </a:rPr>
              <a:t>The product of this effort was the </a:t>
            </a:r>
            <a:r>
              <a:rPr lang="en-US" sz="1800" b="1" dirty="0" smtClean="0">
                <a:solidFill>
                  <a:srgbClr val="333399"/>
                </a:solidFill>
                <a:latin typeface="Calibri" pitchFamily="34" charset="0"/>
              </a:rPr>
              <a:t>AECMA Simplified English Guide </a:t>
            </a:r>
            <a:r>
              <a:rPr lang="en-US" sz="1800" dirty="0" smtClean="0">
                <a:solidFill>
                  <a:srgbClr val="333399"/>
                </a:solidFill>
                <a:latin typeface="Calibri" pitchFamily="34" charset="0"/>
              </a:rPr>
              <a:t>(first release in 1986) which at a subsequent stage (2005) became the </a:t>
            </a:r>
            <a:r>
              <a:rPr lang="en-US" sz="1800" b="1" dirty="0" smtClean="0">
                <a:solidFill>
                  <a:srgbClr val="333399"/>
                </a:solidFill>
                <a:latin typeface="Calibri" pitchFamily="34" charset="0"/>
              </a:rPr>
              <a:t>ASD Simplified Technical English Specification.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66750" y="1281113"/>
            <a:ext cx="8020050" cy="1102224"/>
          </a:xfrm>
          <a:prstGeom prst="rect">
            <a:avLst/>
          </a:prstGeom>
          <a:noFill/>
          <a:ln w="12700">
            <a:noFill/>
            <a:miter lim="800000"/>
            <a:headEnd/>
            <a:tailEnd/>
          </a:ln>
        </p:spPr>
        <p:txBody>
          <a:bodyPr wrap="square" lIns="84138" tIns="42862" rIns="84138" bIns="42862">
            <a:spAutoFit/>
          </a:bodyPr>
          <a:lstStyle/>
          <a:p>
            <a:pPr defTabSz="793750" eaLnBrk="0" hangingPunct="0"/>
            <a:r>
              <a:rPr lang="en-GB" sz="3200" b="1" dirty="0">
                <a:latin typeface="Calibri" pitchFamily="34" charset="0"/>
              </a:rPr>
              <a:t>Why a controlled language for </a:t>
            </a:r>
            <a:r>
              <a:rPr lang="en-GB" sz="3200" b="1" dirty="0" smtClean="0">
                <a:latin typeface="Calibri" pitchFamily="34" charset="0"/>
              </a:rPr>
              <a:t>aviation? </a:t>
            </a:r>
          </a:p>
          <a:p>
            <a:pPr algn="ctr" defTabSz="793750" eaLnBrk="0" hangingPunct="0"/>
            <a:endParaRPr lang="en-GB" sz="3400" b="1" dirty="0" smtClean="0">
              <a:solidFill>
                <a:schemeClr val="tx2"/>
              </a:solidFill>
              <a:latin typeface="Verdana" pitchFamily="34" charset="0"/>
            </a:endParaRPr>
          </a:p>
        </p:txBody>
      </p:sp>
      <p:sp>
        <p:nvSpPr>
          <p:cNvPr id="10245" name="Rectangle 5"/>
          <p:cNvSpPr>
            <a:spLocks noGrp="1" noChangeArrowheads="1"/>
          </p:cNvSpPr>
          <p:nvPr/>
        </p:nvSpPr>
        <p:spPr bwMode="auto">
          <a:xfrm>
            <a:off x="4279900" y="247650"/>
            <a:ext cx="4699000" cy="392113"/>
          </a:xfrm>
          <a:prstGeom prst="rect">
            <a:avLst/>
          </a:prstGeom>
          <a:noFill/>
          <a:ln w="9525">
            <a:noFill/>
            <a:miter lim="800000"/>
            <a:headEnd/>
            <a:tailEnd/>
          </a:ln>
        </p:spPr>
        <p:txBody>
          <a:bodyPr lIns="0" tIns="36000" rIns="0" bIns="36000">
            <a:spAutoFit/>
          </a:bodyPr>
          <a:lstStyle/>
          <a:p>
            <a:pPr algn="r" defTabSz="858838" eaLnBrk="0" hangingPunct="0">
              <a:lnSpc>
                <a:spcPct val="80000"/>
              </a:lnSpc>
            </a:pPr>
            <a:r>
              <a:rPr lang="en-US" sz="2600" b="1" dirty="0">
                <a:solidFill>
                  <a:srgbClr val="0070C0"/>
                </a:solidFill>
              </a:rPr>
              <a:t>Simplified Technical English</a:t>
            </a:r>
          </a:p>
        </p:txBody>
      </p:sp>
      <p:pic>
        <p:nvPicPr>
          <p:cNvPr id="46084" name="Picture 4" descr="http://www.onexcompany.com/wp-content/uploads/mro-aircraft-maintenance.jpg"/>
          <p:cNvPicPr>
            <a:picLocks noChangeAspect="1" noChangeArrowheads="1"/>
          </p:cNvPicPr>
          <p:nvPr/>
        </p:nvPicPr>
        <p:blipFill>
          <a:blip r:embed="rId3" cstate="print"/>
          <a:srcRect/>
          <a:stretch>
            <a:fillRect/>
          </a:stretch>
        </p:blipFill>
        <p:spPr bwMode="auto">
          <a:xfrm>
            <a:off x="4882006" y="2166425"/>
            <a:ext cx="3484795" cy="2446347"/>
          </a:xfrm>
          <a:prstGeom prst="rect">
            <a:avLst/>
          </a:prstGeom>
          <a:noFill/>
        </p:spPr>
      </p:pic>
      <p:pic>
        <p:nvPicPr>
          <p:cNvPr id="46086" name="Picture 6" descr="https://upload.wikimedia.org/wikipedia/commons/e/e5/Luftwaffe_GR-4_Tornado_undergoing_maintenance_during_Cooperative_Cope_Thunder_2004.JPEG"/>
          <p:cNvPicPr>
            <a:picLocks noChangeAspect="1" noChangeArrowheads="1"/>
          </p:cNvPicPr>
          <p:nvPr/>
        </p:nvPicPr>
        <p:blipFill>
          <a:blip r:embed="rId4" cstate="print"/>
          <a:srcRect/>
          <a:stretch>
            <a:fillRect/>
          </a:stretch>
        </p:blipFill>
        <p:spPr bwMode="auto">
          <a:xfrm>
            <a:off x="718282" y="2173858"/>
            <a:ext cx="3762392" cy="2468480"/>
          </a:xfrm>
          <a:prstGeom prst="rect">
            <a:avLst/>
          </a:prstGeom>
          <a:noFill/>
        </p:spPr>
      </p:pic>
      <p:sp>
        <p:nvSpPr>
          <p:cNvPr id="6" name="Rettangolo 5"/>
          <p:cNvSpPr/>
          <p:nvPr/>
        </p:nvSpPr>
        <p:spPr>
          <a:xfrm>
            <a:off x="668216" y="5053317"/>
            <a:ext cx="7573108" cy="646331"/>
          </a:xfrm>
          <a:prstGeom prst="rect">
            <a:avLst/>
          </a:prstGeom>
        </p:spPr>
        <p:txBody>
          <a:bodyPr wrap="square">
            <a:spAutoFit/>
          </a:bodyPr>
          <a:lstStyle/>
          <a:p>
            <a:pPr defTabSz="793750">
              <a:lnSpc>
                <a:spcPct val="100000"/>
              </a:lnSpc>
              <a:spcBef>
                <a:spcPct val="20000"/>
              </a:spcBef>
            </a:pPr>
            <a:r>
              <a:rPr lang="en-GB" sz="1800" b="1" dirty="0" smtClean="0">
                <a:solidFill>
                  <a:srgbClr val="333399"/>
                </a:solidFill>
                <a:latin typeface="Calibri" pitchFamily="34" charset="0"/>
              </a:rPr>
              <a:t>There  are  several  reasons,  when  we consider  what  has  happened  in  aviation, over  the  last  100  years.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a 1&quot;/&gt;&lt;property id=&quot;20307&quot; value=&quot;256&quot;/&gt;&lt;/object&gt;&lt;object type=&quot;3&quot; unique_id=&quot;10013&quot;&gt;&lt;property id=&quot;20148&quot; value=&quot;5&quot;/&gt;&lt;property id=&quot;20300&quot; value=&quot;Diapositiva 19&quot;/&gt;&lt;property id=&quot;20307&quot; value=&quot;355&quot;/&gt;&lt;/object&gt;&lt;object type=&quot;3&quot; unique_id=&quot;10014&quot;&gt;&lt;property id=&quot;20148&quot; value=&quot;5&quot;/&gt;&lt;property id=&quot;20300&quot; value=&quot;Diapositiva 5 - &amp;quot;The Specification &amp;quot;&quot;/&gt;&lt;property id=&quot;20307&quot; value=&quot;376&quot;/&gt;&lt;/object&gt;&lt;object type=&quot;3&quot; unique_id=&quot;10016&quot;&gt;&lt;property id=&quot;20148&quot; value=&quot;5&quot;/&gt;&lt;property id=&quot;20300&quot; value=&quot;Diapositiva 10 - &amp;quot;Issue 4: an historical event&amp;quot;&quot;/&gt;&lt;property id=&quot;20307&quot; value=&quot;380&quot;/&gt;&lt;/object&gt;&lt;object type=&quot;3&quot; unique_id=&quot;10017&quot;&gt;&lt;property id=&quot;20148&quot; value=&quot;5&quot;/&gt;&lt;property id=&quot;20300&quot; value=&quot;Diapositiva 15&quot;/&gt;&lt;property id=&quot;20307&quot; value=&quot;349&quot;/&gt;&lt;/object&gt;&lt;object type=&quot;3&quot; unique_id=&quot;10018&quot;&gt;&lt;property id=&quot;20148&quot; value=&quot;5&quot;/&gt;&lt;property id=&quot;20300&quot; value=&quot;Diapositiva 16 - &amp;quot;STEMG Structure – ASD Member Countries&amp;quot;&quot;/&gt;&lt;property id=&quot;20307&quot; value=&quot;371&quot;/&gt;&lt;/object&gt;&lt;object type=&quot;3&quot; unique_id=&quot;10019&quot;&gt;&lt;property id=&quot;20148&quot; value=&quot;5&quot;/&gt;&lt;property id=&quot;20300&quot; value=&quot;Diapositiva 17 - &amp;quot;STEMG Structure&amp;#x0D;&amp;#x0A;Non-ASD Member Countries&amp;quot;&quot;/&gt;&lt;property id=&quot;20307&quot; value=&quot;372&quot;/&gt;&lt;/object&gt;&lt;object type=&quot;3&quot; unique_id=&quot;10020&quot;&gt;&lt;property id=&quot;20148&quot; value=&quot;5&quot;/&gt;&lt;property id=&quot;20300&quot; value=&quot;Diapositiva 18 - &amp;quot;STEMG Structure – Associate&amp;#x0D;&amp;#x0A;Members Airlines e Militaries&amp;quot;&quot;/&gt;&lt;property id=&quot;20307&quot; value=&quot;373&quot;/&gt;&lt;/object&gt;&lt;object type=&quot;3&quot; unique_id=&quot;10022&quot;&gt;&lt;property id=&quot;20148&quot; value=&quot;5&quot;/&gt;&lt;property id=&quot;20300&quot; value=&quot;Diapositiva 21 - &amp;quot;STEMG Meetings&amp;quot;&quot;/&gt;&lt;property id=&quot;20307&quot; value=&quot;378&quot;/&gt;&lt;/object&gt;&lt;object type=&quot;3&quot; unique_id=&quot;10254&quot;&gt;&lt;property id=&quot;20148&quot; value=&quot;5&quot;/&gt;&lt;property id=&quot;20300&quot; value=&quot;Diapositiva 2 - &amp;quot;Simplified Technical English&amp;quot;&quot;/&gt;&lt;property id=&quot;20307&quot; value=&quot;381&quot;/&gt;&lt;/object&gt;&lt;object type=&quot;3&quot; unique_id=&quot;10363&quot;&gt;&lt;property id=&quot;20148&quot; value=&quot;5&quot;/&gt;&lt;property id=&quot;20300&quot; value=&quot;Diapositiva 3 - &amp;quot;Simplified Technical English&amp;quot;&quot;/&gt;&lt;property id=&quot;20307&quot; value=&quot;382&quot;/&gt;&lt;/object&gt;&lt;object type=&quot;3&quot; unique_id=&quot;10364&quot;&gt;&lt;property id=&quot;20148&quot; value=&quot;5&quot;/&gt;&lt;property id=&quot;20300&quot; value=&quot;Diapositiva 4 - &amp;quot;Simplified Technical English&amp;quot;&quot;/&gt;&lt;property id=&quot;20307&quot; value=&quot;383&quot;/&gt;&lt;/object&gt;&lt;object type=&quot;3&quot; unique_id=&quot;10365&quot;&gt;&lt;property id=&quot;20148&quot; value=&quot;5&quot;/&gt;&lt;property id=&quot;20300&quot; value=&quot;Diapositiva 7 - &amp;quot;Simplified Technical English&amp;quot;&quot;/&gt;&lt;property id=&quot;20307&quot; value=&quot;384&quot;/&gt;&lt;/object&gt;&lt;object type=&quot;3&quot; unique_id=&quot;10366&quot;&gt;&lt;property id=&quot;20148&quot; value=&quot;5&quot;/&gt;&lt;property id=&quot;20300&quot; value=&quot;Diapositiva 8 - &amp;quot;Simplified Technical English&amp;quot;&quot;/&gt;&lt;property id=&quot;20307&quot; value=&quot;385&quot;/&gt;&lt;/object&gt;&lt;object type=&quot;3&quot; unique_id=&quot;10367&quot;&gt;&lt;property id=&quot;20148&quot; value=&quot;5&quot;/&gt;&lt;property id=&quot;20300&quot; value=&quot;Diapositiva 9 - &amp;quot;Simplified Technical English&amp;quot;&quot;/&gt;&lt;property id=&quot;20307&quot; value=&quot;387&quot;/&gt;&lt;/object&gt;&lt;object type=&quot;3&quot; unique_id=&quot;10415&quot;&gt;&lt;property id=&quot;20148&quot; value=&quot;5&quot;/&gt;&lt;property id=&quot;20300&quot; value=&quot;Diapositiva 13 - &amp;quot;The STE Maintenance Group&amp;quot;&quot;/&gt;&lt;property id=&quot;20307&quot; value=&quot;388&quot;/&gt;&lt;/object&gt;&lt;object type=&quot;3&quot; unique_id=&quot;10555&quot;&gt;&lt;property id=&quot;20148&quot; value=&quot;5&quot;/&gt;&lt;property id=&quot;20300&quot; value=&quot;Diapositiva 6 - &amp;quot;Simplified Technical English&amp;quot;&quot;/&gt;&lt;property id=&quot;20307&quot; value=&quot;392&quot;/&gt;&lt;/object&gt;&lt;object type=&quot;3&quot; unique_id=&quot;10700&quot;&gt;&lt;property id=&quot;20148&quot; value=&quot;5&quot;/&gt;&lt;property id=&quot;20300&quot; value=&quot;Diapositiva 14 - &amp;quot;STEMG Terms of Reference&amp;quot;&quot;/&gt;&lt;property id=&quot;20307&quot; value=&quot;393&quot;/&gt;&lt;/object&gt;&lt;object type=&quot;3&quot; unique_id=&quot;10873&quot;&gt;&lt;property id=&quot;20148&quot; value=&quot;5&quot;/&gt;&lt;property id=&quot;20300&quot; value=&quot;Diapositiva 11 - &amp;quot;Simplified Technical English&amp;quot;&quot;/&gt;&lt;property id=&quot;20307&quot; value=&quot;395&quot;/&gt;&lt;/object&gt;&lt;object type=&quot;3&quot; unique_id=&quot;10874&quot;&gt;&lt;property id=&quot;20148&quot; value=&quot;5&quot;/&gt;&lt;property id=&quot;20300&quot; value=&quot;Diapositiva 22 - &amp;quot;Additional Information?&amp;quot;&quot;/&gt;&lt;property id=&quot;20307&quot; value=&quot;394&quot;/&gt;&lt;/object&gt;&lt;object type=&quot;3&quot; unique_id=&quot;10942&quot;&gt;&lt;property id=&quot;20148&quot; value=&quot;5&quot;/&gt;&lt;property id=&quot;20300&quot; value=&quot;Diapositiva 12 - &amp;quot;Distribution of the Specification&amp;quot;&quot;/&gt;&lt;property id=&quot;20307&quot; value=&quot;396&quot;/&gt;&lt;/object&gt;&lt;object type=&quot;3&quot; unique_id=&quot;11219&quot;&gt;&lt;property id=&quot;20148&quot; value=&quot;5&quot;/&gt;&lt;property id=&quot;20300&quot; value=&quot;Diapositiva 20 - &amp;quot;STEMG Operating Rules&amp;quot;&quot;/&gt;&lt;property id=&quot;20307&quot; value=&quot;397&quot;/&gt;&lt;/object&gt;&lt;/object&gt;&lt;/object&gt;&lt;/database&gt;"/>
  <p:tag name="SECTOMILLISECCONVERTED" val="1"/>
</p:tagLst>
</file>

<file path=ppt/theme/theme1.xml><?xml version="1.0" encoding="utf-8"?>
<a:theme xmlns:a="http://schemas.openxmlformats.org/drawingml/2006/main" name="1_AECMA">
  <a:themeElements>
    <a:clrScheme name="">
      <a:dk1>
        <a:srgbClr val="000000"/>
      </a:dk1>
      <a:lt1>
        <a:srgbClr val="FFFFFF"/>
      </a:lt1>
      <a:dk2>
        <a:srgbClr val="0052BA"/>
      </a:dk2>
      <a:lt2>
        <a:srgbClr val="DDDDDD"/>
      </a:lt2>
      <a:accent1>
        <a:srgbClr val="99CCFF"/>
      </a:accent1>
      <a:accent2>
        <a:srgbClr val="3333FF"/>
      </a:accent2>
      <a:accent3>
        <a:srgbClr val="FFFFFF"/>
      </a:accent3>
      <a:accent4>
        <a:srgbClr val="000000"/>
      </a:accent4>
      <a:accent5>
        <a:srgbClr val="CAE2FF"/>
      </a:accent5>
      <a:accent6>
        <a:srgbClr val="2D2DE7"/>
      </a:accent6>
      <a:hlink>
        <a:srgbClr val="FF9933"/>
      </a:hlink>
      <a:folHlink>
        <a:srgbClr val="4D4D4D"/>
      </a:folHlink>
    </a:clrScheme>
    <a:fontScheme name="1_AEC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outerShdw dist="71842" dir="13500000" algn="ctr" rotWithShape="0">
            <a:schemeClr val="tx1">
              <a:alpha val="50000"/>
            </a:schemeClr>
          </a:outerShdw>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80000"/>
          </a:lnSpc>
          <a:spcBef>
            <a:spcPct val="0"/>
          </a:spcBef>
          <a:spcAft>
            <a:spcPct val="50000"/>
          </a:spcAft>
          <a:buClrTx/>
          <a:buSzTx/>
          <a:buFontTx/>
          <a:buNone/>
          <a:tabLst/>
          <a:defRPr kumimoji="0" lang="en-US" sz="16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outerShdw dist="71842" dir="13500000" algn="ctr" rotWithShape="0">
            <a:schemeClr val="tx1">
              <a:alpha val="50000"/>
            </a:schemeClr>
          </a:outerShdw>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80000"/>
          </a:lnSpc>
          <a:spcBef>
            <a:spcPct val="0"/>
          </a:spcBef>
          <a:spcAft>
            <a:spcPct val="50000"/>
          </a:spcAft>
          <a:buClrTx/>
          <a:buSzTx/>
          <a:buFontTx/>
          <a:buNone/>
          <a:tabLst/>
          <a:defRPr kumimoji="0" lang="en-US" sz="16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AEC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EC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EC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EC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EC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EC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EC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27844</TotalTime>
  <Words>2503</Words>
  <Application>Microsoft Office PowerPoint</Application>
  <PresentationFormat>Прозрачка</PresentationFormat>
  <Paragraphs>391</Paragraphs>
  <Slides>36</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1_AECMA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Simplified Technical English Maintenance Group (STEMG)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AECMA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ASD - O. Chiarello</dc:creator>
  <cp:lastModifiedBy>Borodina</cp:lastModifiedBy>
  <cp:revision>1897</cp:revision>
  <cp:lastPrinted>2002-11-15T16:09:05Z</cp:lastPrinted>
  <dcterms:created xsi:type="dcterms:W3CDTF">1999-01-06T11:33:51Z</dcterms:created>
  <dcterms:modified xsi:type="dcterms:W3CDTF">2016-05-25T12:07:56Z</dcterms:modified>
</cp:coreProperties>
</file>