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 id="2147483693" r:id="rId3"/>
  </p:sldMasterIdLst>
  <p:notesMasterIdLst>
    <p:notesMasterId r:id="rId53"/>
  </p:notesMasterIdLst>
  <p:handoutMasterIdLst>
    <p:handoutMasterId r:id="rId54"/>
  </p:handoutMasterIdLst>
  <p:sldIdLst>
    <p:sldId id="309" r:id="rId4"/>
    <p:sldId id="310" r:id="rId5"/>
    <p:sldId id="311" r:id="rId6"/>
    <p:sldId id="312" r:id="rId7"/>
    <p:sldId id="313" r:id="rId8"/>
    <p:sldId id="314" r:id="rId9"/>
    <p:sldId id="315" r:id="rId10"/>
    <p:sldId id="316" r:id="rId11"/>
    <p:sldId id="317" r:id="rId12"/>
    <p:sldId id="318" r:id="rId13"/>
    <p:sldId id="325" r:id="rId14"/>
    <p:sldId id="326" r:id="rId15"/>
    <p:sldId id="327" r:id="rId16"/>
    <p:sldId id="328" r:id="rId17"/>
    <p:sldId id="329" r:id="rId18"/>
    <p:sldId id="330"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 id="291" r:id="rId32"/>
    <p:sldId id="307" r:id="rId33"/>
    <p:sldId id="295" r:id="rId34"/>
    <p:sldId id="299" r:id="rId35"/>
    <p:sldId id="292" r:id="rId36"/>
    <p:sldId id="285" r:id="rId37"/>
    <p:sldId id="306" r:id="rId38"/>
    <p:sldId id="268" r:id="rId39"/>
    <p:sldId id="269" r:id="rId40"/>
    <p:sldId id="271" r:id="rId41"/>
    <p:sldId id="276" r:id="rId42"/>
    <p:sldId id="277" r:id="rId43"/>
    <p:sldId id="290" r:id="rId44"/>
    <p:sldId id="282" r:id="rId45"/>
    <p:sldId id="283" r:id="rId46"/>
    <p:sldId id="272" r:id="rId47"/>
    <p:sldId id="303" r:id="rId48"/>
    <p:sldId id="278" r:id="rId49"/>
    <p:sldId id="275" r:id="rId50"/>
    <p:sldId id="301" r:id="rId51"/>
    <p:sldId id="304" r:id="rId5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2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Алексей" initials="А"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8065"/>
    <a:srgbClr val="006D5C"/>
    <a:srgbClr val="FF0E0E"/>
    <a:srgbClr val="0C7668"/>
    <a:srgbClr val="F789AB"/>
    <a:srgbClr val="FF699F"/>
    <a:srgbClr val="B6ECC8"/>
    <a:srgbClr val="356F53"/>
    <a:srgbClr val="488E5E"/>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96433" autoAdjust="0"/>
  </p:normalViewPr>
  <p:slideViewPr>
    <p:cSldViewPr snapToGrid="0">
      <p:cViewPr varScale="1">
        <p:scale>
          <a:sx n="84" d="100"/>
          <a:sy n="84" d="100"/>
        </p:scale>
        <p:origin x="96" y="516"/>
      </p:cViewPr>
      <p:guideLst>
        <p:guide orient="horz" pos="2160"/>
        <p:guide pos="3840"/>
        <p:guide orient="horz" pos="2260"/>
      </p:guideLst>
    </p:cSldViewPr>
  </p:slideViewPr>
  <p:outlineViewPr>
    <p:cViewPr>
      <p:scale>
        <a:sx n="33" d="100"/>
        <a:sy n="33" d="100"/>
      </p:scale>
      <p:origin x="0" y="66"/>
    </p:cViewPr>
  </p:outlineViewPr>
  <p:notesTextViewPr>
    <p:cViewPr>
      <p:scale>
        <a:sx n="1" d="1"/>
        <a:sy n="1" d="1"/>
      </p:scale>
      <p:origin x="0" y="0"/>
    </p:cViewPr>
  </p:notesTextViewPr>
  <p:notesViewPr>
    <p:cSldViewPr snapToGrid="0">
      <p:cViewPr varScale="1">
        <p:scale>
          <a:sx n="88" d="100"/>
          <a:sy n="88" d="100"/>
        </p:scale>
        <p:origin x="296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5C043C-6324-4EDE-807B-D86395112697}" type="datetimeFigureOut">
              <a:rPr lang="ru-RU" smtClean="0"/>
              <a:t>08.08.2016</a:t>
            </a:fld>
            <a:endParaRPr lang="ru-R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45E0E8-318E-47E8-B7DB-565D88035DD5}" type="slidenum">
              <a:rPr lang="ru-RU" smtClean="0"/>
              <a:t>‹#›</a:t>
            </a:fld>
            <a:endParaRPr lang="ru-RU"/>
          </a:p>
        </p:txBody>
      </p:sp>
    </p:spTree>
    <p:extLst>
      <p:ext uri="{BB962C8B-B14F-4D97-AF65-F5344CB8AC3E}">
        <p14:creationId xmlns:p14="http://schemas.microsoft.com/office/powerpoint/2010/main" val="399155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1DB2D7-63AC-49D2-9077-ABB82FCF04CA}" type="datetimeFigureOut">
              <a:rPr lang="ru-RU" smtClean="0"/>
              <a:t>08.08.2016</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F9A94-1DDB-4494-B8A3-A10EAB9DB6B2}" type="slidenum">
              <a:rPr lang="ru-RU" smtClean="0"/>
              <a:t>‹#›</a:t>
            </a:fld>
            <a:endParaRPr lang="ru-RU"/>
          </a:p>
        </p:txBody>
      </p:sp>
    </p:spTree>
    <p:extLst>
      <p:ext uri="{BB962C8B-B14F-4D97-AF65-F5344CB8AC3E}">
        <p14:creationId xmlns:p14="http://schemas.microsoft.com/office/powerpoint/2010/main" val="31610572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717AD2BC-B386-4114-832B-D1175CD555FF}" type="slidenum">
              <a:rPr lang="ru-RU" smtClean="0"/>
              <a:t>1</a:t>
            </a:fld>
            <a:endParaRPr lang="ru-RU"/>
          </a:p>
        </p:txBody>
      </p:sp>
    </p:spTree>
    <p:extLst>
      <p:ext uri="{BB962C8B-B14F-4D97-AF65-F5344CB8AC3E}">
        <p14:creationId xmlns:p14="http://schemas.microsoft.com/office/powerpoint/2010/main" val="1797851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717AD2BC-B386-4114-832B-D1175CD555FF}" type="slidenum">
              <a:rPr lang="ru-RU" smtClean="0"/>
              <a:t>11</a:t>
            </a:fld>
            <a:endParaRPr lang="ru-RU"/>
          </a:p>
        </p:txBody>
      </p:sp>
    </p:spTree>
    <p:extLst>
      <p:ext uri="{BB962C8B-B14F-4D97-AF65-F5344CB8AC3E}">
        <p14:creationId xmlns:p14="http://schemas.microsoft.com/office/powerpoint/2010/main" val="4205061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717AD2BC-B386-4114-832B-D1175CD555FF}" type="slidenum">
              <a:rPr lang="ru-RU" smtClean="0"/>
              <a:t>12</a:t>
            </a:fld>
            <a:endParaRPr lang="ru-RU"/>
          </a:p>
        </p:txBody>
      </p:sp>
    </p:spTree>
    <p:extLst>
      <p:ext uri="{BB962C8B-B14F-4D97-AF65-F5344CB8AC3E}">
        <p14:creationId xmlns:p14="http://schemas.microsoft.com/office/powerpoint/2010/main" val="1893856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9FF9A94-1DDB-4494-B8A3-A10EAB9DB6B2}" type="slidenum">
              <a:rPr lang="ru-RU" smtClean="0"/>
              <a:t>29</a:t>
            </a:fld>
            <a:endParaRPr lang="ru-RU"/>
          </a:p>
        </p:txBody>
      </p:sp>
    </p:spTree>
    <p:extLst>
      <p:ext uri="{BB962C8B-B14F-4D97-AF65-F5344CB8AC3E}">
        <p14:creationId xmlns:p14="http://schemas.microsoft.com/office/powerpoint/2010/main" val="1686200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D9FF9A94-1DDB-4494-B8A3-A10EAB9DB6B2}" type="slidenum">
              <a:rPr lang="ru-RU" smtClean="0"/>
              <a:t>30</a:t>
            </a:fld>
            <a:endParaRPr lang="ru-RU"/>
          </a:p>
        </p:txBody>
      </p:sp>
    </p:spTree>
    <p:extLst>
      <p:ext uri="{BB962C8B-B14F-4D97-AF65-F5344CB8AC3E}">
        <p14:creationId xmlns:p14="http://schemas.microsoft.com/office/powerpoint/2010/main" val="2158100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FF9A94-1DDB-4494-B8A3-A10EAB9DB6B2}" type="slidenum">
              <a:rPr lang="ru-RU" smtClean="0"/>
              <a:t>31</a:t>
            </a:fld>
            <a:endParaRPr lang="ru-RU"/>
          </a:p>
        </p:txBody>
      </p:sp>
    </p:spTree>
    <p:extLst>
      <p:ext uri="{BB962C8B-B14F-4D97-AF65-F5344CB8AC3E}">
        <p14:creationId xmlns:p14="http://schemas.microsoft.com/office/powerpoint/2010/main" val="3754715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D3BC8B83-00B2-4C24-81D2-A2BC134D71E9}" type="slidenum">
              <a:rPr lang="ru-RU" smtClean="0">
                <a:solidFill>
                  <a:prstClr val="black"/>
                </a:solidFill>
              </a:rPr>
              <a:pPr/>
              <a:t>32</a:t>
            </a:fld>
            <a:endParaRPr lang="ru-RU" dirty="0">
              <a:solidFill>
                <a:prstClr val="black"/>
              </a:solidFill>
            </a:endParaRPr>
          </a:p>
        </p:txBody>
      </p:sp>
    </p:spTree>
    <p:extLst>
      <p:ext uri="{BB962C8B-B14F-4D97-AF65-F5344CB8AC3E}">
        <p14:creationId xmlns:p14="http://schemas.microsoft.com/office/powerpoint/2010/main" val="2663491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smtClean="0"/>
          </a:p>
        </p:txBody>
      </p:sp>
      <p:sp>
        <p:nvSpPr>
          <p:cNvPr id="4" name="Slide Number Placeholder 3"/>
          <p:cNvSpPr>
            <a:spLocks noGrp="1"/>
          </p:cNvSpPr>
          <p:nvPr>
            <p:ph type="sldNum" sz="quarter" idx="10"/>
          </p:nvPr>
        </p:nvSpPr>
        <p:spPr/>
        <p:txBody>
          <a:bodyPr/>
          <a:lstStyle/>
          <a:p>
            <a:fld id="{D9FF9A94-1DDB-4494-B8A3-A10EAB9DB6B2}" type="slidenum">
              <a:rPr lang="ru-RU" smtClean="0"/>
              <a:t>33</a:t>
            </a:fld>
            <a:endParaRPr lang="ru-RU"/>
          </a:p>
        </p:txBody>
      </p:sp>
    </p:spTree>
    <p:extLst>
      <p:ext uri="{BB962C8B-B14F-4D97-AF65-F5344CB8AC3E}">
        <p14:creationId xmlns:p14="http://schemas.microsoft.com/office/powerpoint/2010/main" val="171781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FF9A94-1DDB-4494-B8A3-A10EAB9DB6B2}" type="slidenum">
              <a:rPr lang="ru-RU" smtClean="0"/>
              <a:t>34</a:t>
            </a:fld>
            <a:endParaRPr lang="ru-RU"/>
          </a:p>
        </p:txBody>
      </p:sp>
    </p:spTree>
    <p:extLst>
      <p:ext uri="{BB962C8B-B14F-4D97-AF65-F5344CB8AC3E}">
        <p14:creationId xmlns:p14="http://schemas.microsoft.com/office/powerpoint/2010/main" val="607787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FF9A94-1DDB-4494-B8A3-A10EAB9DB6B2}" type="slidenum">
              <a:rPr lang="ru-RU" smtClean="0"/>
              <a:t>35</a:t>
            </a:fld>
            <a:endParaRPr lang="ru-RU"/>
          </a:p>
        </p:txBody>
      </p:sp>
    </p:spTree>
    <p:extLst>
      <p:ext uri="{BB962C8B-B14F-4D97-AF65-F5344CB8AC3E}">
        <p14:creationId xmlns:p14="http://schemas.microsoft.com/office/powerpoint/2010/main" val="1356712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D9FF9A94-1DDB-4494-B8A3-A10EAB9DB6B2}" type="slidenum">
              <a:rPr lang="ru-RU" smtClean="0"/>
              <a:t>36</a:t>
            </a:fld>
            <a:endParaRPr lang="ru-RU"/>
          </a:p>
        </p:txBody>
      </p:sp>
    </p:spTree>
    <p:extLst>
      <p:ext uri="{BB962C8B-B14F-4D97-AF65-F5344CB8AC3E}">
        <p14:creationId xmlns:p14="http://schemas.microsoft.com/office/powerpoint/2010/main" val="607787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717AD2BC-B386-4114-832B-D1175CD555FF}" type="slidenum">
              <a:rPr lang="ru-RU" smtClean="0"/>
              <a:t>2</a:t>
            </a:fld>
            <a:endParaRPr lang="ru-RU"/>
          </a:p>
        </p:txBody>
      </p:sp>
    </p:spTree>
    <p:extLst>
      <p:ext uri="{BB962C8B-B14F-4D97-AF65-F5344CB8AC3E}">
        <p14:creationId xmlns:p14="http://schemas.microsoft.com/office/powerpoint/2010/main" val="3909043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D9FF9A94-1DDB-4494-B8A3-A10EAB9DB6B2}" type="slidenum">
              <a:rPr lang="ru-RU" smtClean="0"/>
              <a:t>37</a:t>
            </a:fld>
            <a:endParaRPr lang="ru-RU"/>
          </a:p>
        </p:txBody>
      </p:sp>
    </p:spTree>
    <p:extLst>
      <p:ext uri="{BB962C8B-B14F-4D97-AF65-F5344CB8AC3E}">
        <p14:creationId xmlns:p14="http://schemas.microsoft.com/office/powerpoint/2010/main" val="2963152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D9FF9A94-1DDB-4494-B8A3-A10EAB9DB6B2}" type="slidenum">
              <a:rPr lang="ru-RU" smtClean="0"/>
              <a:t>38</a:t>
            </a:fld>
            <a:endParaRPr lang="ru-RU"/>
          </a:p>
        </p:txBody>
      </p:sp>
    </p:spTree>
    <p:extLst>
      <p:ext uri="{BB962C8B-B14F-4D97-AF65-F5344CB8AC3E}">
        <p14:creationId xmlns:p14="http://schemas.microsoft.com/office/powerpoint/2010/main" val="513230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D9FF9A94-1DDB-4494-B8A3-A10EAB9DB6B2}" type="slidenum">
              <a:rPr lang="ru-RU" smtClean="0"/>
              <a:t>39</a:t>
            </a:fld>
            <a:endParaRPr lang="ru-RU"/>
          </a:p>
        </p:txBody>
      </p:sp>
    </p:spTree>
    <p:extLst>
      <p:ext uri="{BB962C8B-B14F-4D97-AF65-F5344CB8AC3E}">
        <p14:creationId xmlns:p14="http://schemas.microsoft.com/office/powerpoint/2010/main" val="2488249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D9FF9A94-1DDB-4494-B8A3-A10EAB9DB6B2}" type="slidenum">
              <a:rPr lang="ru-RU" smtClean="0"/>
              <a:t>40</a:t>
            </a:fld>
            <a:endParaRPr lang="ru-RU"/>
          </a:p>
        </p:txBody>
      </p:sp>
    </p:spTree>
    <p:extLst>
      <p:ext uri="{BB962C8B-B14F-4D97-AF65-F5344CB8AC3E}">
        <p14:creationId xmlns:p14="http://schemas.microsoft.com/office/powerpoint/2010/main" val="1605335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D9FF9A94-1DDB-4494-B8A3-A10EAB9DB6B2}" type="slidenum">
              <a:rPr lang="ru-RU" smtClean="0"/>
              <a:t>41</a:t>
            </a:fld>
            <a:endParaRPr lang="ru-RU"/>
          </a:p>
        </p:txBody>
      </p:sp>
    </p:spTree>
    <p:extLst>
      <p:ext uri="{BB962C8B-B14F-4D97-AF65-F5344CB8AC3E}">
        <p14:creationId xmlns:p14="http://schemas.microsoft.com/office/powerpoint/2010/main" val="2845231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D9FF9A94-1DDB-4494-B8A3-A10EAB9DB6B2}" type="slidenum">
              <a:rPr lang="ru-RU" smtClean="0"/>
              <a:t>42</a:t>
            </a:fld>
            <a:endParaRPr lang="ru-RU"/>
          </a:p>
        </p:txBody>
      </p:sp>
    </p:spTree>
    <p:extLst>
      <p:ext uri="{BB962C8B-B14F-4D97-AF65-F5344CB8AC3E}">
        <p14:creationId xmlns:p14="http://schemas.microsoft.com/office/powerpoint/2010/main" val="1605335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D9FF9A94-1DDB-4494-B8A3-A10EAB9DB6B2}" type="slidenum">
              <a:rPr lang="ru-RU" smtClean="0"/>
              <a:t>43</a:t>
            </a:fld>
            <a:endParaRPr lang="ru-RU"/>
          </a:p>
        </p:txBody>
      </p:sp>
    </p:spTree>
    <p:extLst>
      <p:ext uri="{BB962C8B-B14F-4D97-AF65-F5344CB8AC3E}">
        <p14:creationId xmlns:p14="http://schemas.microsoft.com/office/powerpoint/2010/main" val="1605335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D9FF9A94-1DDB-4494-B8A3-A10EAB9DB6B2}" type="slidenum">
              <a:rPr lang="ru-RU" smtClean="0"/>
              <a:t>44</a:t>
            </a:fld>
            <a:endParaRPr lang="ru-RU"/>
          </a:p>
        </p:txBody>
      </p:sp>
    </p:spTree>
    <p:extLst>
      <p:ext uri="{BB962C8B-B14F-4D97-AF65-F5344CB8AC3E}">
        <p14:creationId xmlns:p14="http://schemas.microsoft.com/office/powerpoint/2010/main" val="4238393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D9FF9A94-1DDB-4494-B8A3-A10EAB9DB6B2}" type="slidenum">
              <a:rPr lang="ru-RU" smtClean="0"/>
              <a:t>45</a:t>
            </a:fld>
            <a:endParaRPr lang="ru-RU"/>
          </a:p>
        </p:txBody>
      </p:sp>
    </p:spTree>
    <p:extLst>
      <p:ext uri="{BB962C8B-B14F-4D97-AF65-F5344CB8AC3E}">
        <p14:creationId xmlns:p14="http://schemas.microsoft.com/office/powerpoint/2010/main" val="3047328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D9FF9A94-1DDB-4494-B8A3-A10EAB9DB6B2}" type="slidenum">
              <a:rPr lang="ru-RU" smtClean="0"/>
              <a:t>46</a:t>
            </a:fld>
            <a:endParaRPr lang="ru-RU"/>
          </a:p>
        </p:txBody>
      </p:sp>
    </p:spTree>
    <p:extLst>
      <p:ext uri="{BB962C8B-B14F-4D97-AF65-F5344CB8AC3E}">
        <p14:creationId xmlns:p14="http://schemas.microsoft.com/office/powerpoint/2010/main" val="1275587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717AD2BC-B386-4114-832B-D1175CD555FF}" type="slidenum">
              <a:rPr lang="ru-RU" smtClean="0"/>
              <a:t>3</a:t>
            </a:fld>
            <a:endParaRPr lang="ru-RU"/>
          </a:p>
        </p:txBody>
      </p:sp>
    </p:spTree>
    <p:extLst>
      <p:ext uri="{BB962C8B-B14F-4D97-AF65-F5344CB8AC3E}">
        <p14:creationId xmlns:p14="http://schemas.microsoft.com/office/powerpoint/2010/main" val="473550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D9FF9A94-1DDB-4494-B8A3-A10EAB9DB6B2}" type="slidenum">
              <a:rPr lang="ru-RU" smtClean="0"/>
              <a:t>47</a:t>
            </a:fld>
            <a:endParaRPr lang="ru-RU"/>
          </a:p>
        </p:txBody>
      </p:sp>
    </p:spTree>
    <p:extLst>
      <p:ext uri="{BB962C8B-B14F-4D97-AF65-F5344CB8AC3E}">
        <p14:creationId xmlns:p14="http://schemas.microsoft.com/office/powerpoint/2010/main" val="1275587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717AD2BC-B386-4114-832B-D1175CD555FF}" type="slidenum">
              <a:rPr lang="ru-RU" smtClean="0"/>
              <a:t>4</a:t>
            </a:fld>
            <a:endParaRPr lang="ru-RU"/>
          </a:p>
        </p:txBody>
      </p:sp>
    </p:spTree>
    <p:extLst>
      <p:ext uri="{BB962C8B-B14F-4D97-AF65-F5344CB8AC3E}">
        <p14:creationId xmlns:p14="http://schemas.microsoft.com/office/powerpoint/2010/main" val="2439972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717AD2BC-B386-4114-832B-D1175CD555FF}" type="slidenum">
              <a:rPr lang="ru-RU" smtClean="0"/>
              <a:t>5</a:t>
            </a:fld>
            <a:endParaRPr lang="ru-RU"/>
          </a:p>
        </p:txBody>
      </p:sp>
    </p:spTree>
    <p:extLst>
      <p:ext uri="{BB962C8B-B14F-4D97-AF65-F5344CB8AC3E}">
        <p14:creationId xmlns:p14="http://schemas.microsoft.com/office/powerpoint/2010/main" val="2656579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717AD2BC-B386-4114-832B-D1175CD555FF}" type="slidenum">
              <a:rPr lang="ru-RU" smtClean="0"/>
              <a:t>6</a:t>
            </a:fld>
            <a:endParaRPr lang="ru-RU"/>
          </a:p>
        </p:txBody>
      </p:sp>
    </p:spTree>
    <p:extLst>
      <p:ext uri="{BB962C8B-B14F-4D97-AF65-F5344CB8AC3E}">
        <p14:creationId xmlns:p14="http://schemas.microsoft.com/office/powerpoint/2010/main" val="2613064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717AD2BC-B386-4114-832B-D1175CD555FF}" type="slidenum">
              <a:rPr lang="ru-RU" smtClean="0"/>
              <a:t>7</a:t>
            </a:fld>
            <a:endParaRPr lang="ru-RU"/>
          </a:p>
        </p:txBody>
      </p:sp>
    </p:spTree>
    <p:extLst>
      <p:ext uri="{BB962C8B-B14F-4D97-AF65-F5344CB8AC3E}">
        <p14:creationId xmlns:p14="http://schemas.microsoft.com/office/powerpoint/2010/main" val="186893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717AD2BC-B386-4114-832B-D1175CD555FF}" type="slidenum">
              <a:rPr lang="ru-RU" smtClean="0"/>
              <a:t>8</a:t>
            </a:fld>
            <a:endParaRPr lang="ru-RU"/>
          </a:p>
        </p:txBody>
      </p:sp>
    </p:spTree>
    <p:extLst>
      <p:ext uri="{BB962C8B-B14F-4D97-AF65-F5344CB8AC3E}">
        <p14:creationId xmlns:p14="http://schemas.microsoft.com/office/powerpoint/2010/main" val="1519087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717AD2BC-B386-4114-832B-D1175CD555FF}" type="slidenum">
              <a:rPr lang="ru-RU" smtClean="0"/>
              <a:t>9</a:t>
            </a:fld>
            <a:endParaRPr lang="ru-RU"/>
          </a:p>
        </p:txBody>
      </p:sp>
    </p:spTree>
    <p:extLst>
      <p:ext uri="{BB962C8B-B14F-4D97-AF65-F5344CB8AC3E}">
        <p14:creationId xmlns:p14="http://schemas.microsoft.com/office/powerpoint/2010/main" val="1966064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ru-R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5A03372-A247-46F0-89FC-3350B0995A6B}" type="slidenum">
              <a:rPr lang="ru-RU" smtClean="0"/>
              <a:t>‹#›</a:t>
            </a:fld>
            <a:endParaRPr lang="ru-RU"/>
          </a:p>
        </p:txBody>
      </p:sp>
    </p:spTree>
    <p:extLst>
      <p:ext uri="{BB962C8B-B14F-4D97-AF65-F5344CB8AC3E}">
        <p14:creationId xmlns:p14="http://schemas.microsoft.com/office/powerpoint/2010/main" val="1345197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5A03372-A247-46F0-89FC-3350B0995A6B}" type="slidenum">
              <a:rPr lang="ru-RU" smtClean="0"/>
              <a:t>‹#›</a:t>
            </a:fld>
            <a:endParaRPr lang="ru-RU"/>
          </a:p>
        </p:txBody>
      </p:sp>
    </p:spTree>
    <p:extLst>
      <p:ext uri="{BB962C8B-B14F-4D97-AF65-F5344CB8AC3E}">
        <p14:creationId xmlns:p14="http://schemas.microsoft.com/office/powerpoint/2010/main" val="206591282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5A03372-A247-46F0-89FC-3350B0995A6B}" type="slidenum">
              <a:rPr lang="ru-RU" smtClean="0"/>
              <a:t>‹#›</a:t>
            </a:fld>
            <a:endParaRPr lang="ru-RU"/>
          </a:p>
        </p:txBody>
      </p:sp>
    </p:spTree>
    <p:extLst>
      <p:ext uri="{BB962C8B-B14F-4D97-AF65-F5344CB8AC3E}">
        <p14:creationId xmlns:p14="http://schemas.microsoft.com/office/powerpoint/2010/main" val="142799457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Title Slide">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4552" y="6325132"/>
            <a:ext cx="1244600" cy="345037"/>
          </a:xfrm>
          <a:prstGeom prst="rect">
            <a:avLst/>
          </a:prstGeom>
        </p:spPr>
      </p:pic>
      <p:sp>
        <p:nvSpPr>
          <p:cNvPr id="2" name="Овал 1"/>
          <p:cNvSpPr/>
          <p:nvPr userDrawn="1"/>
        </p:nvSpPr>
        <p:spPr>
          <a:xfrm>
            <a:off x="423334" y="6421697"/>
            <a:ext cx="168276" cy="168276"/>
          </a:xfrm>
          <a:prstGeom prst="ellipse">
            <a:avLst/>
          </a:prstGeom>
          <a:solidFill>
            <a:srgbClr val="0A43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400"/>
          </a:p>
        </p:txBody>
      </p:sp>
      <p:sp>
        <p:nvSpPr>
          <p:cNvPr id="8" name="Объект 7"/>
          <p:cNvSpPr>
            <a:spLocks noGrp="1"/>
          </p:cNvSpPr>
          <p:nvPr>
            <p:ph sz="quarter" idx="10" hasCustomPrompt="1"/>
          </p:nvPr>
        </p:nvSpPr>
        <p:spPr>
          <a:xfrm>
            <a:off x="547515" y="2406651"/>
            <a:ext cx="5812384" cy="1749231"/>
          </a:xfrm>
        </p:spPr>
        <p:txBody>
          <a:bodyPr lIns="0" tIns="0" rIns="0" bIns="0">
            <a:noAutofit/>
          </a:bodyPr>
          <a:lstStyle>
            <a:lvl1pPr>
              <a:lnSpc>
                <a:spcPct val="100000"/>
              </a:lnSpc>
              <a:spcBef>
                <a:spcPts val="0"/>
              </a:spcBef>
              <a:defRPr sz="3733" b="1" baseline="0">
                <a:latin typeface="+mj-lt"/>
              </a:defRPr>
            </a:lvl1pPr>
          </a:lstStyle>
          <a:p>
            <a:pPr lvl="0"/>
            <a:r>
              <a:rPr lang="en-US" dirty="0" smtClean="0"/>
              <a:t>WHO WE ARE,</a:t>
            </a:r>
          </a:p>
          <a:p>
            <a:pPr lvl="0"/>
            <a:r>
              <a:rPr lang="en-US" dirty="0" smtClean="0"/>
              <a:t>WHAT WE DO,</a:t>
            </a:r>
            <a:endParaRPr lang="ru-RU" dirty="0" smtClean="0"/>
          </a:p>
          <a:p>
            <a:pPr lvl="0"/>
            <a:r>
              <a:rPr lang="en-US" dirty="0" smtClean="0"/>
              <a:t>WHAT MATTERS TO US</a:t>
            </a:r>
            <a:endParaRPr lang="ru-RU" dirty="0" smtClean="0"/>
          </a:p>
        </p:txBody>
      </p:sp>
      <p:sp>
        <p:nvSpPr>
          <p:cNvPr id="10" name="Объект 7"/>
          <p:cNvSpPr>
            <a:spLocks noGrp="1"/>
          </p:cNvSpPr>
          <p:nvPr>
            <p:ph sz="quarter" idx="11" hasCustomPrompt="1"/>
          </p:nvPr>
        </p:nvSpPr>
        <p:spPr>
          <a:xfrm>
            <a:off x="547515" y="4389176"/>
            <a:ext cx="5812384" cy="699659"/>
          </a:xfrm>
        </p:spPr>
        <p:txBody>
          <a:bodyPr lIns="0" tIns="0" rIns="0" bIns="0">
            <a:noAutofit/>
          </a:bodyPr>
          <a:lstStyle>
            <a:lvl1pPr>
              <a:lnSpc>
                <a:spcPct val="100000"/>
              </a:lnSpc>
              <a:spcBef>
                <a:spcPts val="0"/>
              </a:spcBef>
              <a:defRPr sz="1867" b="0" i="1" baseline="0">
                <a:latin typeface="+mj-lt"/>
              </a:defRPr>
            </a:lvl1pPr>
          </a:lstStyle>
          <a:p>
            <a:pPr lvl="0"/>
            <a:r>
              <a:rPr lang="en-US" dirty="0" smtClean="0"/>
              <a:t>Secondary text area</a:t>
            </a:r>
            <a:endParaRPr lang="ru-RU" dirty="0" smtClean="0"/>
          </a:p>
        </p:txBody>
      </p:sp>
    </p:spTree>
    <p:extLst>
      <p:ext uri="{BB962C8B-B14F-4D97-AF65-F5344CB8AC3E}">
        <p14:creationId xmlns:p14="http://schemas.microsoft.com/office/powerpoint/2010/main" val="2124405522"/>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in Title Slide">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4552" y="6325132"/>
            <a:ext cx="1244600" cy="345037"/>
          </a:xfrm>
          <a:prstGeom prst="rect">
            <a:avLst/>
          </a:prstGeom>
        </p:spPr>
      </p:pic>
      <p:sp>
        <p:nvSpPr>
          <p:cNvPr id="2" name="Овал 1"/>
          <p:cNvSpPr/>
          <p:nvPr userDrawn="1"/>
        </p:nvSpPr>
        <p:spPr>
          <a:xfrm>
            <a:off x="423334" y="6421697"/>
            <a:ext cx="168276" cy="168276"/>
          </a:xfrm>
          <a:prstGeom prst="ellipse">
            <a:avLst/>
          </a:prstGeom>
          <a:solidFill>
            <a:srgbClr val="0A43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ru-RU" sz="2400">
              <a:solidFill>
                <a:srgbClr val="FFFFFF"/>
              </a:solidFill>
            </a:endParaRPr>
          </a:p>
        </p:txBody>
      </p:sp>
      <p:sp>
        <p:nvSpPr>
          <p:cNvPr id="8" name="Объект 7"/>
          <p:cNvSpPr>
            <a:spLocks noGrp="1"/>
          </p:cNvSpPr>
          <p:nvPr>
            <p:ph sz="quarter" idx="10" hasCustomPrompt="1"/>
          </p:nvPr>
        </p:nvSpPr>
        <p:spPr>
          <a:xfrm>
            <a:off x="547515" y="2406651"/>
            <a:ext cx="5812384" cy="1749231"/>
          </a:xfrm>
        </p:spPr>
        <p:txBody>
          <a:bodyPr lIns="0" tIns="0" rIns="0" bIns="0">
            <a:noAutofit/>
          </a:bodyPr>
          <a:lstStyle>
            <a:lvl1pPr>
              <a:lnSpc>
                <a:spcPct val="100000"/>
              </a:lnSpc>
              <a:spcBef>
                <a:spcPts val="0"/>
              </a:spcBef>
              <a:defRPr sz="3733" b="1" baseline="0">
                <a:latin typeface="+mj-lt"/>
              </a:defRPr>
            </a:lvl1pPr>
          </a:lstStyle>
          <a:p>
            <a:pPr lvl="0"/>
            <a:r>
              <a:rPr lang="en-US" dirty="0" smtClean="0"/>
              <a:t>WHO WE ARE,</a:t>
            </a:r>
          </a:p>
          <a:p>
            <a:pPr lvl="0"/>
            <a:r>
              <a:rPr lang="en-US" dirty="0" smtClean="0"/>
              <a:t>WHAT WE DO,</a:t>
            </a:r>
            <a:endParaRPr lang="ru-RU" dirty="0" smtClean="0"/>
          </a:p>
          <a:p>
            <a:pPr lvl="0"/>
            <a:r>
              <a:rPr lang="en-US" dirty="0" smtClean="0"/>
              <a:t>WHAT MATTERS TO US</a:t>
            </a:r>
            <a:endParaRPr lang="ru-RU" dirty="0" smtClean="0"/>
          </a:p>
        </p:txBody>
      </p:sp>
      <p:sp>
        <p:nvSpPr>
          <p:cNvPr id="10" name="Объект 7"/>
          <p:cNvSpPr>
            <a:spLocks noGrp="1"/>
          </p:cNvSpPr>
          <p:nvPr>
            <p:ph sz="quarter" idx="11" hasCustomPrompt="1"/>
          </p:nvPr>
        </p:nvSpPr>
        <p:spPr>
          <a:xfrm>
            <a:off x="547515" y="4389176"/>
            <a:ext cx="5812384" cy="699659"/>
          </a:xfrm>
        </p:spPr>
        <p:txBody>
          <a:bodyPr lIns="0" tIns="0" rIns="0" bIns="0">
            <a:noAutofit/>
          </a:bodyPr>
          <a:lstStyle>
            <a:lvl1pPr>
              <a:lnSpc>
                <a:spcPct val="100000"/>
              </a:lnSpc>
              <a:spcBef>
                <a:spcPts val="0"/>
              </a:spcBef>
              <a:defRPr sz="1867" b="0" i="1" baseline="0">
                <a:latin typeface="+mj-lt"/>
              </a:defRPr>
            </a:lvl1pPr>
          </a:lstStyle>
          <a:p>
            <a:pPr lvl="0"/>
            <a:r>
              <a:rPr lang="en-US" dirty="0" smtClean="0"/>
              <a:t>Secondary text area</a:t>
            </a:r>
            <a:endParaRPr lang="ru-RU" dirty="0" smtClean="0"/>
          </a:p>
        </p:txBody>
      </p:sp>
    </p:spTree>
    <p:extLst>
      <p:ext uri="{BB962C8B-B14F-4D97-AF65-F5344CB8AC3E}">
        <p14:creationId xmlns:p14="http://schemas.microsoft.com/office/powerpoint/2010/main" val="2979910604"/>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K (Big img with text)">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Рисунок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4552" y="6325128"/>
            <a:ext cx="1244600" cy="345037"/>
          </a:xfrm>
          <a:prstGeom prst="rect">
            <a:avLst/>
          </a:prstGeom>
        </p:spPr>
      </p:pic>
      <p:sp>
        <p:nvSpPr>
          <p:cNvPr id="5" name="Объект 4"/>
          <p:cNvSpPr>
            <a:spLocks noGrp="1"/>
          </p:cNvSpPr>
          <p:nvPr>
            <p:ph sz="quarter" idx="10" hasCustomPrompt="1"/>
          </p:nvPr>
        </p:nvSpPr>
        <p:spPr>
          <a:xfrm>
            <a:off x="473047" y="1453003"/>
            <a:ext cx="4995333" cy="3838664"/>
          </a:xfrm>
        </p:spPr>
        <p:txBody>
          <a:bodyPr lIns="0" tIns="0" rIns="0" bIns="0">
            <a:noAutofit/>
          </a:bodyPr>
          <a:lstStyle>
            <a:lvl1pPr>
              <a:lnSpc>
                <a:spcPct val="100000"/>
              </a:lnSpc>
              <a:spcBef>
                <a:spcPts val="0"/>
              </a:spcBef>
              <a:defRPr sz="1867">
                <a:solidFill>
                  <a:schemeClr val="bg1"/>
                </a:solidFill>
                <a:latin typeface="+mj-lt"/>
              </a:defRPr>
            </a:lvl1pPr>
          </a:lstStyle>
          <a:p>
            <a:pPr lvl="0"/>
            <a:r>
              <a:rPr lang="en-US" dirty="0" smtClean="0"/>
              <a:t>We believe that everyone – from home computer users through to large corporations and governments – should be able to protect what matters to them most. Whether it’s privacy, family, finances, customers, business success or critical infrastructure, we’ve made it our mission to secure it all.</a:t>
            </a:r>
          </a:p>
          <a:p>
            <a:pPr lvl="0"/>
            <a:r>
              <a:rPr lang="en-US" dirty="0" smtClean="0"/>
              <a:t/>
            </a:r>
            <a:br>
              <a:rPr lang="en-US" dirty="0" smtClean="0"/>
            </a:br>
            <a:endParaRPr lang="en-US" dirty="0" smtClean="0"/>
          </a:p>
          <a:p>
            <a:pPr lvl="0"/>
            <a:r>
              <a:rPr lang="en-US" dirty="0" smtClean="0"/>
              <a:t>Eugene Kaspersky,</a:t>
            </a:r>
          </a:p>
          <a:p>
            <a:pPr lvl="0"/>
            <a:r>
              <a:rPr lang="en-US" dirty="0" smtClean="0"/>
              <a:t>chairman and CEO, Kaspersky Lab</a:t>
            </a:r>
            <a:endParaRPr lang="ru-RU" dirty="0" smtClean="0"/>
          </a:p>
        </p:txBody>
      </p:sp>
    </p:spTree>
    <p:extLst>
      <p:ext uri="{BB962C8B-B14F-4D97-AF65-F5344CB8AC3E}">
        <p14:creationId xmlns:p14="http://schemas.microsoft.com/office/powerpoint/2010/main" val="396378762"/>
      </p:ext>
    </p:extLst>
  </p:cSld>
  <p:clrMapOvr>
    <a:masterClrMapping/>
  </p:clrMapOvr>
  <p:transition spd="slow">
    <p:push/>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parator Slide">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5"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4552" y="6325128"/>
            <a:ext cx="1244600" cy="345037"/>
          </a:xfrm>
          <a:prstGeom prst="rect">
            <a:avLst/>
          </a:prstGeom>
        </p:spPr>
      </p:pic>
      <p:sp>
        <p:nvSpPr>
          <p:cNvPr id="4" name="Овал 3"/>
          <p:cNvSpPr/>
          <p:nvPr userDrawn="1"/>
        </p:nvSpPr>
        <p:spPr>
          <a:xfrm>
            <a:off x="423334" y="6413509"/>
            <a:ext cx="168276" cy="168276"/>
          </a:xfrm>
          <a:prstGeom prst="ellipse">
            <a:avLst/>
          </a:prstGeom>
          <a:solidFill>
            <a:srgbClr val="0A43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ru-RU" sz="2400">
              <a:solidFill>
                <a:srgbClr val="FFFFFF"/>
              </a:solidFill>
            </a:endParaRPr>
          </a:p>
        </p:txBody>
      </p:sp>
      <p:sp>
        <p:nvSpPr>
          <p:cNvPr id="6" name="Объект 7"/>
          <p:cNvSpPr>
            <a:spLocks noGrp="1"/>
          </p:cNvSpPr>
          <p:nvPr>
            <p:ph sz="quarter" idx="10" hasCustomPrompt="1"/>
          </p:nvPr>
        </p:nvSpPr>
        <p:spPr>
          <a:xfrm>
            <a:off x="547515" y="2702984"/>
            <a:ext cx="5812384" cy="1234016"/>
          </a:xfrm>
        </p:spPr>
        <p:txBody>
          <a:bodyPr lIns="0" tIns="0" rIns="0" bIns="0">
            <a:noAutofit/>
          </a:bodyPr>
          <a:lstStyle>
            <a:lvl1pPr>
              <a:lnSpc>
                <a:spcPct val="100000"/>
              </a:lnSpc>
              <a:spcBef>
                <a:spcPts val="0"/>
              </a:spcBef>
              <a:defRPr sz="3733" b="1" baseline="0">
                <a:latin typeface="+mj-lt"/>
              </a:defRPr>
            </a:lvl1pPr>
          </a:lstStyle>
          <a:p>
            <a:pPr lvl="0"/>
            <a:r>
              <a:rPr lang="en-US" dirty="0" smtClean="0"/>
              <a:t>THREAT</a:t>
            </a:r>
            <a:br>
              <a:rPr lang="en-US" dirty="0" smtClean="0"/>
            </a:br>
            <a:r>
              <a:rPr lang="en-US" dirty="0" smtClean="0"/>
              <a:t>LANDSCAPE</a:t>
            </a:r>
            <a:endParaRPr lang="ru-RU" dirty="0" smtClean="0"/>
          </a:p>
        </p:txBody>
      </p:sp>
    </p:spTree>
    <p:extLst>
      <p:ext uri="{BB962C8B-B14F-4D97-AF65-F5344CB8AC3E}">
        <p14:creationId xmlns:p14="http://schemas.microsoft.com/office/powerpoint/2010/main" val="199406067"/>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duo blocks)">
    <p:spTree>
      <p:nvGrpSpPr>
        <p:cNvPr id="1" name=""/>
        <p:cNvGrpSpPr/>
        <p:nvPr/>
      </p:nvGrpSpPr>
      <p:grpSpPr>
        <a:xfrm>
          <a:off x="0" y="0"/>
          <a:ext cx="0" cy="0"/>
          <a:chOff x="0" y="0"/>
          <a:chExt cx="0" cy="0"/>
        </a:xfrm>
      </p:grpSpPr>
      <p:sp>
        <p:nvSpPr>
          <p:cNvPr id="3" name="Объект 2"/>
          <p:cNvSpPr>
            <a:spLocks noGrp="1"/>
          </p:cNvSpPr>
          <p:nvPr>
            <p:ph sz="quarter" idx="10" hasCustomPrompt="1"/>
          </p:nvPr>
        </p:nvSpPr>
        <p:spPr>
          <a:xfrm>
            <a:off x="441235" y="2133559"/>
            <a:ext cx="4272499" cy="432172"/>
          </a:xfrm>
        </p:spPr>
        <p:txBody>
          <a:bodyPr lIns="0" tIns="0" rIns="0" bIns="0">
            <a:normAutofit/>
          </a:bodyPr>
          <a:lstStyle>
            <a:lvl1pPr>
              <a:defRPr sz="2133" b="1">
                <a:solidFill>
                  <a:srgbClr val="006D5C"/>
                </a:solidFill>
                <a:latin typeface="+mj-lt"/>
              </a:defRPr>
            </a:lvl1pPr>
          </a:lstStyle>
          <a:p>
            <a:pPr lvl="0"/>
            <a:r>
              <a:rPr lang="en-US" dirty="0" smtClean="0"/>
              <a:t>WHAT BRINGS US TOGETHER</a:t>
            </a:r>
            <a:endParaRPr lang="ru-RU" dirty="0" smtClean="0"/>
          </a:p>
        </p:txBody>
      </p:sp>
      <p:sp>
        <p:nvSpPr>
          <p:cNvPr id="4" name="Объект 2"/>
          <p:cNvSpPr>
            <a:spLocks noGrp="1"/>
          </p:cNvSpPr>
          <p:nvPr>
            <p:ph sz="quarter" idx="11" hasCustomPrompt="1"/>
          </p:nvPr>
        </p:nvSpPr>
        <p:spPr>
          <a:xfrm>
            <a:off x="6525531" y="2133559"/>
            <a:ext cx="4272499" cy="432172"/>
          </a:xfrm>
        </p:spPr>
        <p:txBody>
          <a:bodyPr lIns="0" tIns="0" rIns="0" bIns="0">
            <a:normAutofit/>
          </a:bodyPr>
          <a:lstStyle>
            <a:lvl1pPr>
              <a:defRPr sz="2133" b="1">
                <a:solidFill>
                  <a:srgbClr val="006D5C"/>
                </a:solidFill>
                <a:latin typeface="+mj-lt"/>
              </a:defRPr>
            </a:lvl1pPr>
          </a:lstStyle>
          <a:p>
            <a:pPr lvl="0"/>
            <a:r>
              <a:rPr lang="en-US" dirty="0" smtClean="0"/>
              <a:t>WHAT BRINGS US TOGETHER</a:t>
            </a:r>
            <a:endParaRPr lang="ru-RU" dirty="0" smtClean="0"/>
          </a:p>
        </p:txBody>
      </p:sp>
      <p:sp>
        <p:nvSpPr>
          <p:cNvPr id="5" name="Объект 2"/>
          <p:cNvSpPr>
            <a:spLocks noGrp="1"/>
          </p:cNvSpPr>
          <p:nvPr>
            <p:ph sz="quarter" idx="12" hasCustomPrompt="1"/>
          </p:nvPr>
        </p:nvSpPr>
        <p:spPr>
          <a:xfrm>
            <a:off x="433935" y="3012208"/>
            <a:ext cx="5142580" cy="2373475"/>
          </a:xfrm>
        </p:spPr>
        <p:txBody>
          <a:bodyPr lIns="0" tIns="0" rIns="0" bIns="0">
            <a:noAutofit/>
          </a:bodyPr>
          <a:lstStyle>
            <a:lvl1pPr>
              <a:lnSpc>
                <a:spcPct val="100000"/>
              </a:lnSpc>
              <a:spcBef>
                <a:spcPts val="0"/>
              </a:spcBef>
              <a:defRPr sz="1867" b="0">
                <a:latin typeface="+mj-lt"/>
              </a:defRPr>
            </a:lvl1pPr>
          </a:lstStyle>
          <a:p>
            <a:pPr lvl="0"/>
            <a:r>
              <a:rPr lang="en-US" dirty="0" smtClean="0"/>
              <a:t>We believe that everyone – from home computer users through to large corporations and governments – should be able to protect what matters to them most. Whether it’s privacy, family, finances, customers, business success or critical infrastructure, we’ve made it our mission to secure it all.</a:t>
            </a:r>
            <a:endParaRPr lang="ru-RU" dirty="0" smtClean="0"/>
          </a:p>
        </p:txBody>
      </p:sp>
      <p:sp>
        <p:nvSpPr>
          <p:cNvPr id="6" name="Заголовок 5"/>
          <p:cNvSpPr>
            <a:spLocks noGrp="1"/>
          </p:cNvSpPr>
          <p:nvPr>
            <p:ph type="title" hasCustomPrompt="1"/>
          </p:nvPr>
        </p:nvSpPr>
        <p:spPr>
          <a:xfrm>
            <a:off x="423333" y="232231"/>
            <a:ext cx="9627115" cy="673404"/>
          </a:xfrm>
        </p:spPr>
        <p:txBody>
          <a:bodyPr lIns="0" tIns="0" rIns="0" bIns="0">
            <a:normAutofit/>
          </a:bodyPr>
          <a:lstStyle>
            <a:lvl1pPr>
              <a:defRPr sz="2667" b="1">
                <a:solidFill>
                  <a:srgbClr val="006D5C"/>
                </a:solidFill>
              </a:defRPr>
            </a:lvl1pPr>
          </a:lstStyle>
          <a:p>
            <a:r>
              <a:rPr lang="en-US" dirty="0" smtClean="0"/>
              <a:t>TEXT SLIDE</a:t>
            </a:r>
            <a:endParaRPr lang="ru-RU" dirty="0"/>
          </a:p>
        </p:txBody>
      </p:sp>
      <p:sp>
        <p:nvSpPr>
          <p:cNvPr id="14" name="Объект 2"/>
          <p:cNvSpPr>
            <a:spLocks noGrp="1"/>
          </p:cNvSpPr>
          <p:nvPr>
            <p:ph sz="quarter" idx="13" hasCustomPrompt="1"/>
          </p:nvPr>
        </p:nvSpPr>
        <p:spPr>
          <a:xfrm>
            <a:off x="6525531" y="3012207"/>
            <a:ext cx="5142580" cy="2373476"/>
          </a:xfrm>
        </p:spPr>
        <p:txBody>
          <a:bodyPr lIns="0" tIns="0" rIns="0" bIns="0">
            <a:noAutofit/>
          </a:bodyPr>
          <a:lstStyle>
            <a:lvl1pPr>
              <a:lnSpc>
                <a:spcPct val="100000"/>
              </a:lnSpc>
              <a:spcBef>
                <a:spcPts val="0"/>
              </a:spcBef>
              <a:defRPr sz="1867" b="0">
                <a:latin typeface="+mj-lt"/>
              </a:defRPr>
            </a:lvl1pPr>
          </a:lstStyle>
          <a:p>
            <a:pPr lvl="0"/>
            <a:r>
              <a:rPr lang="en-US" dirty="0" smtClean="0"/>
              <a:t>We believe that everyone – from home computer users through to large corporations and governments – should be able to protect what matters to them most. Whether it’s privacy, family, finances, customers, business success or critical infrastructure, we’ve made it our mission to secure it all.</a:t>
            </a:r>
            <a:endParaRPr lang="ru-RU" dirty="0" smtClean="0"/>
          </a:p>
        </p:txBody>
      </p:sp>
    </p:spTree>
    <p:extLst>
      <p:ext uri="{BB962C8B-B14F-4D97-AF65-F5344CB8AC3E}">
        <p14:creationId xmlns:p14="http://schemas.microsoft.com/office/powerpoint/2010/main" val="2668283602"/>
      </p:ext>
    </p:extLst>
  </p:cSld>
  <p:clrMapOvr>
    <a:masterClrMapping/>
  </p:clrMapOvr>
  <p:transition spd="slow">
    <p:push/>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quad blocks)">
    <p:spTree>
      <p:nvGrpSpPr>
        <p:cNvPr id="1" name=""/>
        <p:cNvGrpSpPr/>
        <p:nvPr/>
      </p:nvGrpSpPr>
      <p:grpSpPr>
        <a:xfrm>
          <a:off x="0" y="0"/>
          <a:ext cx="0" cy="0"/>
          <a:chOff x="0" y="0"/>
          <a:chExt cx="0" cy="0"/>
        </a:xfrm>
      </p:grpSpPr>
      <p:sp>
        <p:nvSpPr>
          <p:cNvPr id="5" name="Объект 2"/>
          <p:cNvSpPr>
            <a:spLocks noGrp="1"/>
          </p:cNvSpPr>
          <p:nvPr>
            <p:ph sz="quarter" idx="12" hasCustomPrompt="1"/>
          </p:nvPr>
        </p:nvSpPr>
        <p:spPr>
          <a:xfrm>
            <a:off x="433935" y="1952036"/>
            <a:ext cx="5142580" cy="1451123"/>
          </a:xfrm>
        </p:spPr>
        <p:txBody>
          <a:bodyPr lIns="0" tIns="0" rIns="0" bIns="0">
            <a:noAutofit/>
          </a:bodyPr>
          <a:lstStyle>
            <a:lvl1pPr>
              <a:lnSpc>
                <a:spcPct val="100000"/>
              </a:lnSpc>
              <a:spcBef>
                <a:spcPts val="0"/>
              </a:spcBef>
              <a:defRPr sz="1467" b="0">
                <a:latin typeface="+mj-lt"/>
              </a:defRPr>
            </a:lvl1pPr>
          </a:lstStyle>
          <a:p>
            <a:pPr lvl="0"/>
            <a:r>
              <a:rPr lang="en-US" dirty="0" smtClean="0"/>
              <a:t>We believe that everyone – from home computer users through to large corporations and governments – should be able to protect what matters to them most. Whether it’s privacy, family, finances, customers, business success or critical infrastructure, we’ve made it our mission to secure it all.</a:t>
            </a:r>
            <a:endParaRPr lang="ru-RU" dirty="0" smtClean="0"/>
          </a:p>
        </p:txBody>
      </p:sp>
      <p:sp>
        <p:nvSpPr>
          <p:cNvPr id="3" name="Объект 2"/>
          <p:cNvSpPr>
            <a:spLocks noGrp="1"/>
          </p:cNvSpPr>
          <p:nvPr>
            <p:ph sz="quarter" idx="10" hasCustomPrompt="1"/>
          </p:nvPr>
        </p:nvSpPr>
        <p:spPr>
          <a:xfrm>
            <a:off x="441235" y="1264218"/>
            <a:ext cx="5135280" cy="432172"/>
          </a:xfrm>
        </p:spPr>
        <p:txBody>
          <a:bodyPr lIns="0" tIns="0" rIns="0" bIns="0">
            <a:normAutofit/>
          </a:bodyPr>
          <a:lstStyle>
            <a:lvl1pPr>
              <a:defRPr sz="2133" b="1">
                <a:solidFill>
                  <a:srgbClr val="006D5C"/>
                </a:solidFill>
                <a:latin typeface="+mj-lt"/>
              </a:defRPr>
            </a:lvl1pPr>
          </a:lstStyle>
          <a:p>
            <a:pPr lvl="0"/>
            <a:r>
              <a:rPr lang="en-US" dirty="0" smtClean="0"/>
              <a:t>What brings us together</a:t>
            </a:r>
            <a:endParaRPr lang="ru-RU" dirty="0" smtClean="0"/>
          </a:p>
        </p:txBody>
      </p:sp>
      <p:sp>
        <p:nvSpPr>
          <p:cNvPr id="4" name="Объект 2"/>
          <p:cNvSpPr>
            <a:spLocks noGrp="1"/>
          </p:cNvSpPr>
          <p:nvPr>
            <p:ph sz="quarter" idx="11" hasCustomPrompt="1"/>
          </p:nvPr>
        </p:nvSpPr>
        <p:spPr>
          <a:xfrm>
            <a:off x="6525530" y="1264218"/>
            <a:ext cx="5142580" cy="432172"/>
          </a:xfrm>
        </p:spPr>
        <p:txBody>
          <a:bodyPr lIns="0" tIns="0" rIns="0" bIns="0">
            <a:normAutofit/>
          </a:bodyPr>
          <a:lstStyle>
            <a:lvl1pPr>
              <a:defRPr sz="2133" b="1">
                <a:solidFill>
                  <a:srgbClr val="006D5C"/>
                </a:solidFill>
                <a:latin typeface="+mj-lt"/>
              </a:defRPr>
            </a:lvl1pPr>
          </a:lstStyle>
          <a:p>
            <a:pPr lvl="0"/>
            <a:r>
              <a:rPr lang="en-US" dirty="0" smtClean="0"/>
              <a:t>What brings us together</a:t>
            </a:r>
            <a:endParaRPr lang="ru-RU" dirty="0" smtClean="0"/>
          </a:p>
        </p:txBody>
      </p:sp>
      <p:sp>
        <p:nvSpPr>
          <p:cNvPr id="6" name="Заголовок 5"/>
          <p:cNvSpPr>
            <a:spLocks noGrp="1"/>
          </p:cNvSpPr>
          <p:nvPr>
            <p:ph type="title" hasCustomPrompt="1"/>
          </p:nvPr>
        </p:nvSpPr>
        <p:spPr>
          <a:xfrm>
            <a:off x="423333" y="232231"/>
            <a:ext cx="9627115" cy="673404"/>
          </a:xfrm>
        </p:spPr>
        <p:txBody>
          <a:bodyPr lIns="0" tIns="0" rIns="0" bIns="0">
            <a:normAutofit/>
          </a:bodyPr>
          <a:lstStyle>
            <a:lvl1pPr>
              <a:defRPr sz="2667" b="1">
                <a:solidFill>
                  <a:srgbClr val="006D5C"/>
                </a:solidFill>
              </a:defRPr>
            </a:lvl1pPr>
          </a:lstStyle>
          <a:p>
            <a:r>
              <a:rPr lang="en-US" dirty="0" smtClean="0"/>
              <a:t>TEXT SLIDE</a:t>
            </a:r>
            <a:endParaRPr lang="ru-RU" dirty="0"/>
          </a:p>
        </p:txBody>
      </p:sp>
      <p:sp>
        <p:nvSpPr>
          <p:cNvPr id="14" name="Объект 2"/>
          <p:cNvSpPr>
            <a:spLocks noGrp="1"/>
          </p:cNvSpPr>
          <p:nvPr>
            <p:ph sz="quarter" idx="13" hasCustomPrompt="1"/>
          </p:nvPr>
        </p:nvSpPr>
        <p:spPr>
          <a:xfrm>
            <a:off x="6525531" y="1952035"/>
            <a:ext cx="5142580" cy="1451124"/>
          </a:xfrm>
        </p:spPr>
        <p:txBody>
          <a:bodyPr lIns="0" tIns="0" rIns="0" bIns="0">
            <a:noAutofit/>
          </a:bodyPr>
          <a:lstStyle>
            <a:lvl1pPr>
              <a:lnSpc>
                <a:spcPct val="100000"/>
              </a:lnSpc>
              <a:spcBef>
                <a:spcPts val="0"/>
              </a:spcBef>
              <a:defRPr sz="1467" b="0">
                <a:latin typeface="+mj-lt"/>
              </a:defRPr>
            </a:lvl1pPr>
          </a:lstStyle>
          <a:p>
            <a:pPr lvl="0"/>
            <a:r>
              <a:rPr lang="en-US" dirty="0" smtClean="0"/>
              <a:t>We believe that everyone – from home computer users through to large corporations and governments – should be able to protect what matters to them most. Whether it’s privacy, family, finances, customers, business success or critical infrastructure, we’ve made it our mission to secure it all.</a:t>
            </a:r>
            <a:endParaRPr lang="ru-RU" dirty="0" smtClean="0"/>
          </a:p>
        </p:txBody>
      </p:sp>
      <p:sp>
        <p:nvSpPr>
          <p:cNvPr id="10" name="Объект 2"/>
          <p:cNvSpPr>
            <a:spLocks noGrp="1"/>
          </p:cNvSpPr>
          <p:nvPr>
            <p:ph sz="quarter" idx="14" hasCustomPrompt="1"/>
          </p:nvPr>
        </p:nvSpPr>
        <p:spPr>
          <a:xfrm>
            <a:off x="433935" y="4601179"/>
            <a:ext cx="5142580" cy="1473621"/>
          </a:xfrm>
        </p:spPr>
        <p:txBody>
          <a:bodyPr lIns="0" tIns="0" rIns="0" bIns="0">
            <a:noAutofit/>
          </a:bodyPr>
          <a:lstStyle>
            <a:lvl1pPr>
              <a:lnSpc>
                <a:spcPct val="100000"/>
              </a:lnSpc>
              <a:spcBef>
                <a:spcPts val="0"/>
              </a:spcBef>
              <a:defRPr sz="1467" b="0">
                <a:latin typeface="+mj-lt"/>
              </a:defRPr>
            </a:lvl1pPr>
          </a:lstStyle>
          <a:p>
            <a:pPr lvl="0"/>
            <a:r>
              <a:rPr lang="en-US" dirty="0" smtClean="0"/>
              <a:t>We believe that everyone – from home computer users through to large corporations and governments – should be able to protect what matters to them most. Whether it’s privacy, family, finances, customers, business success or critical infrastructure, we’ve made it our mission to secure it all.</a:t>
            </a:r>
            <a:endParaRPr lang="ru-RU" dirty="0" smtClean="0"/>
          </a:p>
        </p:txBody>
      </p:sp>
      <p:sp>
        <p:nvSpPr>
          <p:cNvPr id="11" name="Объект 2"/>
          <p:cNvSpPr>
            <a:spLocks noGrp="1"/>
          </p:cNvSpPr>
          <p:nvPr>
            <p:ph sz="quarter" idx="15" hasCustomPrompt="1"/>
          </p:nvPr>
        </p:nvSpPr>
        <p:spPr>
          <a:xfrm>
            <a:off x="441235" y="3913361"/>
            <a:ext cx="5135280" cy="432172"/>
          </a:xfrm>
        </p:spPr>
        <p:txBody>
          <a:bodyPr lIns="0" tIns="0" rIns="0" bIns="0">
            <a:normAutofit/>
          </a:bodyPr>
          <a:lstStyle>
            <a:lvl1pPr>
              <a:defRPr sz="2133" b="1">
                <a:solidFill>
                  <a:srgbClr val="006D5C"/>
                </a:solidFill>
                <a:latin typeface="+mj-lt"/>
              </a:defRPr>
            </a:lvl1pPr>
          </a:lstStyle>
          <a:p>
            <a:pPr lvl="0"/>
            <a:r>
              <a:rPr lang="en-US" dirty="0" smtClean="0"/>
              <a:t>What brings us together</a:t>
            </a:r>
            <a:endParaRPr lang="ru-RU" dirty="0" smtClean="0"/>
          </a:p>
        </p:txBody>
      </p:sp>
      <p:sp>
        <p:nvSpPr>
          <p:cNvPr id="12" name="Объект 2"/>
          <p:cNvSpPr>
            <a:spLocks noGrp="1"/>
          </p:cNvSpPr>
          <p:nvPr>
            <p:ph sz="quarter" idx="16" hasCustomPrompt="1"/>
          </p:nvPr>
        </p:nvSpPr>
        <p:spPr>
          <a:xfrm>
            <a:off x="6525530" y="3913361"/>
            <a:ext cx="5142580" cy="432172"/>
          </a:xfrm>
        </p:spPr>
        <p:txBody>
          <a:bodyPr lIns="0" tIns="0" rIns="0" bIns="0">
            <a:normAutofit/>
          </a:bodyPr>
          <a:lstStyle>
            <a:lvl1pPr>
              <a:defRPr sz="2133" b="1">
                <a:solidFill>
                  <a:srgbClr val="006D5C"/>
                </a:solidFill>
                <a:latin typeface="+mj-lt"/>
              </a:defRPr>
            </a:lvl1pPr>
          </a:lstStyle>
          <a:p>
            <a:pPr lvl="0"/>
            <a:r>
              <a:rPr lang="en-US" dirty="0" smtClean="0"/>
              <a:t>What brings us together</a:t>
            </a:r>
            <a:endParaRPr lang="ru-RU" dirty="0" smtClean="0"/>
          </a:p>
        </p:txBody>
      </p:sp>
      <p:sp>
        <p:nvSpPr>
          <p:cNvPr id="13" name="Объект 2"/>
          <p:cNvSpPr>
            <a:spLocks noGrp="1"/>
          </p:cNvSpPr>
          <p:nvPr>
            <p:ph sz="quarter" idx="17" hasCustomPrompt="1"/>
          </p:nvPr>
        </p:nvSpPr>
        <p:spPr>
          <a:xfrm>
            <a:off x="6525531" y="4601179"/>
            <a:ext cx="5142580" cy="1473621"/>
          </a:xfrm>
        </p:spPr>
        <p:txBody>
          <a:bodyPr lIns="0" tIns="0" rIns="0" bIns="0">
            <a:noAutofit/>
          </a:bodyPr>
          <a:lstStyle>
            <a:lvl1pPr>
              <a:lnSpc>
                <a:spcPct val="100000"/>
              </a:lnSpc>
              <a:spcBef>
                <a:spcPts val="0"/>
              </a:spcBef>
              <a:defRPr sz="1467" b="0">
                <a:latin typeface="+mj-lt"/>
              </a:defRPr>
            </a:lvl1pPr>
          </a:lstStyle>
          <a:p>
            <a:pPr lvl="0"/>
            <a:r>
              <a:rPr lang="en-US" dirty="0" smtClean="0"/>
              <a:t>We believe that everyone – from home computer users through to large corporations and governments – should be able to protect what matters to them most. Whether it’s privacy, family, finances, customers, business success or critical infrastructure, we’ve made it our mission to secure it all.</a:t>
            </a:r>
            <a:endParaRPr lang="ru-RU" dirty="0" smtClean="0"/>
          </a:p>
        </p:txBody>
      </p:sp>
    </p:spTree>
    <p:extLst>
      <p:ext uri="{BB962C8B-B14F-4D97-AF65-F5344CB8AC3E}">
        <p14:creationId xmlns:p14="http://schemas.microsoft.com/office/powerpoint/2010/main" val="107618177"/>
      </p:ext>
    </p:extLst>
  </p:cSld>
  <p:clrMapOvr>
    <a:masterClrMapping/>
  </p:clrMapOvr>
  <p:transition spd="slow">
    <p:push/>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acts about us">
    <p:spTree>
      <p:nvGrpSpPr>
        <p:cNvPr id="1" name=""/>
        <p:cNvGrpSpPr/>
        <p:nvPr/>
      </p:nvGrpSpPr>
      <p:grpSpPr>
        <a:xfrm>
          <a:off x="0" y="0"/>
          <a:ext cx="0" cy="0"/>
          <a:chOff x="0" y="0"/>
          <a:chExt cx="0" cy="0"/>
        </a:xfrm>
      </p:grpSpPr>
      <p:sp>
        <p:nvSpPr>
          <p:cNvPr id="15" name="Рисунок 13"/>
          <p:cNvSpPr>
            <a:spLocks noGrp="1"/>
          </p:cNvSpPr>
          <p:nvPr>
            <p:ph type="pic" sz="quarter" idx="20"/>
          </p:nvPr>
        </p:nvSpPr>
        <p:spPr>
          <a:xfrm>
            <a:off x="4309713" y="1173385"/>
            <a:ext cx="1652463" cy="1110499"/>
          </a:xfrm>
        </p:spPr>
        <p:txBody>
          <a:bodyPr/>
          <a:lstStyle/>
          <a:p>
            <a:endParaRPr lang="ru-RU"/>
          </a:p>
        </p:txBody>
      </p:sp>
      <p:sp>
        <p:nvSpPr>
          <p:cNvPr id="14" name="Рисунок 13"/>
          <p:cNvSpPr>
            <a:spLocks noGrp="1"/>
          </p:cNvSpPr>
          <p:nvPr>
            <p:ph type="pic" sz="quarter" idx="19"/>
          </p:nvPr>
        </p:nvSpPr>
        <p:spPr>
          <a:xfrm>
            <a:off x="418485" y="1173385"/>
            <a:ext cx="1652463" cy="1110499"/>
          </a:xfrm>
        </p:spPr>
        <p:txBody>
          <a:bodyPr/>
          <a:lstStyle/>
          <a:p>
            <a:endParaRPr lang="ru-RU"/>
          </a:p>
        </p:txBody>
      </p:sp>
      <p:sp>
        <p:nvSpPr>
          <p:cNvPr id="16" name="Рисунок 13"/>
          <p:cNvSpPr>
            <a:spLocks noGrp="1"/>
          </p:cNvSpPr>
          <p:nvPr>
            <p:ph type="pic" sz="quarter" idx="21"/>
          </p:nvPr>
        </p:nvSpPr>
        <p:spPr>
          <a:xfrm>
            <a:off x="8176187" y="1173385"/>
            <a:ext cx="1652463" cy="1110499"/>
          </a:xfrm>
        </p:spPr>
        <p:txBody>
          <a:bodyPr/>
          <a:lstStyle/>
          <a:p>
            <a:endParaRPr lang="ru-RU"/>
          </a:p>
        </p:txBody>
      </p:sp>
      <p:sp>
        <p:nvSpPr>
          <p:cNvPr id="3" name="Заголовок 5"/>
          <p:cNvSpPr>
            <a:spLocks noGrp="1"/>
          </p:cNvSpPr>
          <p:nvPr>
            <p:ph type="title" hasCustomPrompt="1"/>
          </p:nvPr>
        </p:nvSpPr>
        <p:spPr>
          <a:xfrm>
            <a:off x="423333" y="232231"/>
            <a:ext cx="9627115" cy="673404"/>
          </a:xfrm>
        </p:spPr>
        <p:txBody>
          <a:bodyPr lIns="0" tIns="0" rIns="0" bIns="0">
            <a:normAutofit/>
          </a:bodyPr>
          <a:lstStyle>
            <a:lvl1pPr>
              <a:defRPr sz="2667" b="1" baseline="0">
                <a:solidFill>
                  <a:srgbClr val="006D5C"/>
                </a:solidFill>
              </a:defRPr>
            </a:lvl1pPr>
          </a:lstStyle>
          <a:p>
            <a:r>
              <a:rPr lang="en-US" dirty="0" smtClean="0"/>
              <a:t>FACTS ABOUT US</a:t>
            </a:r>
            <a:endParaRPr lang="ru-RU" dirty="0"/>
          </a:p>
        </p:txBody>
      </p:sp>
      <p:sp>
        <p:nvSpPr>
          <p:cNvPr id="4" name="Объект 2"/>
          <p:cNvSpPr>
            <a:spLocks noGrp="1"/>
          </p:cNvSpPr>
          <p:nvPr>
            <p:ph sz="quarter" idx="12" hasCustomPrompt="1"/>
          </p:nvPr>
        </p:nvSpPr>
        <p:spPr>
          <a:xfrm>
            <a:off x="423334" y="2551623"/>
            <a:ext cx="2924433" cy="2433333"/>
          </a:xfrm>
        </p:spPr>
        <p:txBody>
          <a:bodyPr lIns="0" tIns="0" rIns="0" bIns="0">
            <a:noAutofit/>
          </a:bodyPr>
          <a:lstStyle>
            <a:lvl1pPr>
              <a:lnSpc>
                <a:spcPct val="100000"/>
              </a:lnSpc>
              <a:spcBef>
                <a:spcPts val="0"/>
              </a:spcBef>
              <a:defRPr sz="1467" b="0">
                <a:latin typeface="+mj-lt"/>
              </a:defRPr>
            </a:lvl1pPr>
          </a:lstStyle>
          <a:p>
            <a:pPr lvl="0"/>
            <a:r>
              <a:rPr lang="en-US" dirty="0" smtClean="0"/>
              <a:t>Founded in 1997 and led</a:t>
            </a:r>
            <a:br>
              <a:rPr lang="en-US" dirty="0" smtClean="0"/>
            </a:br>
            <a:r>
              <a:rPr lang="en-US" dirty="0" smtClean="0"/>
              <a:t>by Eugene Kaspersky</a:t>
            </a:r>
            <a:br>
              <a:rPr lang="en-US" dirty="0" smtClean="0"/>
            </a:br>
            <a:endParaRPr lang="en-US" dirty="0" smtClean="0"/>
          </a:p>
          <a:p>
            <a:pPr lvl="0"/>
            <a:r>
              <a:rPr lang="en-US" dirty="0" smtClean="0"/>
              <a:t>Holding company registered</a:t>
            </a:r>
            <a:br>
              <a:rPr lang="en-US" dirty="0" smtClean="0"/>
            </a:br>
            <a:r>
              <a:rPr lang="en-US" dirty="0" smtClean="0"/>
              <a:t>in the United Kingdom</a:t>
            </a:r>
            <a:br>
              <a:rPr lang="en-US" dirty="0" smtClean="0"/>
            </a:br>
            <a:endParaRPr lang="en-US" dirty="0" smtClean="0"/>
          </a:p>
          <a:p>
            <a:pPr lvl="0"/>
            <a:r>
              <a:rPr lang="en-US" dirty="0" smtClean="0"/>
              <a:t>Provides innovative</a:t>
            </a:r>
            <a:br>
              <a:rPr lang="en-US" dirty="0" smtClean="0"/>
            </a:br>
            <a:r>
              <a:rPr lang="en-US" dirty="0" smtClean="0"/>
              <a:t>IT security solutions for</a:t>
            </a:r>
            <a:br>
              <a:rPr lang="en-US" dirty="0" smtClean="0"/>
            </a:br>
            <a:r>
              <a:rPr lang="en-US" dirty="0" smtClean="0"/>
              <a:t>business and consumers</a:t>
            </a:r>
            <a:endParaRPr lang="ru-RU" dirty="0" smtClean="0"/>
          </a:p>
        </p:txBody>
      </p:sp>
      <p:sp>
        <p:nvSpPr>
          <p:cNvPr id="5" name="Объект 2"/>
          <p:cNvSpPr>
            <a:spLocks noGrp="1"/>
          </p:cNvSpPr>
          <p:nvPr>
            <p:ph sz="quarter" idx="15" hasCustomPrompt="1"/>
          </p:nvPr>
        </p:nvSpPr>
        <p:spPr>
          <a:xfrm>
            <a:off x="441236" y="5333995"/>
            <a:ext cx="4907513" cy="889227"/>
          </a:xfrm>
        </p:spPr>
        <p:txBody>
          <a:bodyPr lIns="0" tIns="0" rIns="0" bIns="0" anchor="ctr" anchorCtr="0">
            <a:noAutofit/>
          </a:bodyPr>
          <a:lstStyle>
            <a:lvl1pPr>
              <a:defRPr sz="5867" b="1">
                <a:solidFill>
                  <a:srgbClr val="FF0000"/>
                </a:solidFill>
                <a:latin typeface="+mj-lt"/>
              </a:defRPr>
            </a:lvl1pPr>
          </a:lstStyle>
          <a:p>
            <a:pPr lvl="0"/>
            <a:r>
              <a:rPr lang="en-US" dirty="0" smtClean="0"/>
              <a:t>&gt; 400,000,000</a:t>
            </a:r>
            <a:endParaRPr lang="ru-RU" dirty="0" smtClean="0"/>
          </a:p>
        </p:txBody>
      </p:sp>
      <p:sp>
        <p:nvSpPr>
          <p:cNvPr id="9" name="Объект 2"/>
          <p:cNvSpPr>
            <a:spLocks noGrp="1"/>
          </p:cNvSpPr>
          <p:nvPr>
            <p:ph sz="quarter" idx="16" hasCustomPrompt="1"/>
          </p:nvPr>
        </p:nvSpPr>
        <p:spPr>
          <a:xfrm>
            <a:off x="4303061" y="2551623"/>
            <a:ext cx="2924433" cy="2433333"/>
          </a:xfrm>
        </p:spPr>
        <p:txBody>
          <a:bodyPr lIns="0" tIns="0" rIns="0" bIns="0">
            <a:noAutofit/>
          </a:bodyPr>
          <a:lstStyle>
            <a:lvl1pPr>
              <a:lnSpc>
                <a:spcPct val="100000"/>
              </a:lnSpc>
              <a:spcBef>
                <a:spcPts val="0"/>
              </a:spcBef>
              <a:defRPr sz="1467" b="0">
                <a:latin typeface="+mj-lt"/>
              </a:defRPr>
            </a:lvl1pPr>
          </a:lstStyle>
          <a:p>
            <a:pPr lvl="0"/>
            <a:r>
              <a:rPr lang="en-US" dirty="0" smtClean="0"/>
              <a:t>&gt;20 million products</a:t>
            </a:r>
            <a:br>
              <a:rPr lang="en-US" dirty="0" smtClean="0"/>
            </a:br>
            <a:r>
              <a:rPr lang="en-US" dirty="0" smtClean="0"/>
              <a:t>Activation per year</a:t>
            </a:r>
            <a:br>
              <a:rPr lang="en-US" dirty="0" smtClean="0"/>
            </a:br>
            <a:endParaRPr lang="en-US" dirty="0" smtClean="0"/>
          </a:p>
          <a:p>
            <a:pPr lvl="0"/>
            <a:r>
              <a:rPr lang="en-US" dirty="0" smtClean="0"/>
              <a:t>711 million USD — global</a:t>
            </a:r>
            <a:br>
              <a:rPr lang="en-US" dirty="0" smtClean="0"/>
            </a:br>
            <a:r>
              <a:rPr lang="en-US" dirty="0" smtClean="0"/>
              <a:t>Unaudited revenue in 2014</a:t>
            </a:r>
            <a:br>
              <a:rPr lang="en-US" dirty="0" smtClean="0"/>
            </a:br>
            <a:endParaRPr lang="en-US" dirty="0" smtClean="0"/>
          </a:p>
          <a:p>
            <a:pPr lvl="0"/>
            <a:r>
              <a:rPr lang="en-US" dirty="0" smtClean="0"/>
              <a:t>&gt;3,000 highly qualified</a:t>
            </a:r>
            <a:br>
              <a:rPr lang="en-US" dirty="0" smtClean="0"/>
            </a:br>
            <a:r>
              <a:rPr lang="en-US" dirty="0" smtClean="0"/>
              <a:t>specialists</a:t>
            </a:r>
            <a:endParaRPr lang="ru-RU" dirty="0" smtClean="0"/>
          </a:p>
        </p:txBody>
      </p:sp>
      <p:sp>
        <p:nvSpPr>
          <p:cNvPr id="10" name="Объект 2"/>
          <p:cNvSpPr>
            <a:spLocks noGrp="1"/>
          </p:cNvSpPr>
          <p:nvPr>
            <p:ph sz="quarter" idx="17" hasCustomPrompt="1"/>
          </p:nvPr>
        </p:nvSpPr>
        <p:spPr>
          <a:xfrm>
            <a:off x="8176188" y="2551623"/>
            <a:ext cx="2924433" cy="2433333"/>
          </a:xfrm>
        </p:spPr>
        <p:txBody>
          <a:bodyPr lIns="0" tIns="0" rIns="0" bIns="0">
            <a:noAutofit/>
          </a:bodyPr>
          <a:lstStyle>
            <a:lvl1pPr>
              <a:lnSpc>
                <a:spcPct val="100000"/>
              </a:lnSpc>
              <a:spcBef>
                <a:spcPts val="0"/>
              </a:spcBef>
              <a:defRPr sz="1467" b="0">
                <a:latin typeface="+mj-lt"/>
              </a:defRPr>
            </a:lvl1pPr>
          </a:lstStyle>
          <a:p>
            <a:pPr lvl="0"/>
            <a:r>
              <a:rPr lang="en-US" dirty="0" smtClean="0"/>
              <a:t>One of the four biggest endpoint</a:t>
            </a:r>
            <a:br>
              <a:rPr lang="en-US" dirty="0" smtClean="0"/>
            </a:br>
            <a:r>
              <a:rPr lang="en-US" dirty="0" smtClean="0"/>
              <a:t>security vendors*</a:t>
            </a:r>
            <a:br>
              <a:rPr lang="en-US" dirty="0" smtClean="0"/>
            </a:br>
            <a:endParaRPr lang="en-US" dirty="0" smtClean="0"/>
          </a:p>
          <a:p>
            <a:pPr lvl="0"/>
            <a:r>
              <a:rPr lang="en-US" dirty="0" smtClean="0"/>
              <a:t>“Leader” according to the Gartner</a:t>
            </a:r>
            <a:br>
              <a:rPr lang="en-US" dirty="0" smtClean="0"/>
            </a:br>
            <a:r>
              <a:rPr lang="en-US" dirty="0" smtClean="0"/>
              <a:t>Magic Quadrant for Endpoint Protection Platforms**</a:t>
            </a:r>
            <a:br>
              <a:rPr lang="en-US" dirty="0" smtClean="0"/>
            </a:br>
            <a:endParaRPr lang="en-US" dirty="0" smtClean="0"/>
          </a:p>
          <a:p>
            <a:pPr lvl="0"/>
            <a:r>
              <a:rPr lang="en-US" dirty="0" smtClean="0"/>
              <a:t>Our solutions are recognized and awarded in independent tests and</a:t>
            </a:r>
            <a:br>
              <a:rPr lang="en-US" dirty="0" smtClean="0"/>
            </a:br>
            <a:r>
              <a:rPr lang="en-US" dirty="0" smtClean="0"/>
              <a:t>reviews</a:t>
            </a:r>
            <a:endParaRPr lang="ru-RU" dirty="0" smtClean="0"/>
          </a:p>
        </p:txBody>
      </p:sp>
      <p:sp>
        <p:nvSpPr>
          <p:cNvPr id="11" name="Объект 2"/>
          <p:cNvSpPr>
            <a:spLocks noGrp="1"/>
          </p:cNvSpPr>
          <p:nvPr>
            <p:ph sz="quarter" idx="18" hasCustomPrompt="1"/>
          </p:nvPr>
        </p:nvSpPr>
        <p:spPr>
          <a:xfrm>
            <a:off x="5549474" y="5333997"/>
            <a:ext cx="2119687" cy="889225"/>
          </a:xfrm>
        </p:spPr>
        <p:txBody>
          <a:bodyPr lIns="0" tIns="0" rIns="0" bIns="0" anchor="ctr" anchorCtr="0">
            <a:noAutofit/>
          </a:bodyPr>
          <a:lstStyle>
            <a:lvl1pPr>
              <a:lnSpc>
                <a:spcPct val="100000"/>
              </a:lnSpc>
              <a:spcBef>
                <a:spcPts val="0"/>
              </a:spcBef>
              <a:defRPr sz="1467" b="0">
                <a:latin typeface="+mj-lt"/>
              </a:defRPr>
            </a:lvl1pPr>
          </a:lstStyle>
          <a:p>
            <a:pPr lvl="0"/>
            <a:r>
              <a:rPr lang="en-US" dirty="0" smtClean="0"/>
              <a:t>People worldwide</a:t>
            </a:r>
            <a:br>
              <a:rPr lang="en-US" dirty="0" smtClean="0"/>
            </a:br>
            <a:r>
              <a:rPr lang="en-US" dirty="0" smtClean="0"/>
              <a:t>are protected by us</a:t>
            </a:r>
          </a:p>
        </p:txBody>
      </p:sp>
    </p:spTree>
    <p:extLst>
      <p:ext uri="{BB962C8B-B14F-4D97-AF65-F5344CB8AC3E}">
        <p14:creationId xmlns:p14="http://schemas.microsoft.com/office/powerpoint/2010/main" val="2565172284"/>
      </p:ext>
    </p:extLst>
  </p:cSld>
  <p:clrMapOvr>
    <a:masterClrMapping/>
  </p:clrMapOvr>
  <p:transition spd="slow">
    <p:push/>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p/Geograph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423334" y="1176743"/>
            <a:ext cx="1661068" cy="1106984"/>
          </a:xfrm>
        </p:spPr>
        <p:txBody>
          <a:bodyPr/>
          <a:lstStyle/>
          <a:p>
            <a:endParaRPr lang="en-US" dirty="0"/>
          </a:p>
        </p:txBody>
      </p:sp>
      <p:sp>
        <p:nvSpPr>
          <p:cNvPr id="11" name="Picture Placeholder 7"/>
          <p:cNvSpPr>
            <a:spLocks noGrp="1"/>
          </p:cNvSpPr>
          <p:nvPr>
            <p:ph type="pic" sz="quarter" idx="27"/>
          </p:nvPr>
        </p:nvSpPr>
        <p:spPr>
          <a:xfrm>
            <a:off x="6351518" y="1188875"/>
            <a:ext cx="1661068" cy="1106984"/>
          </a:xfrm>
        </p:spPr>
        <p:txBody>
          <a:bodyPr/>
          <a:lstStyle/>
          <a:p>
            <a:endParaRPr lang="en-US" dirty="0"/>
          </a:p>
        </p:txBody>
      </p:sp>
      <p:sp>
        <p:nvSpPr>
          <p:cNvPr id="21" name="Заголовок 5"/>
          <p:cNvSpPr>
            <a:spLocks noGrp="1"/>
          </p:cNvSpPr>
          <p:nvPr>
            <p:ph type="title" hasCustomPrompt="1"/>
          </p:nvPr>
        </p:nvSpPr>
        <p:spPr>
          <a:xfrm>
            <a:off x="423333" y="233298"/>
            <a:ext cx="9627115" cy="673404"/>
          </a:xfrm>
        </p:spPr>
        <p:txBody>
          <a:bodyPr lIns="0" tIns="0" rIns="0" bIns="0">
            <a:normAutofit/>
          </a:bodyPr>
          <a:lstStyle>
            <a:lvl1pPr>
              <a:defRPr sz="2667" b="1" baseline="0">
                <a:solidFill>
                  <a:schemeClr val="tx1"/>
                </a:solidFill>
              </a:defRPr>
            </a:lvl1pPr>
          </a:lstStyle>
          <a:p>
            <a:r>
              <a:rPr lang="en-US" dirty="0" smtClean="0"/>
              <a:t>GEOGRAPHY</a:t>
            </a:r>
            <a:endParaRPr lang="ru-RU" dirty="0"/>
          </a:p>
        </p:txBody>
      </p:sp>
      <p:sp>
        <p:nvSpPr>
          <p:cNvPr id="22" name="Объект 2"/>
          <p:cNvSpPr>
            <a:spLocks noGrp="1"/>
          </p:cNvSpPr>
          <p:nvPr>
            <p:ph sz="quarter" idx="15" hasCustomPrompt="1"/>
          </p:nvPr>
        </p:nvSpPr>
        <p:spPr>
          <a:xfrm>
            <a:off x="2270036" y="1282387"/>
            <a:ext cx="1328571" cy="889227"/>
          </a:xfrm>
        </p:spPr>
        <p:txBody>
          <a:bodyPr lIns="0" tIns="0" rIns="0" bIns="0" anchor="ctr" anchorCtr="0">
            <a:noAutofit/>
          </a:bodyPr>
          <a:lstStyle>
            <a:lvl1pPr algn="l">
              <a:defRPr sz="5867" b="0">
                <a:solidFill>
                  <a:srgbClr val="FF0000"/>
                </a:solidFill>
                <a:latin typeface="+mj-lt"/>
              </a:defRPr>
            </a:lvl1pPr>
          </a:lstStyle>
          <a:p>
            <a:pPr lvl="0"/>
            <a:r>
              <a:rPr lang="en-US" dirty="0" smtClean="0"/>
              <a:t>200</a:t>
            </a:r>
            <a:endParaRPr lang="ru-RU" dirty="0" smtClean="0"/>
          </a:p>
        </p:txBody>
      </p:sp>
      <p:sp>
        <p:nvSpPr>
          <p:cNvPr id="29" name="Объект 2"/>
          <p:cNvSpPr>
            <a:spLocks noGrp="1"/>
          </p:cNvSpPr>
          <p:nvPr>
            <p:ph sz="quarter" idx="18" hasCustomPrompt="1"/>
          </p:nvPr>
        </p:nvSpPr>
        <p:spPr>
          <a:xfrm>
            <a:off x="3684182" y="1282389"/>
            <a:ext cx="1552709" cy="889225"/>
          </a:xfrm>
        </p:spPr>
        <p:txBody>
          <a:bodyPr lIns="0" tIns="0" rIns="0" bIns="0" anchor="ctr" anchorCtr="0">
            <a:noAutofit/>
          </a:bodyPr>
          <a:lstStyle>
            <a:lvl1pPr>
              <a:lnSpc>
                <a:spcPct val="100000"/>
              </a:lnSpc>
              <a:spcBef>
                <a:spcPts val="0"/>
              </a:spcBef>
              <a:defRPr sz="1467" b="0">
                <a:solidFill>
                  <a:srgbClr val="575757"/>
                </a:solidFill>
                <a:latin typeface="+mn-lt"/>
              </a:defRPr>
            </a:lvl1pPr>
          </a:lstStyle>
          <a:p>
            <a:pPr lvl="0"/>
            <a:r>
              <a:rPr lang="en-US" dirty="0" smtClean="0"/>
              <a:t>countries </a:t>
            </a:r>
            <a:br>
              <a:rPr lang="en-US" dirty="0" smtClean="0"/>
            </a:br>
            <a:r>
              <a:rPr lang="en-US" dirty="0" smtClean="0"/>
              <a:t>and territories in which we operate</a:t>
            </a:r>
          </a:p>
        </p:txBody>
      </p:sp>
      <p:sp>
        <p:nvSpPr>
          <p:cNvPr id="33" name="Объект 2"/>
          <p:cNvSpPr>
            <a:spLocks noGrp="1"/>
          </p:cNvSpPr>
          <p:nvPr>
            <p:ph sz="quarter" idx="40" hasCustomPrompt="1"/>
          </p:nvPr>
        </p:nvSpPr>
        <p:spPr>
          <a:xfrm>
            <a:off x="8236266" y="1282387"/>
            <a:ext cx="931749" cy="889227"/>
          </a:xfrm>
        </p:spPr>
        <p:txBody>
          <a:bodyPr lIns="0" tIns="0" rIns="0" bIns="0" anchor="ctr" anchorCtr="0">
            <a:noAutofit/>
          </a:bodyPr>
          <a:lstStyle>
            <a:lvl1pPr algn="l">
              <a:defRPr sz="5867" b="0">
                <a:solidFill>
                  <a:srgbClr val="FF0000"/>
                </a:solidFill>
                <a:latin typeface="+mj-lt"/>
              </a:defRPr>
            </a:lvl1pPr>
          </a:lstStyle>
          <a:p>
            <a:pPr lvl="0"/>
            <a:r>
              <a:rPr lang="en-US" dirty="0" smtClean="0"/>
              <a:t>34</a:t>
            </a:r>
            <a:endParaRPr lang="ru-RU" dirty="0" smtClean="0"/>
          </a:p>
        </p:txBody>
      </p:sp>
      <p:sp>
        <p:nvSpPr>
          <p:cNvPr id="34" name="Объект 2"/>
          <p:cNvSpPr>
            <a:spLocks noGrp="1"/>
          </p:cNvSpPr>
          <p:nvPr>
            <p:ph sz="quarter" idx="41" hasCustomPrompt="1"/>
          </p:nvPr>
        </p:nvSpPr>
        <p:spPr>
          <a:xfrm>
            <a:off x="9260086" y="1282389"/>
            <a:ext cx="1552709" cy="889225"/>
          </a:xfrm>
        </p:spPr>
        <p:txBody>
          <a:bodyPr lIns="0" tIns="0" rIns="0" bIns="0" anchor="ctr" anchorCtr="0">
            <a:noAutofit/>
          </a:bodyPr>
          <a:lstStyle>
            <a:lvl1pPr>
              <a:lnSpc>
                <a:spcPct val="100000"/>
              </a:lnSpc>
              <a:spcBef>
                <a:spcPts val="0"/>
              </a:spcBef>
              <a:defRPr sz="1467" b="0">
                <a:solidFill>
                  <a:srgbClr val="575757"/>
                </a:solidFill>
                <a:latin typeface="+mn-lt"/>
              </a:defRPr>
            </a:lvl1pPr>
          </a:lstStyle>
          <a:p>
            <a:pPr lvl="0"/>
            <a:r>
              <a:rPr lang="en-US" dirty="0" smtClean="0"/>
              <a:t>representative </a:t>
            </a:r>
            <a:br>
              <a:rPr lang="en-US" dirty="0" smtClean="0"/>
            </a:br>
            <a:r>
              <a:rPr lang="en-US" dirty="0" smtClean="0"/>
              <a:t>regional</a:t>
            </a:r>
            <a:br>
              <a:rPr lang="en-US" dirty="0" smtClean="0"/>
            </a:br>
            <a:r>
              <a:rPr lang="en-US" dirty="0" smtClean="0"/>
              <a:t>offices</a:t>
            </a:r>
          </a:p>
        </p:txBody>
      </p:sp>
      <p:sp>
        <p:nvSpPr>
          <p:cNvPr id="35" name="Объект 2"/>
          <p:cNvSpPr>
            <a:spLocks noGrp="1"/>
          </p:cNvSpPr>
          <p:nvPr>
            <p:ph sz="quarter" idx="42" hasCustomPrompt="1"/>
          </p:nvPr>
        </p:nvSpPr>
        <p:spPr>
          <a:xfrm>
            <a:off x="8061751" y="2630204"/>
            <a:ext cx="776355" cy="569537"/>
          </a:xfrm>
        </p:spPr>
        <p:txBody>
          <a:bodyPr lIns="0" tIns="0" rIns="0" bIns="0" anchor="t" anchorCtr="0">
            <a:noAutofit/>
          </a:bodyPr>
          <a:lstStyle>
            <a:lvl1pPr>
              <a:lnSpc>
                <a:spcPct val="100000"/>
              </a:lnSpc>
              <a:spcBef>
                <a:spcPts val="0"/>
              </a:spcBef>
              <a:defRPr sz="1467" b="0">
                <a:solidFill>
                  <a:srgbClr val="006D5C"/>
                </a:solidFill>
                <a:latin typeface="+mn-lt"/>
              </a:defRPr>
            </a:lvl1pPr>
          </a:lstStyle>
          <a:p>
            <a:pPr lvl="0"/>
            <a:r>
              <a:rPr lang="en-US" dirty="0" smtClean="0"/>
              <a:t>North</a:t>
            </a:r>
            <a:br>
              <a:rPr lang="en-US" dirty="0" smtClean="0"/>
            </a:br>
            <a:r>
              <a:rPr lang="en-US" dirty="0" smtClean="0"/>
              <a:t>America</a:t>
            </a:r>
          </a:p>
        </p:txBody>
      </p:sp>
      <p:sp>
        <p:nvSpPr>
          <p:cNvPr id="39" name="Объект 2"/>
          <p:cNvSpPr>
            <a:spLocks noGrp="1"/>
          </p:cNvSpPr>
          <p:nvPr>
            <p:ph sz="quarter" idx="43" hasCustomPrompt="1"/>
          </p:nvPr>
        </p:nvSpPr>
        <p:spPr>
          <a:xfrm>
            <a:off x="8061751" y="3288644"/>
            <a:ext cx="776355" cy="569537"/>
          </a:xfrm>
        </p:spPr>
        <p:txBody>
          <a:bodyPr lIns="0" tIns="0" rIns="0" bIns="0" anchor="t" anchorCtr="0">
            <a:noAutofit/>
          </a:bodyPr>
          <a:lstStyle>
            <a:lvl1pPr>
              <a:lnSpc>
                <a:spcPct val="100000"/>
              </a:lnSpc>
              <a:spcBef>
                <a:spcPts val="0"/>
              </a:spcBef>
              <a:defRPr sz="1200" b="0">
                <a:solidFill>
                  <a:srgbClr val="575757"/>
                </a:solidFill>
                <a:latin typeface="+mn-lt"/>
              </a:defRPr>
            </a:lvl1pPr>
          </a:lstStyle>
          <a:p>
            <a:pPr lvl="0"/>
            <a:r>
              <a:rPr lang="en-US" dirty="0" smtClean="0"/>
              <a:t>Canada</a:t>
            </a:r>
            <a:br>
              <a:rPr lang="en-US" dirty="0" smtClean="0"/>
            </a:br>
            <a:r>
              <a:rPr lang="en-US" dirty="0" smtClean="0"/>
              <a:t>Mexico</a:t>
            </a:r>
            <a:br>
              <a:rPr lang="en-US" dirty="0" smtClean="0"/>
            </a:br>
            <a:r>
              <a:rPr lang="en-US" dirty="0" smtClean="0"/>
              <a:t>USA</a:t>
            </a:r>
          </a:p>
        </p:txBody>
      </p:sp>
      <p:sp>
        <p:nvSpPr>
          <p:cNvPr id="40" name="Объект 2"/>
          <p:cNvSpPr>
            <a:spLocks noGrp="1"/>
          </p:cNvSpPr>
          <p:nvPr>
            <p:ph sz="quarter" idx="44" hasCustomPrompt="1"/>
          </p:nvPr>
        </p:nvSpPr>
        <p:spPr>
          <a:xfrm>
            <a:off x="8061751" y="4198424"/>
            <a:ext cx="776355" cy="569537"/>
          </a:xfrm>
        </p:spPr>
        <p:txBody>
          <a:bodyPr lIns="0" tIns="0" rIns="0" bIns="0" anchor="t" anchorCtr="0">
            <a:noAutofit/>
          </a:bodyPr>
          <a:lstStyle>
            <a:lvl1pPr>
              <a:lnSpc>
                <a:spcPct val="100000"/>
              </a:lnSpc>
              <a:spcBef>
                <a:spcPts val="0"/>
              </a:spcBef>
              <a:defRPr sz="1467" b="0">
                <a:solidFill>
                  <a:srgbClr val="006D5C"/>
                </a:solidFill>
                <a:latin typeface="+mn-lt"/>
              </a:defRPr>
            </a:lvl1pPr>
          </a:lstStyle>
          <a:p>
            <a:pPr lvl="0"/>
            <a:r>
              <a:rPr lang="en-US" dirty="0" smtClean="0"/>
              <a:t>South</a:t>
            </a:r>
            <a:br>
              <a:rPr lang="en-US" dirty="0" smtClean="0"/>
            </a:br>
            <a:r>
              <a:rPr lang="en-US" dirty="0" smtClean="0"/>
              <a:t>America</a:t>
            </a:r>
          </a:p>
        </p:txBody>
      </p:sp>
      <p:sp>
        <p:nvSpPr>
          <p:cNvPr id="41" name="Объект 2"/>
          <p:cNvSpPr>
            <a:spLocks noGrp="1"/>
          </p:cNvSpPr>
          <p:nvPr>
            <p:ph sz="quarter" idx="45" hasCustomPrompt="1"/>
          </p:nvPr>
        </p:nvSpPr>
        <p:spPr>
          <a:xfrm>
            <a:off x="8061751" y="4856864"/>
            <a:ext cx="776355" cy="379613"/>
          </a:xfrm>
        </p:spPr>
        <p:txBody>
          <a:bodyPr lIns="0" tIns="0" rIns="0" bIns="0" anchor="t" anchorCtr="0">
            <a:noAutofit/>
          </a:bodyPr>
          <a:lstStyle>
            <a:lvl1pPr>
              <a:lnSpc>
                <a:spcPct val="100000"/>
              </a:lnSpc>
              <a:spcBef>
                <a:spcPts val="0"/>
              </a:spcBef>
              <a:defRPr sz="1200" b="0">
                <a:solidFill>
                  <a:srgbClr val="575757"/>
                </a:solidFill>
                <a:latin typeface="+mn-lt"/>
              </a:defRPr>
            </a:lvl1pPr>
          </a:lstStyle>
          <a:p>
            <a:pPr lvl="0"/>
            <a:r>
              <a:rPr lang="en-US" dirty="0" smtClean="0"/>
              <a:t>Brazil</a:t>
            </a:r>
          </a:p>
        </p:txBody>
      </p:sp>
      <p:sp>
        <p:nvSpPr>
          <p:cNvPr id="42" name="Объект 2"/>
          <p:cNvSpPr>
            <a:spLocks noGrp="1"/>
          </p:cNvSpPr>
          <p:nvPr>
            <p:ph sz="quarter" idx="46" hasCustomPrompt="1"/>
          </p:nvPr>
        </p:nvSpPr>
        <p:spPr>
          <a:xfrm>
            <a:off x="8061751" y="5318363"/>
            <a:ext cx="776355" cy="314780"/>
          </a:xfrm>
        </p:spPr>
        <p:txBody>
          <a:bodyPr lIns="0" tIns="0" rIns="0" bIns="0" anchor="t" anchorCtr="0">
            <a:noAutofit/>
          </a:bodyPr>
          <a:lstStyle>
            <a:lvl1pPr>
              <a:lnSpc>
                <a:spcPct val="100000"/>
              </a:lnSpc>
              <a:spcBef>
                <a:spcPts val="0"/>
              </a:spcBef>
              <a:defRPr sz="1467" b="0">
                <a:solidFill>
                  <a:srgbClr val="006D5C"/>
                </a:solidFill>
                <a:latin typeface="+mn-lt"/>
              </a:defRPr>
            </a:lvl1pPr>
          </a:lstStyle>
          <a:p>
            <a:pPr lvl="0"/>
            <a:r>
              <a:rPr lang="en-US" dirty="0" smtClean="0"/>
              <a:t>Africa</a:t>
            </a:r>
          </a:p>
        </p:txBody>
      </p:sp>
      <p:sp>
        <p:nvSpPr>
          <p:cNvPr id="43" name="Объект 2"/>
          <p:cNvSpPr>
            <a:spLocks noGrp="1"/>
          </p:cNvSpPr>
          <p:nvPr>
            <p:ph sz="quarter" idx="47" hasCustomPrompt="1"/>
          </p:nvPr>
        </p:nvSpPr>
        <p:spPr>
          <a:xfrm>
            <a:off x="8061751" y="5733226"/>
            <a:ext cx="862885" cy="344607"/>
          </a:xfrm>
        </p:spPr>
        <p:txBody>
          <a:bodyPr lIns="0" tIns="0" rIns="0" bIns="0" anchor="t" anchorCtr="0">
            <a:noAutofit/>
          </a:bodyPr>
          <a:lstStyle>
            <a:lvl1pPr>
              <a:lnSpc>
                <a:spcPct val="100000"/>
              </a:lnSpc>
              <a:spcBef>
                <a:spcPts val="0"/>
              </a:spcBef>
              <a:defRPr sz="1200" b="0">
                <a:solidFill>
                  <a:srgbClr val="575757"/>
                </a:solidFill>
                <a:latin typeface="+mn-lt"/>
              </a:defRPr>
            </a:lvl1pPr>
          </a:lstStyle>
          <a:p>
            <a:pPr lvl="0"/>
            <a:r>
              <a:rPr lang="en-US" dirty="0" smtClean="0"/>
              <a:t>South Africa</a:t>
            </a:r>
          </a:p>
        </p:txBody>
      </p:sp>
      <p:pic>
        <p:nvPicPr>
          <p:cNvPr id="44" name="Рисунок 43"/>
          <p:cNvPicPr>
            <a:picLocks noChangeAspect="1"/>
          </p:cNvPicPr>
          <p:nvPr userDrawn="1"/>
        </p:nvPicPr>
        <p:blipFill>
          <a:blip r:embed="rId2"/>
          <a:stretch>
            <a:fillRect/>
          </a:stretch>
        </p:blipFill>
        <p:spPr>
          <a:xfrm>
            <a:off x="8933420" y="2627674"/>
            <a:ext cx="184141" cy="227469"/>
          </a:xfrm>
          <a:prstGeom prst="rect">
            <a:avLst/>
          </a:prstGeom>
        </p:spPr>
      </p:pic>
      <p:pic>
        <p:nvPicPr>
          <p:cNvPr id="45" name="Рисунок 44"/>
          <p:cNvPicPr>
            <a:picLocks noChangeAspect="1"/>
          </p:cNvPicPr>
          <p:nvPr userDrawn="1"/>
        </p:nvPicPr>
        <p:blipFill>
          <a:blip r:embed="rId2"/>
          <a:stretch>
            <a:fillRect/>
          </a:stretch>
        </p:blipFill>
        <p:spPr>
          <a:xfrm>
            <a:off x="7775927" y="2627674"/>
            <a:ext cx="184141" cy="227469"/>
          </a:xfrm>
          <a:prstGeom prst="rect">
            <a:avLst/>
          </a:prstGeom>
        </p:spPr>
      </p:pic>
      <p:pic>
        <p:nvPicPr>
          <p:cNvPr id="46" name="Рисунок 45"/>
          <p:cNvPicPr>
            <a:picLocks noChangeAspect="1"/>
          </p:cNvPicPr>
          <p:nvPr userDrawn="1"/>
        </p:nvPicPr>
        <p:blipFill>
          <a:blip r:embed="rId2"/>
          <a:stretch>
            <a:fillRect/>
          </a:stretch>
        </p:blipFill>
        <p:spPr>
          <a:xfrm>
            <a:off x="7775927" y="4191294"/>
            <a:ext cx="184141" cy="227469"/>
          </a:xfrm>
          <a:prstGeom prst="rect">
            <a:avLst/>
          </a:prstGeom>
        </p:spPr>
      </p:pic>
      <p:pic>
        <p:nvPicPr>
          <p:cNvPr id="47" name="Рисунок 46"/>
          <p:cNvPicPr>
            <a:picLocks noChangeAspect="1"/>
          </p:cNvPicPr>
          <p:nvPr userDrawn="1"/>
        </p:nvPicPr>
        <p:blipFill>
          <a:blip r:embed="rId2"/>
          <a:stretch>
            <a:fillRect/>
          </a:stretch>
        </p:blipFill>
        <p:spPr>
          <a:xfrm>
            <a:off x="10401522" y="5315834"/>
            <a:ext cx="184141" cy="227469"/>
          </a:xfrm>
          <a:prstGeom prst="rect">
            <a:avLst/>
          </a:prstGeom>
        </p:spPr>
      </p:pic>
      <p:pic>
        <p:nvPicPr>
          <p:cNvPr id="48" name="Рисунок 47"/>
          <p:cNvPicPr>
            <a:picLocks noChangeAspect="1"/>
          </p:cNvPicPr>
          <p:nvPr userDrawn="1"/>
        </p:nvPicPr>
        <p:blipFill>
          <a:blip r:embed="rId2"/>
          <a:stretch>
            <a:fillRect/>
          </a:stretch>
        </p:blipFill>
        <p:spPr>
          <a:xfrm>
            <a:off x="10401522" y="2627674"/>
            <a:ext cx="184141" cy="227469"/>
          </a:xfrm>
          <a:prstGeom prst="rect">
            <a:avLst/>
          </a:prstGeom>
        </p:spPr>
      </p:pic>
      <p:pic>
        <p:nvPicPr>
          <p:cNvPr id="49" name="Рисунок 48"/>
          <p:cNvPicPr>
            <a:picLocks noChangeAspect="1"/>
          </p:cNvPicPr>
          <p:nvPr userDrawn="1"/>
        </p:nvPicPr>
        <p:blipFill>
          <a:blip r:embed="rId2"/>
          <a:stretch>
            <a:fillRect/>
          </a:stretch>
        </p:blipFill>
        <p:spPr>
          <a:xfrm>
            <a:off x="7780870" y="5315834"/>
            <a:ext cx="184141" cy="227469"/>
          </a:xfrm>
          <a:prstGeom prst="rect">
            <a:avLst/>
          </a:prstGeom>
        </p:spPr>
      </p:pic>
      <p:sp>
        <p:nvSpPr>
          <p:cNvPr id="50" name="Объект 2"/>
          <p:cNvSpPr>
            <a:spLocks noGrp="1"/>
          </p:cNvSpPr>
          <p:nvPr>
            <p:ph sz="quarter" idx="48" hasCustomPrompt="1"/>
          </p:nvPr>
        </p:nvSpPr>
        <p:spPr>
          <a:xfrm>
            <a:off x="9212876" y="2630203"/>
            <a:ext cx="1093331" cy="314780"/>
          </a:xfrm>
        </p:spPr>
        <p:txBody>
          <a:bodyPr lIns="0" tIns="0" rIns="0" bIns="0" anchor="t" anchorCtr="0">
            <a:noAutofit/>
          </a:bodyPr>
          <a:lstStyle>
            <a:lvl1pPr>
              <a:lnSpc>
                <a:spcPct val="100000"/>
              </a:lnSpc>
              <a:spcBef>
                <a:spcPts val="0"/>
              </a:spcBef>
              <a:defRPr sz="1467" b="0">
                <a:solidFill>
                  <a:srgbClr val="006D5C"/>
                </a:solidFill>
                <a:latin typeface="+mn-lt"/>
              </a:defRPr>
            </a:lvl1pPr>
          </a:lstStyle>
          <a:p>
            <a:pPr lvl="0"/>
            <a:r>
              <a:rPr lang="en-US" dirty="0" smtClean="0"/>
              <a:t>Europe</a:t>
            </a:r>
          </a:p>
        </p:txBody>
      </p:sp>
      <p:sp>
        <p:nvSpPr>
          <p:cNvPr id="51" name="Объект 2"/>
          <p:cNvSpPr>
            <a:spLocks noGrp="1"/>
          </p:cNvSpPr>
          <p:nvPr>
            <p:ph sz="quarter" idx="49" hasCustomPrompt="1"/>
          </p:nvPr>
        </p:nvSpPr>
        <p:spPr>
          <a:xfrm>
            <a:off x="9212876" y="3045065"/>
            <a:ext cx="1093331" cy="3032767"/>
          </a:xfrm>
        </p:spPr>
        <p:txBody>
          <a:bodyPr lIns="0" tIns="0" rIns="0" bIns="0" anchor="t" anchorCtr="0">
            <a:noAutofit/>
          </a:bodyPr>
          <a:lstStyle>
            <a:lvl1pPr>
              <a:lnSpc>
                <a:spcPct val="100000"/>
              </a:lnSpc>
              <a:spcBef>
                <a:spcPts val="0"/>
              </a:spcBef>
              <a:defRPr sz="1200" b="0">
                <a:solidFill>
                  <a:srgbClr val="575757"/>
                </a:solidFill>
                <a:latin typeface="+mn-lt"/>
              </a:defRPr>
            </a:lvl1pPr>
          </a:lstStyle>
          <a:p>
            <a:pPr lvl="0"/>
            <a:r>
              <a:rPr lang="en-US" dirty="0" smtClean="0"/>
              <a:t>Austria</a:t>
            </a:r>
            <a:br>
              <a:rPr lang="en-US" dirty="0" smtClean="0"/>
            </a:br>
            <a:r>
              <a:rPr lang="en-US" dirty="0" smtClean="0"/>
              <a:t>Denmark</a:t>
            </a:r>
            <a:br>
              <a:rPr lang="en-US" dirty="0" smtClean="0"/>
            </a:br>
            <a:r>
              <a:rPr lang="en-US" dirty="0" smtClean="0"/>
              <a:t>France</a:t>
            </a:r>
            <a:br>
              <a:rPr lang="en-US" dirty="0" smtClean="0"/>
            </a:br>
            <a:r>
              <a:rPr lang="en-US" dirty="0" smtClean="0"/>
              <a:t>Germany</a:t>
            </a:r>
            <a:br>
              <a:rPr lang="en-US" dirty="0" smtClean="0"/>
            </a:br>
            <a:r>
              <a:rPr lang="en-US" dirty="0" smtClean="0"/>
              <a:t>Israel</a:t>
            </a:r>
            <a:br>
              <a:rPr lang="en-US" dirty="0" smtClean="0"/>
            </a:br>
            <a:r>
              <a:rPr lang="en-US" dirty="0" smtClean="0"/>
              <a:t>Italy</a:t>
            </a:r>
            <a:br>
              <a:rPr lang="en-US" dirty="0" smtClean="0"/>
            </a:br>
            <a:r>
              <a:rPr lang="en-US" dirty="0" smtClean="0"/>
              <a:t>Netherlands</a:t>
            </a:r>
            <a:br>
              <a:rPr lang="en-US" dirty="0" smtClean="0"/>
            </a:br>
            <a:r>
              <a:rPr lang="en-US" dirty="0" smtClean="0"/>
              <a:t>Poland</a:t>
            </a:r>
            <a:br>
              <a:rPr lang="en-US" dirty="0" smtClean="0"/>
            </a:br>
            <a:r>
              <a:rPr lang="en-US" dirty="0" smtClean="0"/>
              <a:t>Portugal</a:t>
            </a:r>
            <a:br>
              <a:rPr lang="en-US" dirty="0" smtClean="0"/>
            </a:br>
            <a:r>
              <a:rPr lang="en-US" dirty="0" smtClean="0"/>
              <a:t>Romania</a:t>
            </a:r>
            <a:br>
              <a:rPr lang="en-US" dirty="0" smtClean="0"/>
            </a:br>
            <a:r>
              <a:rPr lang="en-US" dirty="0" smtClean="0"/>
              <a:t>Russia (HQ)</a:t>
            </a:r>
            <a:br>
              <a:rPr lang="en-US" dirty="0" smtClean="0"/>
            </a:br>
            <a:r>
              <a:rPr lang="en-US" dirty="0" smtClean="0"/>
              <a:t>Spain</a:t>
            </a:r>
            <a:br>
              <a:rPr lang="en-US" dirty="0" smtClean="0"/>
            </a:br>
            <a:r>
              <a:rPr lang="en-US" dirty="0" smtClean="0"/>
              <a:t>Switzerland</a:t>
            </a:r>
            <a:br>
              <a:rPr lang="en-US" dirty="0" smtClean="0"/>
            </a:br>
            <a:r>
              <a:rPr lang="en-US" dirty="0" smtClean="0"/>
              <a:t>UK</a:t>
            </a:r>
            <a:br>
              <a:rPr lang="en-US" dirty="0" smtClean="0"/>
            </a:br>
            <a:r>
              <a:rPr lang="en-US" dirty="0" smtClean="0"/>
              <a:t>Ukraine</a:t>
            </a:r>
          </a:p>
        </p:txBody>
      </p:sp>
      <p:sp>
        <p:nvSpPr>
          <p:cNvPr id="52" name="Объект 2"/>
          <p:cNvSpPr>
            <a:spLocks noGrp="1"/>
          </p:cNvSpPr>
          <p:nvPr>
            <p:ph sz="quarter" idx="50" hasCustomPrompt="1"/>
          </p:nvPr>
        </p:nvSpPr>
        <p:spPr>
          <a:xfrm>
            <a:off x="10649274" y="2630203"/>
            <a:ext cx="1028719" cy="314780"/>
          </a:xfrm>
        </p:spPr>
        <p:txBody>
          <a:bodyPr lIns="0" tIns="0" rIns="0" bIns="0" anchor="t" anchorCtr="0">
            <a:noAutofit/>
          </a:bodyPr>
          <a:lstStyle>
            <a:lvl1pPr>
              <a:lnSpc>
                <a:spcPct val="100000"/>
              </a:lnSpc>
              <a:spcBef>
                <a:spcPts val="0"/>
              </a:spcBef>
              <a:defRPr sz="1467" b="0">
                <a:solidFill>
                  <a:srgbClr val="006D5C"/>
                </a:solidFill>
                <a:latin typeface="+mn-lt"/>
              </a:defRPr>
            </a:lvl1pPr>
          </a:lstStyle>
          <a:p>
            <a:pPr lvl="0"/>
            <a:r>
              <a:rPr lang="en-US" dirty="0" smtClean="0"/>
              <a:t>Asia</a:t>
            </a:r>
          </a:p>
        </p:txBody>
      </p:sp>
      <p:sp>
        <p:nvSpPr>
          <p:cNvPr id="53" name="Объект 2"/>
          <p:cNvSpPr>
            <a:spLocks noGrp="1"/>
          </p:cNvSpPr>
          <p:nvPr>
            <p:ph sz="quarter" idx="51" hasCustomPrompt="1"/>
          </p:nvPr>
        </p:nvSpPr>
        <p:spPr>
          <a:xfrm>
            <a:off x="10649274" y="3045066"/>
            <a:ext cx="1028719" cy="1890729"/>
          </a:xfrm>
        </p:spPr>
        <p:txBody>
          <a:bodyPr lIns="0" tIns="0" rIns="0" bIns="0" anchor="t" anchorCtr="0">
            <a:noAutofit/>
          </a:bodyPr>
          <a:lstStyle>
            <a:lvl1pPr>
              <a:lnSpc>
                <a:spcPct val="100000"/>
              </a:lnSpc>
              <a:spcBef>
                <a:spcPts val="0"/>
              </a:spcBef>
              <a:defRPr sz="1200" b="0">
                <a:solidFill>
                  <a:srgbClr val="575757"/>
                </a:solidFill>
                <a:latin typeface="+mn-lt"/>
              </a:defRPr>
            </a:lvl1pPr>
          </a:lstStyle>
          <a:p>
            <a:pPr lvl="0"/>
            <a:r>
              <a:rPr lang="en-US" dirty="0" smtClean="0"/>
              <a:t>China</a:t>
            </a:r>
            <a:br>
              <a:rPr lang="en-US" dirty="0" smtClean="0"/>
            </a:br>
            <a:r>
              <a:rPr lang="en-US" dirty="0" smtClean="0"/>
              <a:t>India</a:t>
            </a:r>
            <a:br>
              <a:rPr lang="en-US" dirty="0" smtClean="0"/>
            </a:br>
            <a:r>
              <a:rPr lang="en-US" dirty="0" smtClean="0"/>
              <a:t>Hong Kong</a:t>
            </a:r>
            <a:br>
              <a:rPr lang="en-US" dirty="0" smtClean="0"/>
            </a:br>
            <a:r>
              <a:rPr lang="en-US" dirty="0" smtClean="0"/>
              <a:t>Japan</a:t>
            </a:r>
            <a:br>
              <a:rPr lang="en-US" dirty="0" smtClean="0"/>
            </a:br>
            <a:r>
              <a:rPr lang="en-US" dirty="0" smtClean="0"/>
              <a:t>Kazakhstan</a:t>
            </a:r>
            <a:br>
              <a:rPr lang="en-US" dirty="0" smtClean="0"/>
            </a:br>
            <a:r>
              <a:rPr lang="en-US" dirty="0" smtClean="0"/>
              <a:t>Malaysia</a:t>
            </a:r>
            <a:br>
              <a:rPr lang="en-US" dirty="0" smtClean="0"/>
            </a:br>
            <a:r>
              <a:rPr lang="en-US" dirty="0" smtClean="0"/>
              <a:t>South Korea</a:t>
            </a:r>
            <a:br>
              <a:rPr lang="en-US" dirty="0" smtClean="0"/>
            </a:br>
            <a:r>
              <a:rPr lang="en-US" dirty="0" smtClean="0"/>
              <a:t>Singapore</a:t>
            </a:r>
            <a:br>
              <a:rPr lang="en-US" dirty="0" smtClean="0"/>
            </a:br>
            <a:r>
              <a:rPr lang="en-US" dirty="0" smtClean="0"/>
              <a:t>Turkey</a:t>
            </a:r>
            <a:br>
              <a:rPr lang="en-US" dirty="0" smtClean="0"/>
            </a:br>
            <a:r>
              <a:rPr lang="en-US" dirty="0" smtClean="0"/>
              <a:t>UAE</a:t>
            </a:r>
          </a:p>
        </p:txBody>
      </p:sp>
      <p:sp>
        <p:nvSpPr>
          <p:cNvPr id="54" name="Объект 2"/>
          <p:cNvSpPr>
            <a:spLocks noGrp="1"/>
          </p:cNvSpPr>
          <p:nvPr>
            <p:ph sz="quarter" idx="52" hasCustomPrompt="1"/>
          </p:nvPr>
        </p:nvSpPr>
        <p:spPr>
          <a:xfrm>
            <a:off x="10649274" y="5318363"/>
            <a:ext cx="1028719" cy="314780"/>
          </a:xfrm>
        </p:spPr>
        <p:txBody>
          <a:bodyPr lIns="0" tIns="0" rIns="0" bIns="0" anchor="t" anchorCtr="0">
            <a:noAutofit/>
          </a:bodyPr>
          <a:lstStyle>
            <a:lvl1pPr>
              <a:lnSpc>
                <a:spcPct val="100000"/>
              </a:lnSpc>
              <a:spcBef>
                <a:spcPts val="0"/>
              </a:spcBef>
              <a:defRPr sz="1467" b="0">
                <a:solidFill>
                  <a:srgbClr val="006D5C"/>
                </a:solidFill>
                <a:latin typeface="+mn-lt"/>
              </a:defRPr>
            </a:lvl1pPr>
          </a:lstStyle>
          <a:p>
            <a:pPr lvl="0"/>
            <a:r>
              <a:rPr lang="en-US" dirty="0" smtClean="0"/>
              <a:t>Australia</a:t>
            </a:r>
          </a:p>
        </p:txBody>
      </p:sp>
    </p:spTree>
    <p:extLst>
      <p:ext uri="{BB962C8B-B14F-4D97-AF65-F5344CB8AC3E}">
        <p14:creationId xmlns:p14="http://schemas.microsoft.com/office/powerpoint/2010/main" val="2884128042"/>
      </p:ext>
    </p:extLst>
  </p:cSld>
  <p:clrMapOvr>
    <a:masterClrMapping/>
  </p:clrMapOvr>
  <p:transition spd="slow">
    <p:push/>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a:xfrm>
            <a:off x="9360000" y="6444000"/>
            <a:ext cx="2743200" cy="365125"/>
          </a:xfrm>
        </p:spPr>
        <p:txBody>
          <a:bodyPr lIns="54000" rIns="54000">
            <a:noAutofit/>
          </a:bodyPr>
          <a:lstStyle/>
          <a:p>
            <a:fld id="{F5A03372-A247-46F0-89FC-3350B0995A6B}" type="slidenum">
              <a:rPr lang="ru-RU" smtClean="0"/>
              <a:pPr/>
              <a:t>‹#›</a:t>
            </a:fld>
            <a:r>
              <a:rPr lang="ru-RU" dirty="0" smtClean="0"/>
              <a:t>/</a:t>
            </a:r>
            <a:r>
              <a:rPr lang="en-US" dirty="0" smtClean="0"/>
              <a:t>x</a:t>
            </a:r>
          </a:p>
        </p:txBody>
      </p:sp>
    </p:spTree>
    <p:extLst>
      <p:ext uri="{BB962C8B-B14F-4D97-AF65-F5344CB8AC3E}">
        <p14:creationId xmlns:p14="http://schemas.microsoft.com/office/powerpoint/2010/main" val="391217832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principles">
    <p:spTree>
      <p:nvGrpSpPr>
        <p:cNvPr id="1" name=""/>
        <p:cNvGrpSpPr/>
        <p:nvPr/>
      </p:nvGrpSpPr>
      <p:grpSpPr>
        <a:xfrm>
          <a:off x="0" y="0"/>
          <a:ext cx="0" cy="0"/>
          <a:chOff x="0" y="0"/>
          <a:chExt cx="0" cy="0"/>
        </a:xfrm>
      </p:grpSpPr>
      <p:sp>
        <p:nvSpPr>
          <p:cNvPr id="2" name="Заголовок 5"/>
          <p:cNvSpPr>
            <a:spLocks noGrp="1"/>
          </p:cNvSpPr>
          <p:nvPr>
            <p:ph type="title" hasCustomPrompt="1"/>
          </p:nvPr>
        </p:nvSpPr>
        <p:spPr>
          <a:xfrm>
            <a:off x="423333" y="232231"/>
            <a:ext cx="9627115" cy="673404"/>
          </a:xfrm>
        </p:spPr>
        <p:txBody>
          <a:bodyPr lIns="0" tIns="0" rIns="0" bIns="0">
            <a:normAutofit/>
          </a:bodyPr>
          <a:lstStyle>
            <a:lvl1pPr>
              <a:defRPr sz="2667" b="1" baseline="0">
                <a:solidFill>
                  <a:srgbClr val="006D5C"/>
                </a:solidFill>
              </a:defRPr>
            </a:lvl1pPr>
          </a:lstStyle>
          <a:p>
            <a:r>
              <a:rPr lang="en-US" dirty="0" smtClean="0"/>
              <a:t>OUR TRANSPARENCY PRINCIPLES</a:t>
            </a:r>
            <a:endParaRPr lang="ru-RU" dirty="0"/>
          </a:p>
        </p:txBody>
      </p:sp>
      <p:sp>
        <p:nvSpPr>
          <p:cNvPr id="3" name="Объект 2"/>
          <p:cNvSpPr>
            <a:spLocks noGrp="1"/>
          </p:cNvSpPr>
          <p:nvPr>
            <p:ph sz="quarter" idx="12" hasCustomPrompt="1"/>
          </p:nvPr>
        </p:nvSpPr>
        <p:spPr>
          <a:xfrm>
            <a:off x="423457" y="4006798"/>
            <a:ext cx="3054227" cy="1302623"/>
          </a:xfrm>
        </p:spPr>
        <p:txBody>
          <a:bodyPr lIns="0" tIns="0" rIns="0" bIns="0">
            <a:noAutofit/>
          </a:bodyPr>
          <a:lstStyle>
            <a:lvl1pPr algn="ctr">
              <a:lnSpc>
                <a:spcPct val="100000"/>
              </a:lnSpc>
              <a:spcBef>
                <a:spcPts val="0"/>
              </a:spcBef>
              <a:defRPr sz="1467" b="0">
                <a:latin typeface="+mj-lt"/>
              </a:defRPr>
            </a:lvl1pPr>
          </a:lstStyle>
          <a:p>
            <a:pPr lvl="0"/>
            <a:r>
              <a:rPr lang="en-US" dirty="0" smtClean="0"/>
              <a:t>We hold regular training courses</a:t>
            </a:r>
            <a:br>
              <a:rPr lang="en-US" dirty="0" smtClean="0"/>
            </a:br>
            <a:r>
              <a:rPr lang="en-US" dirty="0" smtClean="0"/>
              <a:t>for INTERPOL and Europol officers and the police forces</a:t>
            </a:r>
            <a:br>
              <a:rPr lang="en-US" dirty="0" smtClean="0"/>
            </a:br>
            <a:r>
              <a:rPr lang="en-US" dirty="0" smtClean="0"/>
              <a:t>of many countries, e.g. City</a:t>
            </a:r>
            <a:br>
              <a:rPr lang="en-US" dirty="0" smtClean="0"/>
            </a:br>
            <a:r>
              <a:rPr lang="en-US" dirty="0" smtClean="0"/>
              <a:t>of London Police</a:t>
            </a:r>
            <a:endParaRPr lang="ru-RU" dirty="0" smtClean="0"/>
          </a:p>
        </p:txBody>
      </p:sp>
      <p:sp>
        <p:nvSpPr>
          <p:cNvPr id="4" name="Объект 2"/>
          <p:cNvSpPr>
            <a:spLocks noGrp="1"/>
          </p:cNvSpPr>
          <p:nvPr>
            <p:ph sz="quarter" idx="16" hasCustomPrompt="1"/>
          </p:nvPr>
        </p:nvSpPr>
        <p:spPr>
          <a:xfrm>
            <a:off x="4606911" y="4006798"/>
            <a:ext cx="2962603" cy="1302623"/>
          </a:xfrm>
        </p:spPr>
        <p:txBody>
          <a:bodyPr lIns="0" tIns="0" rIns="0" bIns="0">
            <a:noAutofit/>
          </a:bodyPr>
          <a:lstStyle>
            <a:lvl1pPr algn="ctr">
              <a:lnSpc>
                <a:spcPct val="100000"/>
              </a:lnSpc>
              <a:spcBef>
                <a:spcPts val="0"/>
              </a:spcBef>
              <a:defRPr sz="1467" b="0">
                <a:latin typeface="+mj-lt"/>
              </a:defRPr>
            </a:lvl1pPr>
          </a:lstStyle>
          <a:p>
            <a:pPr lvl="0"/>
            <a:r>
              <a:rPr lang="en-US" dirty="0" smtClean="0"/>
              <a:t>We provide expert speakers</a:t>
            </a:r>
            <a:br>
              <a:rPr lang="en-US" dirty="0" smtClean="0"/>
            </a:br>
            <a:r>
              <a:rPr lang="en-US" dirty="0" smtClean="0"/>
              <a:t>at conferences around</a:t>
            </a:r>
            <a:br>
              <a:rPr lang="en-US" dirty="0" smtClean="0"/>
            </a:br>
            <a:r>
              <a:rPr lang="en-US" dirty="0" smtClean="0"/>
              <a:t>the globe, e.g. World Economic</a:t>
            </a:r>
            <a:br>
              <a:rPr lang="en-US" dirty="0" smtClean="0"/>
            </a:br>
            <a:r>
              <a:rPr lang="en-US" dirty="0" smtClean="0"/>
              <a:t>Forum in Davos</a:t>
            </a:r>
            <a:endParaRPr lang="ru-RU" dirty="0" smtClean="0"/>
          </a:p>
        </p:txBody>
      </p:sp>
      <p:sp>
        <p:nvSpPr>
          <p:cNvPr id="5" name="Объект 2"/>
          <p:cNvSpPr>
            <a:spLocks noGrp="1"/>
          </p:cNvSpPr>
          <p:nvPr>
            <p:ph sz="quarter" idx="17" hasCustomPrompt="1"/>
          </p:nvPr>
        </p:nvSpPr>
        <p:spPr>
          <a:xfrm>
            <a:off x="8709097" y="4006798"/>
            <a:ext cx="2958012" cy="1302623"/>
          </a:xfrm>
        </p:spPr>
        <p:txBody>
          <a:bodyPr lIns="0" tIns="0" rIns="0" bIns="0">
            <a:noAutofit/>
          </a:bodyPr>
          <a:lstStyle>
            <a:lvl1pPr algn="ctr">
              <a:lnSpc>
                <a:spcPct val="100000"/>
              </a:lnSpc>
              <a:spcBef>
                <a:spcPts val="0"/>
              </a:spcBef>
              <a:defRPr sz="1467" b="0">
                <a:latin typeface="+mj-lt"/>
              </a:defRPr>
            </a:lvl1pPr>
          </a:lstStyle>
          <a:p>
            <a:pPr lvl="0"/>
            <a:r>
              <a:rPr lang="en-US" dirty="0" smtClean="0"/>
              <a:t>We host the annual Kaspersky</a:t>
            </a:r>
            <a:br>
              <a:rPr lang="en-US" dirty="0" smtClean="0"/>
            </a:br>
            <a:r>
              <a:rPr lang="en-US" dirty="0" smtClean="0"/>
              <a:t>Lab Security Analyst Summit</a:t>
            </a:r>
            <a:br>
              <a:rPr lang="en-US" dirty="0" smtClean="0"/>
            </a:br>
            <a:r>
              <a:rPr lang="en-US" dirty="0" smtClean="0"/>
              <a:t>which brings together the</a:t>
            </a:r>
            <a:br>
              <a:rPr lang="en-US" dirty="0" smtClean="0"/>
            </a:br>
            <a:r>
              <a:rPr lang="en-US" dirty="0" smtClean="0"/>
              <a:t>world’s best IT security</a:t>
            </a:r>
            <a:br>
              <a:rPr lang="en-US" dirty="0" smtClean="0"/>
            </a:br>
            <a:r>
              <a:rPr lang="en-US" dirty="0" smtClean="0"/>
              <a:t>experts</a:t>
            </a:r>
            <a:endParaRPr lang="ru-RU" dirty="0" smtClean="0"/>
          </a:p>
        </p:txBody>
      </p:sp>
      <p:sp>
        <p:nvSpPr>
          <p:cNvPr id="10" name="Рисунок 9"/>
          <p:cNvSpPr>
            <a:spLocks noGrp="1"/>
          </p:cNvSpPr>
          <p:nvPr>
            <p:ph type="pic" sz="quarter" idx="18"/>
          </p:nvPr>
        </p:nvSpPr>
        <p:spPr>
          <a:xfrm>
            <a:off x="423333" y="1652413"/>
            <a:ext cx="3054227" cy="2025540"/>
          </a:xfrm>
        </p:spPr>
        <p:txBody>
          <a:bodyPr/>
          <a:lstStyle/>
          <a:p>
            <a:endParaRPr lang="ru-RU"/>
          </a:p>
        </p:txBody>
      </p:sp>
      <p:sp>
        <p:nvSpPr>
          <p:cNvPr id="11" name="Рисунок 9"/>
          <p:cNvSpPr>
            <a:spLocks noGrp="1"/>
          </p:cNvSpPr>
          <p:nvPr>
            <p:ph type="pic" sz="quarter" idx="19"/>
          </p:nvPr>
        </p:nvSpPr>
        <p:spPr>
          <a:xfrm>
            <a:off x="4561099" y="1652413"/>
            <a:ext cx="3054227" cy="2025540"/>
          </a:xfrm>
        </p:spPr>
        <p:txBody>
          <a:bodyPr/>
          <a:lstStyle/>
          <a:p>
            <a:endParaRPr lang="ru-RU"/>
          </a:p>
        </p:txBody>
      </p:sp>
      <p:sp>
        <p:nvSpPr>
          <p:cNvPr id="12" name="Рисунок 9"/>
          <p:cNvSpPr>
            <a:spLocks noGrp="1"/>
          </p:cNvSpPr>
          <p:nvPr>
            <p:ph type="pic" sz="quarter" idx="20"/>
          </p:nvPr>
        </p:nvSpPr>
        <p:spPr>
          <a:xfrm>
            <a:off x="8660988" y="1652413"/>
            <a:ext cx="3054227" cy="2025540"/>
          </a:xfrm>
        </p:spPr>
        <p:txBody>
          <a:bodyPr/>
          <a:lstStyle/>
          <a:p>
            <a:endParaRPr lang="ru-RU"/>
          </a:p>
        </p:txBody>
      </p:sp>
    </p:spTree>
    <p:extLst>
      <p:ext uri="{BB962C8B-B14F-4D97-AF65-F5344CB8AC3E}">
        <p14:creationId xmlns:p14="http://schemas.microsoft.com/office/powerpoint/2010/main" val="1334794009"/>
      </p:ext>
    </p:extLst>
  </p:cSld>
  <p:clrMapOvr>
    <a:masterClrMapping/>
  </p:clrMapOvr>
  <p:transition spd="slow">
    <p:push/>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principles - icons">
    <p:spTree>
      <p:nvGrpSpPr>
        <p:cNvPr id="1" name=""/>
        <p:cNvGrpSpPr/>
        <p:nvPr/>
      </p:nvGrpSpPr>
      <p:grpSpPr>
        <a:xfrm>
          <a:off x="0" y="0"/>
          <a:ext cx="0" cy="0"/>
          <a:chOff x="0" y="0"/>
          <a:chExt cx="0" cy="0"/>
        </a:xfrm>
      </p:grpSpPr>
      <p:sp>
        <p:nvSpPr>
          <p:cNvPr id="2" name="Заголовок 5"/>
          <p:cNvSpPr>
            <a:spLocks noGrp="1"/>
          </p:cNvSpPr>
          <p:nvPr>
            <p:ph type="title" hasCustomPrompt="1"/>
          </p:nvPr>
        </p:nvSpPr>
        <p:spPr>
          <a:xfrm>
            <a:off x="423333" y="232231"/>
            <a:ext cx="9627115" cy="673404"/>
          </a:xfrm>
        </p:spPr>
        <p:txBody>
          <a:bodyPr lIns="0" tIns="0" rIns="0" bIns="0">
            <a:normAutofit/>
          </a:bodyPr>
          <a:lstStyle>
            <a:lvl1pPr>
              <a:defRPr sz="2667" b="1" baseline="0">
                <a:solidFill>
                  <a:srgbClr val="006D5C"/>
                </a:solidFill>
              </a:defRPr>
            </a:lvl1pPr>
          </a:lstStyle>
          <a:p>
            <a:r>
              <a:rPr lang="en-US" dirty="0" smtClean="0"/>
              <a:t>OUR TRANSPARENCY PRINCIPLES</a:t>
            </a:r>
            <a:endParaRPr lang="ru-RU" dirty="0"/>
          </a:p>
        </p:txBody>
      </p:sp>
      <p:sp>
        <p:nvSpPr>
          <p:cNvPr id="3" name="Объект 2"/>
          <p:cNvSpPr>
            <a:spLocks noGrp="1"/>
          </p:cNvSpPr>
          <p:nvPr>
            <p:ph sz="quarter" idx="12" hasCustomPrompt="1"/>
          </p:nvPr>
        </p:nvSpPr>
        <p:spPr>
          <a:xfrm>
            <a:off x="423458" y="3180889"/>
            <a:ext cx="1877439" cy="1676248"/>
          </a:xfrm>
        </p:spPr>
        <p:txBody>
          <a:bodyPr lIns="0" tIns="0" rIns="0" bIns="0">
            <a:noAutofit/>
          </a:bodyPr>
          <a:lstStyle>
            <a:lvl1pPr algn="l">
              <a:lnSpc>
                <a:spcPct val="100000"/>
              </a:lnSpc>
              <a:spcBef>
                <a:spcPts val="0"/>
              </a:spcBef>
              <a:defRPr sz="1467" b="0">
                <a:latin typeface="+mj-lt"/>
              </a:defRPr>
            </a:lvl1pPr>
          </a:lstStyle>
          <a:p>
            <a:pPr lvl="0"/>
            <a:r>
              <a:rPr lang="en-US" dirty="0" smtClean="0"/>
              <a:t>Data sent to Kaspersky Lab is depersonalized and does not include users’ confidential information</a:t>
            </a:r>
            <a:endParaRPr lang="ru-RU" dirty="0" smtClean="0"/>
          </a:p>
        </p:txBody>
      </p:sp>
      <p:sp>
        <p:nvSpPr>
          <p:cNvPr id="10" name="Рисунок 9"/>
          <p:cNvSpPr>
            <a:spLocks noGrp="1"/>
          </p:cNvSpPr>
          <p:nvPr>
            <p:ph type="pic" sz="quarter" idx="18"/>
          </p:nvPr>
        </p:nvSpPr>
        <p:spPr>
          <a:xfrm>
            <a:off x="423333" y="1766803"/>
            <a:ext cx="1877563" cy="1085239"/>
          </a:xfrm>
        </p:spPr>
        <p:txBody>
          <a:bodyPr/>
          <a:lstStyle/>
          <a:p>
            <a:endParaRPr lang="ru-RU"/>
          </a:p>
        </p:txBody>
      </p:sp>
      <p:sp>
        <p:nvSpPr>
          <p:cNvPr id="17" name="Объект 2"/>
          <p:cNvSpPr>
            <a:spLocks noGrp="1"/>
          </p:cNvSpPr>
          <p:nvPr>
            <p:ph sz="quarter" idx="21" hasCustomPrompt="1"/>
          </p:nvPr>
        </p:nvSpPr>
        <p:spPr>
          <a:xfrm>
            <a:off x="2835975" y="3180889"/>
            <a:ext cx="1877439" cy="1676248"/>
          </a:xfrm>
        </p:spPr>
        <p:txBody>
          <a:bodyPr lIns="0" tIns="0" rIns="0" bIns="0">
            <a:noAutofit/>
          </a:bodyPr>
          <a:lstStyle>
            <a:lvl1pPr algn="l">
              <a:lnSpc>
                <a:spcPct val="100000"/>
              </a:lnSpc>
              <a:spcBef>
                <a:spcPts val="0"/>
              </a:spcBef>
              <a:defRPr sz="1467" b="0">
                <a:latin typeface="+mj-lt"/>
              </a:defRPr>
            </a:lvl1pPr>
          </a:lstStyle>
          <a:p>
            <a:pPr lvl="0"/>
            <a:r>
              <a:rPr lang="en-US" dirty="0" smtClean="0"/>
              <a:t>We detect and neutralize threats, regardless of their origin or purpose</a:t>
            </a:r>
            <a:endParaRPr lang="ru-RU" dirty="0" smtClean="0"/>
          </a:p>
        </p:txBody>
      </p:sp>
      <p:sp>
        <p:nvSpPr>
          <p:cNvPr id="18" name="Объект 2"/>
          <p:cNvSpPr>
            <a:spLocks noGrp="1"/>
          </p:cNvSpPr>
          <p:nvPr>
            <p:ph sz="quarter" idx="22" hasCustomPrompt="1"/>
          </p:nvPr>
        </p:nvSpPr>
        <p:spPr>
          <a:xfrm>
            <a:off x="5188071" y="3180889"/>
            <a:ext cx="1877439" cy="1676248"/>
          </a:xfrm>
        </p:spPr>
        <p:txBody>
          <a:bodyPr lIns="0" tIns="0" rIns="0" bIns="0">
            <a:noAutofit/>
          </a:bodyPr>
          <a:lstStyle>
            <a:lvl1pPr algn="l">
              <a:lnSpc>
                <a:spcPct val="100000"/>
              </a:lnSpc>
              <a:spcBef>
                <a:spcPts val="0"/>
              </a:spcBef>
              <a:defRPr sz="1467" b="0">
                <a:latin typeface="+mj-lt"/>
              </a:defRPr>
            </a:lvl1pPr>
          </a:lstStyle>
          <a:p>
            <a:pPr lvl="0"/>
            <a:r>
              <a:rPr lang="en-US" dirty="0" smtClean="0"/>
              <a:t>We work with governments and law enforcement agencies to fight </a:t>
            </a:r>
            <a:r>
              <a:rPr lang="en-US" dirty="0" err="1" smtClean="0"/>
              <a:t>cyberthreats</a:t>
            </a:r>
            <a:endParaRPr lang="ru-RU" dirty="0" smtClean="0"/>
          </a:p>
        </p:txBody>
      </p:sp>
      <p:sp>
        <p:nvSpPr>
          <p:cNvPr id="19" name="Объект 2"/>
          <p:cNvSpPr>
            <a:spLocks noGrp="1"/>
          </p:cNvSpPr>
          <p:nvPr>
            <p:ph sz="quarter" idx="23" hasCustomPrompt="1"/>
          </p:nvPr>
        </p:nvSpPr>
        <p:spPr>
          <a:xfrm>
            <a:off x="7567750" y="3180889"/>
            <a:ext cx="1877439" cy="1676248"/>
          </a:xfrm>
        </p:spPr>
        <p:txBody>
          <a:bodyPr lIns="0" tIns="0" rIns="0" bIns="0">
            <a:noAutofit/>
          </a:bodyPr>
          <a:lstStyle>
            <a:lvl1pPr algn="l">
              <a:lnSpc>
                <a:spcPct val="100000"/>
              </a:lnSpc>
              <a:spcBef>
                <a:spcPts val="0"/>
              </a:spcBef>
              <a:defRPr sz="1467" b="0">
                <a:latin typeface="+mj-lt"/>
              </a:defRPr>
            </a:lvl1pPr>
          </a:lstStyle>
          <a:p>
            <a:pPr lvl="0"/>
            <a:r>
              <a:rPr lang="en-US" dirty="0" smtClean="0"/>
              <a:t>We are committed to the trustworthy development of our technologies and solutions</a:t>
            </a:r>
            <a:endParaRPr lang="ru-RU" dirty="0" smtClean="0"/>
          </a:p>
        </p:txBody>
      </p:sp>
      <p:sp>
        <p:nvSpPr>
          <p:cNvPr id="20" name="Объект 2"/>
          <p:cNvSpPr>
            <a:spLocks noGrp="1"/>
          </p:cNvSpPr>
          <p:nvPr>
            <p:ph sz="quarter" idx="24" hasCustomPrompt="1"/>
          </p:nvPr>
        </p:nvSpPr>
        <p:spPr>
          <a:xfrm>
            <a:off x="9929346" y="3180889"/>
            <a:ext cx="1877439" cy="1676248"/>
          </a:xfrm>
        </p:spPr>
        <p:txBody>
          <a:bodyPr lIns="0" tIns="0" rIns="0" bIns="0">
            <a:noAutofit/>
          </a:bodyPr>
          <a:lstStyle>
            <a:lvl1pPr algn="l">
              <a:lnSpc>
                <a:spcPct val="100000"/>
              </a:lnSpc>
              <a:spcBef>
                <a:spcPts val="0"/>
              </a:spcBef>
              <a:defRPr sz="1467" b="0">
                <a:latin typeface="+mj-lt"/>
              </a:defRPr>
            </a:lvl1pPr>
          </a:lstStyle>
          <a:p>
            <a:pPr lvl="0"/>
            <a:r>
              <a:rPr lang="en-US" dirty="0" smtClean="0"/>
              <a:t>We cooperate with the IT security industry in joint </a:t>
            </a:r>
            <a:r>
              <a:rPr lang="en-US" dirty="0" err="1" smtClean="0"/>
              <a:t>cyberthreat</a:t>
            </a:r>
            <a:r>
              <a:rPr lang="en-US" dirty="0" smtClean="0"/>
              <a:t> investigations</a:t>
            </a:r>
            <a:endParaRPr lang="ru-RU" dirty="0" smtClean="0"/>
          </a:p>
        </p:txBody>
      </p:sp>
      <p:sp>
        <p:nvSpPr>
          <p:cNvPr id="22" name="Рисунок 9"/>
          <p:cNvSpPr>
            <a:spLocks noGrp="1"/>
          </p:cNvSpPr>
          <p:nvPr>
            <p:ph type="pic" sz="quarter" idx="25"/>
          </p:nvPr>
        </p:nvSpPr>
        <p:spPr>
          <a:xfrm>
            <a:off x="2835851" y="1766803"/>
            <a:ext cx="1877563" cy="1085239"/>
          </a:xfrm>
        </p:spPr>
        <p:txBody>
          <a:bodyPr/>
          <a:lstStyle/>
          <a:p>
            <a:endParaRPr lang="ru-RU"/>
          </a:p>
        </p:txBody>
      </p:sp>
      <p:sp>
        <p:nvSpPr>
          <p:cNvPr id="23" name="Рисунок 9"/>
          <p:cNvSpPr>
            <a:spLocks noGrp="1"/>
          </p:cNvSpPr>
          <p:nvPr>
            <p:ph type="pic" sz="quarter" idx="26"/>
          </p:nvPr>
        </p:nvSpPr>
        <p:spPr>
          <a:xfrm>
            <a:off x="5187947" y="1766803"/>
            <a:ext cx="1877563" cy="1085239"/>
          </a:xfrm>
        </p:spPr>
        <p:txBody>
          <a:bodyPr/>
          <a:lstStyle/>
          <a:p>
            <a:endParaRPr lang="ru-RU"/>
          </a:p>
        </p:txBody>
      </p:sp>
      <p:sp>
        <p:nvSpPr>
          <p:cNvPr id="24" name="Рисунок 9"/>
          <p:cNvSpPr>
            <a:spLocks noGrp="1"/>
          </p:cNvSpPr>
          <p:nvPr>
            <p:ph type="pic" sz="quarter" idx="27"/>
          </p:nvPr>
        </p:nvSpPr>
        <p:spPr>
          <a:xfrm>
            <a:off x="7567625" y="1766803"/>
            <a:ext cx="1877563" cy="1085239"/>
          </a:xfrm>
        </p:spPr>
        <p:txBody>
          <a:bodyPr/>
          <a:lstStyle/>
          <a:p>
            <a:endParaRPr lang="ru-RU"/>
          </a:p>
        </p:txBody>
      </p:sp>
      <p:sp>
        <p:nvSpPr>
          <p:cNvPr id="25" name="Рисунок 9"/>
          <p:cNvSpPr>
            <a:spLocks noGrp="1"/>
          </p:cNvSpPr>
          <p:nvPr>
            <p:ph type="pic" sz="quarter" idx="28"/>
          </p:nvPr>
        </p:nvSpPr>
        <p:spPr>
          <a:xfrm>
            <a:off x="9929221" y="1766803"/>
            <a:ext cx="1877563" cy="1085239"/>
          </a:xfrm>
        </p:spPr>
        <p:txBody>
          <a:bodyPr/>
          <a:lstStyle/>
          <a:p>
            <a:endParaRPr lang="ru-RU"/>
          </a:p>
        </p:txBody>
      </p:sp>
    </p:spTree>
    <p:extLst>
      <p:ext uri="{BB962C8B-B14F-4D97-AF65-F5344CB8AC3E}">
        <p14:creationId xmlns:p14="http://schemas.microsoft.com/office/powerpoint/2010/main" val="2421316693"/>
      </p:ext>
    </p:extLst>
  </p:cSld>
  <p:clrMapOvr>
    <a:masterClrMapping/>
  </p:clrMapOvr>
  <p:transition spd="slow">
    <p:push/>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xpertise">
    <p:spTree>
      <p:nvGrpSpPr>
        <p:cNvPr id="1" name=""/>
        <p:cNvGrpSpPr/>
        <p:nvPr/>
      </p:nvGrpSpPr>
      <p:grpSpPr>
        <a:xfrm>
          <a:off x="0" y="0"/>
          <a:ext cx="0" cy="0"/>
          <a:chOff x="0" y="0"/>
          <a:chExt cx="0" cy="0"/>
        </a:xfrm>
      </p:grpSpPr>
      <p:sp>
        <p:nvSpPr>
          <p:cNvPr id="14" name="Рисунок 13"/>
          <p:cNvSpPr>
            <a:spLocks noGrp="1"/>
          </p:cNvSpPr>
          <p:nvPr>
            <p:ph type="pic" sz="quarter" idx="19"/>
          </p:nvPr>
        </p:nvSpPr>
        <p:spPr>
          <a:xfrm>
            <a:off x="441235" y="2185723"/>
            <a:ext cx="11327979" cy="3041485"/>
          </a:xfrm>
        </p:spPr>
        <p:txBody>
          <a:bodyPr/>
          <a:lstStyle/>
          <a:p>
            <a:endParaRPr lang="ru-RU" dirty="0"/>
          </a:p>
        </p:txBody>
      </p:sp>
      <p:sp>
        <p:nvSpPr>
          <p:cNvPr id="3" name="Заголовок 5"/>
          <p:cNvSpPr>
            <a:spLocks noGrp="1"/>
          </p:cNvSpPr>
          <p:nvPr>
            <p:ph type="title" hasCustomPrompt="1"/>
          </p:nvPr>
        </p:nvSpPr>
        <p:spPr>
          <a:xfrm>
            <a:off x="423333" y="232231"/>
            <a:ext cx="9627115" cy="673404"/>
          </a:xfrm>
        </p:spPr>
        <p:txBody>
          <a:bodyPr lIns="0" tIns="0" rIns="0" bIns="0">
            <a:normAutofit/>
          </a:bodyPr>
          <a:lstStyle>
            <a:lvl1pPr>
              <a:defRPr sz="2667" b="1" baseline="0">
                <a:solidFill>
                  <a:srgbClr val="006D5C"/>
                </a:solidFill>
              </a:defRPr>
            </a:lvl1pPr>
          </a:lstStyle>
          <a:p>
            <a:r>
              <a:rPr lang="en-US" dirty="0" smtClean="0"/>
              <a:t>EXPERTISE</a:t>
            </a:r>
            <a:endParaRPr lang="ru-RU" dirty="0"/>
          </a:p>
        </p:txBody>
      </p:sp>
      <p:sp>
        <p:nvSpPr>
          <p:cNvPr id="4" name="Объект 2"/>
          <p:cNvSpPr>
            <a:spLocks noGrp="1"/>
          </p:cNvSpPr>
          <p:nvPr>
            <p:ph sz="quarter" idx="12" hasCustomPrompt="1"/>
          </p:nvPr>
        </p:nvSpPr>
        <p:spPr>
          <a:xfrm>
            <a:off x="441235" y="5469268"/>
            <a:ext cx="6626396" cy="744717"/>
          </a:xfrm>
        </p:spPr>
        <p:txBody>
          <a:bodyPr lIns="0" tIns="0" rIns="0" bIns="0">
            <a:noAutofit/>
          </a:bodyPr>
          <a:lstStyle>
            <a:lvl1pPr>
              <a:lnSpc>
                <a:spcPct val="100000"/>
              </a:lnSpc>
              <a:spcBef>
                <a:spcPts val="0"/>
              </a:spcBef>
              <a:defRPr sz="1867" b="0">
                <a:solidFill>
                  <a:srgbClr val="575757"/>
                </a:solidFill>
                <a:latin typeface="+mj-lt"/>
              </a:defRPr>
            </a:lvl1pPr>
          </a:lstStyle>
          <a:p>
            <a:pPr lvl="0"/>
            <a:r>
              <a:rPr lang="en-US" dirty="0" smtClean="0"/>
              <a:t>Our Global Research and Analysis Team of security experts constantly explores and fights the most advanced </a:t>
            </a:r>
            <a:r>
              <a:rPr lang="en-US" dirty="0" err="1" smtClean="0"/>
              <a:t>cyberthreats</a:t>
            </a:r>
            <a:endParaRPr lang="ru-RU" dirty="0" smtClean="0"/>
          </a:p>
        </p:txBody>
      </p:sp>
      <p:sp>
        <p:nvSpPr>
          <p:cNvPr id="5" name="Объект 2"/>
          <p:cNvSpPr>
            <a:spLocks noGrp="1"/>
          </p:cNvSpPr>
          <p:nvPr>
            <p:ph sz="quarter" idx="15" hasCustomPrompt="1"/>
          </p:nvPr>
        </p:nvSpPr>
        <p:spPr>
          <a:xfrm>
            <a:off x="441235" y="957923"/>
            <a:ext cx="1131927" cy="889227"/>
          </a:xfrm>
        </p:spPr>
        <p:txBody>
          <a:bodyPr lIns="0" tIns="0" rIns="0" bIns="0" anchor="ctr" anchorCtr="0">
            <a:noAutofit/>
          </a:bodyPr>
          <a:lstStyle>
            <a:lvl1pPr algn="l">
              <a:defRPr sz="5867" b="0">
                <a:solidFill>
                  <a:srgbClr val="FF0000"/>
                </a:solidFill>
                <a:latin typeface="+mj-lt"/>
              </a:defRPr>
            </a:lvl1pPr>
          </a:lstStyle>
          <a:p>
            <a:pPr lvl="0"/>
            <a:r>
              <a:rPr lang="en-US" dirty="0" smtClean="0"/>
              <a:t>1/3</a:t>
            </a:r>
            <a:endParaRPr lang="ru-RU" dirty="0" smtClean="0"/>
          </a:p>
        </p:txBody>
      </p:sp>
      <p:sp>
        <p:nvSpPr>
          <p:cNvPr id="11" name="Объект 2"/>
          <p:cNvSpPr>
            <a:spLocks noGrp="1"/>
          </p:cNvSpPr>
          <p:nvPr>
            <p:ph sz="quarter" idx="18" hasCustomPrompt="1"/>
          </p:nvPr>
        </p:nvSpPr>
        <p:spPr>
          <a:xfrm>
            <a:off x="1710774" y="957925"/>
            <a:ext cx="1552709" cy="889225"/>
          </a:xfrm>
        </p:spPr>
        <p:txBody>
          <a:bodyPr lIns="0" tIns="0" rIns="0" bIns="0" anchor="ctr" anchorCtr="0">
            <a:noAutofit/>
          </a:bodyPr>
          <a:lstStyle>
            <a:lvl1pPr>
              <a:lnSpc>
                <a:spcPct val="100000"/>
              </a:lnSpc>
              <a:spcBef>
                <a:spcPts val="0"/>
              </a:spcBef>
              <a:defRPr sz="1467" b="0">
                <a:solidFill>
                  <a:srgbClr val="575757"/>
                </a:solidFill>
                <a:latin typeface="+mn-lt"/>
              </a:defRPr>
            </a:lvl1pPr>
          </a:lstStyle>
          <a:p>
            <a:pPr lvl="0"/>
            <a:r>
              <a:rPr lang="en-US" dirty="0" smtClean="0"/>
              <a:t>of our employees</a:t>
            </a:r>
            <a:br>
              <a:rPr lang="en-US" dirty="0" smtClean="0"/>
            </a:br>
            <a:r>
              <a:rPr lang="en-US" dirty="0" smtClean="0"/>
              <a:t>are R&amp;D</a:t>
            </a:r>
            <a:br>
              <a:rPr lang="en-US" dirty="0" smtClean="0"/>
            </a:br>
            <a:r>
              <a:rPr lang="en-US" dirty="0" smtClean="0"/>
              <a:t>specialists</a:t>
            </a:r>
          </a:p>
        </p:txBody>
      </p:sp>
      <p:sp>
        <p:nvSpPr>
          <p:cNvPr id="12" name="Объект 2"/>
          <p:cNvSpPr>
            <a:spLocks noGrp="1"/>
          </p:cNvSpPr>
          <p:nvPr>
            <p:ph sz="quarter" idx="22" hasCustomPrompt="1"/>
          </p:nvPr>
        </p:nvSpPr>
        <p:spPr>
          <a:xfrm>
            <a:off x="3636435" y="957923"/>
            <a:ext cx="2746671" cy="889227"/>
          </a:xfrm>
        </p:spPr>
        <p:txBody>
          <a:bodyPr lIns="0" tIns="0" rIns="0" bIns="0" anchor="ctr" anchorCtr="0">
            <a:noAutofit/>
          </a:bodyPr>
          <a:lstStyle>
            <a:lvl1pPr>
              <a:defRPr sz="5867" b="0">
                <a:solidFill>
                  <a:srgbClr val="FF0000"/>
                </a:solidFill>
                <a:latin typeface="+mj-lt"/>
              </a:defRPr>
            </a:lvl1pPr>
          </a:lstStyle>
          <a:p>
            <a:pPr lvl="0"/>
            <a:r>
              <a:rPr lang="ru-RU" dirty="0" smtClean="0"/>
              <a:t>325,000</a:t>
            </a:r>
          </a:p>
        </p:txBody>
      </p:sp>
      <p:sp>
        <p:nvSpPr>
          <p:cNvPr id="13" name="Объект 2"/>
          <p:cNvSpPr>
            <a:spLocks noGrp="1"/>
          </p:cNvSpPr>
          <p:nvPr>
            <p:ph sz="quarter" idx="23" hasCustomPrompt="1"/>
          </p:nvPr>
        </p:nvSpPr>
        <p:spPr>
          <a:xfrm>
            <a:off x="6528377" y="957925"/>
            <a:ext cx="2312792" cy="889225"/>
          </a:xfrm>
        </p:spPr>
        <p:txBody>
          <a:bodyPr lIns="0" tIns="0" rIns="0" bIns="0" anchor="ctr" anchorCtr="0">
            <a:noAutofit/>
          </a:bodyPr>
          <a:lstStyle>
            <a:lvl1pPr>
              <a:lnSpc>
                <a:spcPct val="100000"/>
              </a:lnSpc>
              <a:spcBef>
                <a:spcPts val="0"/>
              </a:spcBef>
              <a:defRPr sz="1467" b="0">
                <a:solidFill>
                  <a:srgbClr val="575757"/>
                </a:solidFill>
                <a:latin typeface="+mn-lt"/>
              </a:defRPr>
            </a:lvl1pPr>
          </a:lstStyle>
          <a:p>
            <a:pPr lvl="0"/>
            <a:r>
              <a:rPr lang="en-US" dirty="0" smtClean="0"/>
              <a:t>new malicious files</a:t>
            </a:r>
            <a:br>
              <a:rPr lang="en-US" dirty="0" smtClean="0"/>
            </a:br>
            <a:r>
              <a:rPr lang="en-US" dirty="0" smtClean="0"/>
              <a:t>detected by Kaspersky Lab every day</a:t>
            </a:r>
          </a:p>
        </p:txBody>
      </p:sp>
      <p:sp>
        <p:nvSpPr>
          <p:cNvPr id="25" name="Объект 2"/>
          <p:cNvSpPr>
            <a:spLocks noGrp="1"/>
          </p:cNvSpPr>
          <p:nvPr>
            <p:ph sz="quarter" idx="24" hasCustomPrompt="1"/>
          </p:nvPr>
        </p:nvSpPr>
        <p:spPr>
          <a:xfrm>
            <a:off x="9173861" y="957923"/>
            <a:ext cx="876588" cy="889227"/>
          </a:xfrm>
        </p:spPr>
        <p:txBody>
          <a:bodyPr lIns="0" tIns="0" rIns="0" bIns="0" anchor="ctr" anchorCtr="0">
            <a:noAutofit/>
          </a:bodyPr>
          <a:lstStyle>
            <a:lvl1pPr algn="l">
              <a:defRPr sz="5867" b="0">
                <a:solidFill>
                  <a:srgbClr val="FF0000"/>
                </a:solidFill>
                <a:latin typeface="+mj-lt"/>
              </a:defRPr>
            </a:lvl1pPr>
          </a:lstStyle>
          <a:p>
            <a:pPr lvl="0"/>
            <a:r>
              <a:rPr lang="en-US" dirty="0" smtClean="0"/>
              <a:t>40</a:t>
            </a:r>
            <a:endParaRPr lang="ru-RU" dirty="0" smtClean="0"/>
          </a:p>
        </p:txBody>
      </p:sp>
      <p:sp>
        <p:nvSpPr>
          <p:cNvPr id="26" name="Объект 2"/>
          <p:cNvSpPr>
            <a:spLocks noGrp="1"/>
          </p:cNvSpPr>
          <p:nvPr>
            <p:ph sz="quarter" idx="25" hasCustomPrompt="1"/>
          </p:nvPr>
        </p:nvSpPr>
        <p:spPr>
          <a:xfrm>
            <a:off x="10175408" y="957925"/>
            <a:ext cx="1552709" cy="889225"/>
          </a:xfrm>
        </p:spPr>
        <p:txBody>
          <a:bodyPr lIns="0" tIns="0" rIns="0" bIns="0" anchor="ctr" anchorCtr="0">
            <a:noAutofit/>
          </a:bodyPr>
          <a:lstStyle>
            <a:lvl1pPr>
              <a:lnSpc>
                <a:spcPct val="100000"/>
              </a:lnSpc>
              <a:spcBef>
                <a:spcPts val="0"/>
              </a:spcBef>
              <a:defRPr sz="1467" b="0">
                <a:solidFill>
                  <a:srgbClr val="575757"/>
                </a:solidFill>
                <a:latin typeface="+mn-lt"/>
              </a:defRPr>
            </a:lvl1pPr>
          </a:lstStyle>
          <a:p>
            <a:pPr lvl="0"/>
            <a:r>
              <a:rPr lang="en-US" dirty="0" smtClean="0"/>
              <a:t>world-leading</a:t>
            </a:r>
            <a:br>
              <a:rPr lang="en-US" dirty="0" smtClean="0"/>
            </a:br>
            <a:r>
              <a:rPr lang="en-US" dirty="0" smtClean="0"/>
              <a:t>security experts –</a:t>
            </a:r>
            <a:br>
              <a:rPr lang="en-US" dirty="0" smtClean="0"/>
            </a:br>
            <a:r>
              <a:rPr lang="en-US" dirty="0" smtClean="0"/>
              <a:t>our elite group</a:t>
            </a:r>
          </a:p>
        </p:txBody>
      </p:sp>
    </p:spTree>
    <p:extLst>
      <p:ext uri="{BB962C8B-B14F-4D97-AF65-F5344CB8AC3E}">
        <p14:creationId xmlns:p14="http://schemas.microsoft.com/office/powerpoint/2010/main" val="1431134576"/>
      </p:ext>
    </p:extLst>
  </p:cSld>
  <p:clrMapOvr>
    <a:masterClrMapping/>
  </p:clrMapOvr>
  <p:transition spd="slow">
    <p:push/>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xpertise_scheme_1">
    <p:spTree>
      <p:nvGrpSpPr>
        <p:cNvPr id="1" name=""/>
        <p:cNvGrpSpPr/>
        <p:nvPr/>
      </p:nvGrpSpPr>
      <p:grpSpPr>
        <a:xfrm>
          <a:off x="0" y="0"/>
          <a:ext cx="0" cy="0"/>
          <a:chOff x="0" y="0"/>
          <a:chExt cx="0" cy="0"/>
        </a:xfrm>
      </p:grpSpPr>
      <p:sp>
        <p:nvSpPr>
          <p:cNvPr id="19" name="Рисунок 5"/>
          <p:cNvSpPr>
            <a:spLocks noGrp="1"/>
          </p:cNvSpPr>
          <p:nvPr>
            <p:ph type="pic" sz="quarter" idx="28"/>
          </p:nvPr>
        </p:nvSpPr>
        <p:spPr>
          <a:xfrm>
            <a:off x="6143764" y="1481352"/>
            <a:ext cx="2208667" cy="513283"/>
          </a:xfrm>
        </p:spPr>
        <p:txBody>
          <a:bodyPr/>
          <a:lstStyle/>
          <a:p>
            <a:endParaRPr lang="ru-RU"/>
          </a:p>
        </p:txBody>
      </p:sp>
      <p:sp>
        <p:nvSpPr>
          <p:cNvPr id="6" name="Рисунок 5"/>
          <p:cNvSpPr>
            <a:spLocks noGrp="1"/>
          </p:cNvSpPr>
          <p:nvPr>
            <p:ph type="pic" sz="quarter" idx="27"/>
          </p:nvPr>
        </p:nvSpPr>
        <p:spPr>
          <a:xfrm>
            <a:off x="423333" y="1037966"/>
            <a:ext cx="4871097" cy="4858529"/>
          </a:xfrm>
        </p:spPr>
        <p:txBody>
          <a:bodyPr/>
          <a:lstStyle/>
          <a:p>
            <a:endParaRPr lang="ru-RU"/>
          </a:p>
        </p:txBody>
      </p:sp>
      <p:sp>
        <p:nvSpPr>
          <p:cNvPr id="3" name="Заголовок 5"/>
          <p:cNvSpPr>
            <a:spLocks noGrp="1"/>
          </p:cNvSpPr>
          <p:nvPr>
            <p:ph type="title" hasCustomPrompt="1"/>
          </p:nvPr>
        </p:nvSpPr>
        <p:spPr>
          <a:xfrm>
            <a:off x="423333" y="232231"/>
            <a:ext cx="9627115" cy="673404"/>
          </a:xfrm>
        </p:spPr>
        <p:txBody>
          <a:bodyPr lIns="0" tIns="0" rIns="0" bIns="0">
            <a:normAutofit/>
          </a:bodyPr>
          <a:lstStyle>
            <a:lvl1pPr>
              <a:defRPr sz="2667" b="1" baseline="0">
                <a:solidFill>
                  <a:srgbClr val="006D5C"/>
                </a:solidFill>
              </a:defRPr>
            </a:lvl1pPr>
          </a:lstStyle>
          <a:p>
            <a:r>
              <a:rPr lang="en-US" dirty="0" smtClean="0"/>
              <a:t>EXPERTISE</a:t>
            </a:r>
            <a:endParaRPr lang="ru-RU" dirty="0"/>
          </a:p>
        </p:txBody>
      </p:sp>
      <p:sp>
        <p:nvSpPr>
          <p:cNvPr id="15" name="Объект 2"/>
          <p:cNvSpPr>
            <a:spLocks noGrp="1"/>
          </p:cNvSpPr>
          <p:nvPr>
            <p:ph sz="quarter" idx="26" hasCustomPrompt="1"/>
          </p:nvPr>
        </p:nvSpPr>
        <p:spPr>
          <a:xfrm>
            <a:off x="6143763" y="2307232"/>
            <a:ext cx="3018747" cy="1315472"/>
          </a:xfrm>
        </p:spPr>
        <p:txBody>
          <a:bodyPr lIns="0" tIns="0" rIns="0" bIns="0" anchor="t" anchorCtr="0">
            <a:noAutofit/>
          </a:bodyPr>
          <a:lstStyle>
            <a:lvl1pPr>
              <a:lnSpc>
                <a:spcPct val="100000"/>
              </a:lnSpc>
              <a:spcBef>
                <a:spcPts val="0"/>
              </a:spcBef>
              <a:defRPr sz="1467" b="0">
                <a:solidFill>
                  <a:srgbClr val="575757"/>
                </a:solidFill>
                <a:latin typeface="+mn-lt"/>
              </a:defRPr>
            </a:lvl1pPr>
          </a:lstStyle>
          <a:p>
            <a:pPr lvl="0"/>
            <a:r>
              <a:rPr lang="en-US" dirty="0" smtClean="0"/>
              <a:t>We are officially named a “Leader” in the Gartner Magic Quadrant for Endpoint Protection Platforms</a:t>
            </a:r>
          </a:p>
        </p:txBody>
      </p:sp>
      <p:sp>
        <p:nvSpPr>
          <p:cNvPr id="20" name="Объект 2"/>
          <p:cNvSpPr>
            <a:spLocks noGrp="1"/>
          </p:cNvSpPr>
          <p:nvPr>
            <p:ph sz="quarter" idx="29" hasCustomPrompt="1"/>
          </p:nvPr>
        </p:nvSpPr>
        <p:spPr>
          <a:xfrm>
            <a:off x="423333" y="6093027"/>
            <a:ext cx="9448255" cy="236200"/>
          </a:xfrm>
        </p:spPr>
        <p:txBody>
          <a:bodyPr lIns="0" tIns="0" rIns="0" bIns="0" anchor="t" anchorCtr="0">
            <a:noAutofit/>
          </a:bodyPr>
          <a:lstStyle>
            <a:lvl1pPr>
              <a:lnSpc>
                <a:spcPct val="100000"/>
              </a:lnSpc>
              <a:spcBef>
                <a:spcPts val="0"/>
              </a:spcBef>
              <a:defRPr sz="667" b="0">
                <a:solidFill>
                  <a:schemeClr val="bg1">
                    <a:lumMod val="75000"/>
                  </a:schemeClr>
                </a:solidFill>
                <a:latin typeface="+mn-lt"/>
              </a:defRPr>
            </a:lvl1pPr>
          </a:lstStyle>
          <a:p>
            <a:pPr lvl="0"/>
            <a:r>
              <a:rPr lang="en-US" dirty="0" smtClean="0"/>
              <a:t>Gartner does not endorse any vendor, product or service depicted in its research publications, and does not advise technology users to select only those vendors with the highest ratings.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p:txBody>
      </p:sp>
    </p:spTree>
    <p:extLst>
      <p:ext uri="{BB962C8B-B14F-4D97-AF65-F5344CB8AC3E}">
        <p14:creationId xmlns:p14="http://schemas.microsoft.com/office/powerpoint/2010/main" val="159983460"/>
      </p:ext>
    </p:extLst>
  </p:cSld>
  <p:clrMapOvr>
    <a:masterClrMapping/>
  </p:clrMapOvr>
  <p:transition spd="slow">
    <p:push/>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ur role">
    <p:spTree>
      <p:nvGrpSpPr>
        <p:cNvPr id="1" name=""/>
        <p:cNvGrpSpPr/>
        <p:nvPr/>
      </p:nvGrpSpPr>
      <p:grpSpPr>
        <a:xfrm>
          <a:off x="0" y="0"/>
          <a:ext cx="0" cy="0"/>
          <a:chOff x="0" y="0"/>
          <a:chExt cx="0" cy="0"/>
        </a:xfrm>
      </p:grpSpPr>
      <p:sp>
        <p:nvSpPr>
          <p:cNvPr id="25" name="Рисунок 5"/>
          <p:cNvSpPr>
            <a:spLocks noGrp="1"/>
          </p:cNvSpPr>
          <p:nvPr>
            <p:ph type="pic" sz="quarter" idx="33"/>
          </p:nvPr>
        </p:nvSpPr>
        <p:spPr>
          <a:xfrm>
            <a:off x="415678" y="1233683"/>
            <a:ext cx="2991081" cy="1230211"/>
          </a:xfrm>
        </p:spPr>
        <p:txBody>
          <a:bodyPr/>
          <a:lstStyle/>
          <a:p>
            <a:endParaRPr lang="ru-RU"/>
          </a:p>
        </p:txBody>
      </p:sp>
      <p:sp>
        <p:nvSpPr>
          <p:cNvPr id="18" name="Рисунок 5"/>
          <p:cNvSpPr>
            <a:spLocks noGrp="1"/>
          </p:cNvSpPr>
          <p:nvPr>
            <p:ph type="pic" sz="quarter" idx="30"/>
          </p:nvPr>
        </p:nvSpPr>
        <p:spPr>
          <a:xfrm>
            <a:off x="3978317" y="2943661"/>
            <a:ext cx="2154079" cy="1215384"/>
          </a:xfrm>
        </p:spPr>
        <p:txBody>
          <a:bodyPr/>
          <a:lstStyle/>
          <a:p>
            <a:endParaRPr lang="ru-RU"/>
          </a:p>
        </p:txBody>
      </p:sp>
      <p:sp>
        <p:nvSpPr>
          <p:cNvPr id="22" name="Рисунок 5"/>
          <p:cNvSpPr>
            <a:spLocks noGrp="1"/>
          </p:cNvSpPr>
          <p:nvPr>
            <p:ph type="pic" sz="quarter" idx="31"/>
          </p:nvPr>
        </p:nvSpPr>
        <p:spPr>
          <a:xfrm>
            <a:off x="6760025" y="2943661"/>
            <a:ext cx="2154079" cy="1215384"/>
          </a:xfrm>
        </p:spPr>
        <p:txBody>
          <a:bodyPr/>
          <a:lstStyle/>
          <a:p>
            <a:endParaRPr lang="ru-RU"/>
          </a:p>
        </p:txBody>
      </p:sp>
      <p:sp>
        <p:nvSpPr>
          <p:cNvPr id="23" name="Рисунок 5"/>
          <p:cNvSpPr>
            <a:spLocks noGrp="1"/>
          </p:cNvSpPr>
          <p:nvPr>
            <p:ph type="pic" sz="quarter" idx="32"/>
          </p:nvPr>
        </p:nvSpPr>
        <p:spPr>
          <a:xfrm>
            <a:off x="9546603" y="2943661"/>
            <a:ext cx="2154079" cy="1215384"/>
          </a:xfrm>
        </p:spPr>
        <p:txBody>
          <a:bodyPr/>
          <a:lstStyle/>
          <a:p>
            <a:endParaRPr lang="ru-RU"/>
          </a:p>
        </p:txBody>
      </p:sp>
      <p:sp>
        <p:nvSpPr>
          <p:cNvPr id="10" name="Объект 2"/>
          <p:cNvSpPr>
            <a:spLocks noGrp="1"/>
          </p:cNvSpPr>
          <p:nvPr>
            <p:ph sz="quarter" idx="26" hasCustomPrompt="1"/>
          </p:nvPr>
        </p:nvSpPr>
        <p:spPr>
          <a:xfrm>
            <a:off x="3978317" y="1254213"/>
            <a:ext cx="7076369" cy="1209680"/>
          </a:xfrm>
        </p:spPr>
        <p:txBody>
          <a:bodyPr lIns="0" tIns="0" rIns="0" bIns="0" anchor="t" anchorCtr="0">
            <a:noAutofit/>
          </a:bodyPr>
          <a:lstStyle>
            <a:lvl1pPr>
              <a:lnSpc>
                <a:spcPct val="100000"/>
              </a:lnSpc>
              <a:spcBef>
                <a:spcPts val="0"/>
              </a:spcBef>
              <a:defRPr sz="1867" b="0">
                <a:solidFill>
                  <a:srgbClr val="575757"/>
                </a:solidFill>
                <a:latin typeface="+mn-lt"/>
              </a:defRPr>
            </a:lvl1pPr>
          </a:lstStyle>
          <a:p>
            <a:pPr lvl="0"/>
            <a:r>
              <a:rPr lang="en-US" dirty="0" smtClean="0"/>
              <a:t>We participate in joint operations and </a:t>
            </a:r>
            <a:r>
              <a:rPr lang="en-US" dirty="0" err="1" smtClean="0"/>
              <a:t>cyberthreat</a:t>
            </a:r>
            <a:r>
              <a:rPr lang="en-US" dirty="0" smtClean="0"/>
              <a:t/>
            </a:r>
            <a:br>
              <a:rPr lang="en-US" dirty="0" smtClean="0"/>
            </a:br>
            <a:r>
              <a:rPr lang="en-US" dirty="0" smtClean="0"/>
              <a:t>investigations with the global IT security community,</a:t>
            </a:r>
            <a:br>
              <a:rPr lang="en-US" dirty="0" smtClean="0"/>
            </a:br>
            <a:r>
              <a:rPr lang="en-US" dirty="0" smtClean="0"/>
              <a:t>international organizations such as INTERPOL and</a:t>
            </a:r>
            <a:br>
              <a:rPr lang="en-US" dirty="0" smtClean="0"/>
            </a:br>
            <a:r>
              <a:rPr lang="en-US" dirty="0" smtClean="0"/>
              <a:t>Europol, law enforcement agencies and CERTs worldwide</a:t>
            </a:r>
          </a:p>
        </p:txBody>
      </p:sp>
      <p:sp>
        <p:nvSpPr>
          <p:cNvPr id="15" name="Объект 2"/>
          <p:cNvSpPr>
            <a:spLocks noGrp="1"/>
          </p:cNvSpPr>
          <p:nvPr>
            <p:ph sz="quarter" idx="27" hasCustomPrompt="1"/>
          </p:nvPr>
        </p:nvSpPr>
        <p:spPr>
          <a:xfrm>
            <a:off x="3978317" y="4341542"/>
            <a:ext cx="2154079" cy="1567645"/>
          </a:xfrm>
        </p:spPr>
        <p:txBody>
          <a:bodyPr lIns="0" tIns="0" rIns="0" bIns="0" anchor="t" anchorCtr="0">
            <a:noAutofit/>
          </a:bodyPr>
          <a:lstStyle>
            <a:lvl1pPr>
              <a:lnSpc>
                <a:spcPts val="2000"/>
              </a:lnSpc>
              <a:spcBef>
                <a:spcPts val="0"/>
              </a:spcBef>
              <a:defRPr sz="1400" b="0">
                <a:solidFill>
                  <a:srgbClr val="575757"/>
                </a:solidFill>
                <a:latin typeface="+mn-lt"/>
              </a:defRPr>
            </a:lvl1pPr>
          </a:lstStyle>
          <a:p>
            <a:pPr lvl="0"/>
            <a:r>
              <a:rPr lang="en-US" dirty="0" smtClean="0"/>
              <a:t>We hold regular training courses for INTERPOL and Europol officers and the police forces of many countries, e.g. City of London Police</a:t>
            </a:r>
          </a:p>
        </p:txBody>
      </p:sp>
      <p:sp>
        <p:nvSpPr>
          <p:cNvPr id="16" name="Объект 2"/>
          <p:cNvSpPr>
            <a:spLocks noGrp="1"/>
          </p:cNvSpPr>
          <p:nvPr>
            <p:ph sz="quarter" idx="28" hasCustomPrompt="1"/>
          </p:nvPr>
        </p:nvSpPr>
        <p:spPr>
          <a:xfrm>
            <a:off x="6762459" y="4341542"/>
            <a:ext cx="2154079" cy="1567645"/>
          </a:xfrm>
        </p:spPr>
        <p:txBody>
          <a:bodyPr lIns="0" tIns="0" rIns="0" bIns="0" anchor="t" anchorCtr="0">
            <a:noAutofit/>
          </a:bodyPr>
          <a:lstStyle>
            <a:lvl1pPr>
              <a:lnSpc>
                <a:spcPts val="2000"/>
              </a:lnSpc>
              <a:spcBef>
                <a:spcPts val="0"/>
              </a:spcBef>
              <a:defRPr sz="1400" b="0">
                <a:solidFill>
                  <a:srgbClr val="575757"/>
                </a:solidFill>
                <a:latin typeface="+mn-lt"/>
              </a:defRPr>
            </a:lvl1pPr>
          </a:lstStyle>
          <a:p>
            <a:pPr lvl="0"/>
            <a:r>
              <a:rPr lang="en-US" dirty="0" smtClean="0"/>
              <a:t>We provide expert speakers at conferences around the globe, e.g. World Economic Forum in Davos</a:t>
            </a:r>
          </a:p>
        </p:txBody>
      </p:sp>
      <p:sp>
        <p:nvSpPr>
          <p:cNvPr id="17" name="Объект 2"/>
          <p:cNvSpPr>
            <a:spLocks noGrp="1"/>
          </p:cNvSpPr>
          <p:nvPr>
            <p:ph sz="quarter" idx="29" hasCustomPrompt="1"/>
          </p:nvPr>
        </p:nvSpPr>
        <p:spPr>
          <a:xfrm>
            <a:off x="9546603" y="4341542"/>
            <a:ext cx="2154079" cy="1567645"/>
          </a:xfrm>
        </p:spPr>
        <p:txBody>
          <a:bodyPr lIns="0" tIns="0" rIns="0" bIns="0" anchor="t" anchorCtr="0">
            <a:noAutofit/>
          </a:bodyPr>
          <a:lstStyle>
            <a:lvl1pPr>
              <a:lnSpc>
                <a:spcPts val="2000"/>
              </a:lnSpc>
              <a:spcBef>
                <a:spcPts val="0"/>
              </a:spcBef>
              <a:defRPr sz="1400" b="0">
                <a:solidFill>
                  <a:srgbClr val="575757"/>
                </a:solidFill>
                <a:latin typeface="+mn-lt"/>
              </a:defRPr>
            </a:lvl1pPr>
          </a:lstStyle>
          <a:p>
            <a:pPr lvl="0"/>
            <a:r>
              <a:rPr lang="en-US" dirty="0" smtClean="0"/>
              <a:t>We host the annual Kaspersky Lab Security Analyst Summit which brings together the world’s best IT security experts</a:t>
            </a:r>
          </a:p>
        </p:txBody>
      </p:sp>
      <p:sp>
        <p:nvSpPr>
          <p:cNvPr id="26" name="Рисунок 5"/>
          <p:cNvSpPr>
            <a:spLocks noGrp="1"/>
          </p:cNvSpPr>
          <p:nvPr>
            <p:ph type="pic" sz="quarter" idx="34"/>
          </p:nvPr>
        </p:nvSpPr>
        <p:spPr>
          <a:xfrm>
            <a:off x="415678" y="2943661"/>
            <a:ext cx="2991081" cy="1230211"/>
          </a:xfrm>
        </p:spPr>
        <p:txBody>
          <a:bodyPr/>
          <a:lstStyle/>
          <a:p>
            <a:endParaRPr lang="ru-RU"/>
          </a:p>
        </p:txBody>
      </p:sp>
      <p:sp>
        <p:nvSpPr>
          <p:cNvPr id="27" name="Рисунок 5"/>
          <p:cNvSpPr>
            <a:spLocks noGrp="1"/>
          </p:cNvSpPr>
          <p:nvPr>
            <p:ph type="pic" sz="quarter" idx="35"/>
          </p:nvPr>
        </p:nvSpPr>
        <p:spPr>
          <a:xfrm>
            <a:off x="415678" y="4653640"/>
            <a:ext cx="2991081" cy="1230211"/>
          </a:xfrm>
        </p:spPr>
        <p:txBody>
          <a:bodyPr/>
          <a:lstStyle/>
          <a:p>
            <a:endParaRPr lang="ru-RU"/>
          </a:p>
        </p:txBody>
      </p:sp>
      <p:sp>
        <p:nvSpPr>
          <p:cNvPr id="28" name="Заголовок 5"/>
          <p:cNvSpPr>
            <a:spLocks noGrp="1"/>
          </p:cNvSpPr>
          <p:nvPr>
            <p:ph type="title" hasCustomPrompt="1"/>
          </p:nvPr>
        </p:nvSpPr>
        <p:spPr>
          <a:xfrm>
            <a:off x="423333" y="233298"/>
            <a:ext cx="9627115" cy="673404"/>
          </a:xfrm>
        </p:spPr>
        <p:txBody>
          <a:bodyPr lIns="0" tIns="0" rIns="0" bIns="0">
            <a:normAutofit/>
          </a:bodyPr>
          <a:lstStyle>
            <a:lvl1pPr>
              <a:defRPr sz="2667" b="1" baseline="0">
                <a:solidFill>
                  <a:srgbClr val="006D5C"/>
                </a:solidFill>
              </a:defRPr>
            </a:lvl1pPr>
          </a:lstStyle>
          <a:p>
            <a:r>
              <a:rPr lang="en-US" dirty="0" smtClean="0"/>
              <a:t>OUR ROLE IN THE GLOBAL IT SECURITY COMMUNITY</a:t>
            </a:r>
            <a:endParaRPr lang="ru-RU" dirty="0"/>
          </a:p>
        </p:txBody>
      </p:sp>
      <p:sp>
        <p:nvSpPr>
          <p:cNvPr id="30" name="Объект 2"/>
          <p:cNvSpPr>
            <a:spLocks noGrp="1"/>
          </p:cNvSpPr>
          <p:nvPr>
            <p:ph sz="quarter" idx="36" hasCustomPrompt="1"/>
          </p:nvPr>
        </p:nvSpPr>
        <p:spPr>
          <a:xfrm>
            <a:off x="423333" y="6093027"/>
            <a:ext cx="9448255" cy="236200"/>
          </a:xfrm>
        </p:spPr>
        <p:txBody>
          <a:bodyPr lIns="0" tIns="0" rIns="0" bIns="0" anchor="t" anchorCtr="0">
            <a:noAutofit/>
          </a:bodyPr>
          <a:lstStyle>
            <a:lvl1pPr>
              <a:lnSpc>
                <a:spcPct val="100000"/>
              </a:lnSpc>
              <a:spcBef>
                <a:spcPts val="0"/>
              </a:spcBef>
              <a:defRPr sz="667" b="0">
                <a:solidFill>
                  <a:schemeClr val="bg1">
                    <a:lumMod val="75000"/>
                  </a:schemeClr>
                </a:solidFill>
                <a:latin typeface="+mn-lt"/>
              </a:defRPr>
            </a:lvl1pPr>
          </a:lstStyle>
          <a:p>
            <a:pPr lvl="0"/>
            <a:r>
              <a:rPr lang="en-US" dirty="0" smtClean="0"/>
              <a:t>Gartner does not endorse any vendor, product or service depicted in its research publications, and does not advise technology users to select only those vendors with the highest ratings.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p:txBody>
      </p:sp>
    </p:spTree>
    <p:extLst>
      <p:ext uri="{BB962C8B-B14F-4D97-AF65-F5344CB8AC3E}">
        <p14:creationId xmlns:p14="http://schemas.microsoft.com/office/powerpoint/2010/main" val="845073672"/>
      </p:ext>
    </p:extLst>
  </p:cSld>
  <p:clrMapOvr>
    <a:masterClrMapping/>
  </p:clrMapOvr>
  <p:transition spd="slow">
    <p:push/>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EM Partners">
    <p:spTree>
      <p:nvGrpSpPr>
        <p:cNvPr id="1" name=""/>
        <p:cNvGrpSpPr/>
        <p:nvPr/>
      </p:nvGrpSpPr>
      <p:grpSpPr>
        <a:xfrm>
          <a:off x="0" y="0"/>
          <a:ext cx="0" cy="0"/>
          <a:chOff x="0" y="0"/>
          <a:chExt cx="0" cy="0"/>
        </a:xfrm>
      </p:grpSpPr>
      <p:sp>
        <p:nvSpPr>
          <p:cNvPr id="2" name="Заголовок 5"/>
          <p:cNvSpPr>
            <a:spLocks noGrp="1"/>
          </p:cNvSpPr>
          <p:nvPr>
            <p:ph type="title" hasCustomPrompt="1"/>
          </p:nvPr>
        </p:nvSpPr>
        <p:spPr>
          <a:xfrm>
            <a:off x="423333" y="233298"/>
            <a:ext cx="9627115" cy="673404"/>
          </a:xfrm>
        </p:spPr>
        <p:txBody>
          <a:bodyPr lIns="0" tIns="0" rIns="0" bIns="0">
            <a:normAutofit/>
          </a:bodyPr>
          <a:lstStyle>
            <a:lvl1pPr>
              <a:defRPr sz="2667" b="1" baseline="0">
                <a:solidFill>
                  <a:srgbClr val="006D5C"/>
                </a:solidFill>
              </a:defRPr>
            </a:lvl1pPr>
          </a:lstStyle>
          <a:p>
            <a:r>
              <a:rPr lang="en-US" dirty="0" smtClean="0"/>
              <a:t>TECHNOLOGY AND OEM PARTNERS</a:t>
            </a:r>
            <a:endParaRPr lang="ru-RU" dirty="0"/>
          </a:p>
        </p:txBody>
      </p:sp>
      <p:sp>
        <p:nvSpPr>
          <p:cNvPr id="3" name="Объект 2"/>
          <p:cNvSpPr>
            <a:spLocks noGrp="1"/>
          </p:cNvSpPr>
          <p:nvPr>
            <p:ph sz="quarter" idx="15" hasCustomPrompt="1"/>
          </p:nvPr>
        </p:nvSpPr>
        <p:spPr>
          <a:xfrm>
            <a:off x="441236" y="1185552"/>
            <a:ext cx="2144648" cy="889227"/>
          </a:xfrm>
        </p:spPr>
        <p:txBody>
          <a:bodyPr lIns="0" tIns="0" rIns="0" bIns="0" anchor="ctr" anchorCtr="0">
            <a:noAutofit/>
          </a:bodyPr>
          <a:lstStyle>
            <a:lvl1pPr>
              <a:defRPr sz="7200" b="1">
                <a:solidFill>
                  <a:srgbClr val="FF0000"/>
                </a:solidFill>
                <a:latin typeface="+mj-lt"/>
              </a:defRPr>
            </a:lvl1pPr>
          </a:lstStyle>
          <a:p>
            <a:pPr lvl="0"/>
            <a:r>
              <a:rPr lang="en-US" dirty="0" smtClean="0"/>
              <a:t>~120</a:t>
            </a:r>
            <a:endParaRPr lang="ru-RU" dirty="0" smtClean="0"/>
          </a:p>
        </p:txBody>
      </p:sp>
      <p:sp>
        <p:nvSpPr>
          <p:cNvPr id="4" name="Объект 2"/>
          <p:cNvSpPr>
            <a:spLocks noGrp="1"/>
          </p:cNvSpPr>
          <p:nvPr>
            <p:ph sz="quarter" idx="18" hasCustomPrompt="1"/>
          </p:nvPr>
        </p:nvSpPr>
        <p:spPr>
          <a:xfrm>
            <a:off x="2776779" y="1185554"/>
            <a:ext cx="1952539" cy="889225"/>
          </a:xfrm>
        </p:spPr>
        <p:txBody>
          <a:bodyPr lIns="0" tIns="0" rIns="0" bIns="0" anchor="ctr" anchorCtr="0">
            <a:noAutofit/>
          </a:bodyPr>
          <a:lstStyle>
            <a:lvl1pPr>
              <a:lnSpc>
                <a:spcPct val="100000"/>
              </a:lnSpc>
              <a:spcBef>
                <a:spcPts val="0"/>
              </a:spcBef>
              <a:defRPr sz="1467" b="0">
                <a:latin typeface="+mj-lt"/>
              </a:defRPr>
            </a:lvl1pPr>
          </a:lstStyle>
          <a:p>
            <a:pPr lvl="0"/>
            <a:r>
              <a:rPr lang="en-US" dirty="0" smtClean="0"/>
              <a:t>industry leaders</a:t>
            </a:r>
            <a:br>
              <a:rPr lang="en-US" dirty="0" smtClean="0"/>
            </a:br>
            <a:r>
              <a:rPr lang="en-US" dirty="0" smtClean="0"/>
              <a:t>trust us to protect their customers</a:t>
            </a:r>
          </a:p>
        </p:txBody>
      </p:sp>
      <p:sp>
        <p:nvSpPr>
          <p:cNvPr id="6" name="Объект 2"/>
          <p:cNvSpPr>
            <a:spLocks noGrp="1"/>
          </p:cNvSpPr>
          <p:nvPr>
            <p:ph sz="quarter" idx="19" hasCustomPrompt="1"/>
          </p:nvPr>
        </p:nvSpPr>
        <p:spPr>
          <a:xfrm>
            <a:off x="5236890" y="1185554"/>
            <a:ext cx="2746903" cy="889225"/>
          </a:xfrm>
        </p:spPr>
        <p:txBody>
          <a:bodyPr lIns="0" tIns="0" rIns="0" bIns="0" anchor="ctr" anchorCtr="0">
            <a:noAutofit/>
          </a:bodyPr>
          <a:lstStyle>
            <a:lvl1pPr>
              <a:lnSpc>
                <a:spcPts val="1867"/>
              </a:lnSpc>
              <a:spcBef>
                <a:spcPts val="0"/>
              </a:spcBef>
              <a:defRPr sz="1333" b="0">
                <a:latin typeface="+mj-lt"/>
              </a:defRPr>
            </a:lvl1pPr>
          </a:lstStyle>
          <a:p>
            <a:pPr lvl="0"/>
            <a:r>
              <a:rPr lang="en-US" dirty="0" smtClean="0"/>
              <a:t>Technology Integration</a:t>
            </a:r>
          </a:p>
          <a:p>
            <a:pPr lvl="0"/>
            <a:r>
              <a:rPr lang="en-US" dirty="0" smtClean="0"/>
              <a:t>Private Labelling / Co-branding</a:t>
            </a:r>
          </a:p>
          <a:p>
            <a:pPr lvl="0"/>
            <a:r>
              <a:rPr lang="en-US" dirty="0" smtClean="0"/>
              <a:t>Pre-installation / Bundling</a:t>
            </a:r>
          </a:p>
          <a:p>
            <a:pPr lvl="0"/>
            <a:r>
              <a:rPr lang="en-US" dirty="0" smtClean="0"/>
              <a:t>Preload</a:t>
            </a:r>
          </a:p>
        </p:txBody>
      </p:sp>
    </p:spTree>
    <p:extLst>
      <p:ext uri="{BB962C8B-B14F-4D97-AF65-F5344CB8AC3E}">
        <p14:creationId xmlns:p14="http://schemas.microsoft.com/office/powerpoint/2010/main" val="3490735026"/>
      </p:ext>
    </p:extLst>
  </p:cSld>
  <p:clrMapOvr>
    <a:masterClrMapping/>
  </p:clrMapOvr>
  <p:transition spd="slow">
    <p:push/>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74" name="Рисунок 5"/>
          <p:cNvSpPr>
            <a:spLocks noGrp="1"/>
          </p:cNvSpPr>
          <p:nvPr>
            <p:ph type="pic" sz="quarter" idx="39"/>
          </p:nvPr>
        </p:nvSpPr>
        <p:spPr>
          <a:xfrm>
            <a:off x="5489021" y="4630205"/>
            <a:ext cx="916524" cy="923859"/>
          </a:xfrm>
        </p:spPr>
        <p:txBody>
          <a:bodyPr/>
          <a:lstStyle/>
          <a:p>
            <a:endParaRPr lang="ru-RU"/>
          </a:p>
        </p:txBody>
      </p:sp>
      <p:sp>
        <p:nvSpPr>
          <p:cNvPr id="75" name="Рисунок 5"/>
          <p:cNvSpPr>
            <a:spLocks noGrp="1"/>
          </p:cNvSpPr>
          <p:nvPr>
            <p:ph type="pic" sz="quarter" idx="40"/>
          </p:nvPr>
        </p:nvSpPr>
        <p:spPr>
          <a:xfrm>
            <a:off x="7672915" y="4630205"/>
            <a:ext cx="916524" cy="923859"/>
          </a:xfrm>
        </p:spPr>
        <p:txBody>
          <a:bodyPr/>
          <a:lstStyle/>
          <a:p>
            <a:endParaRPr lang="ru-RU"/>
          </a:p>
        </p:txBody>
      </p:sp>
      <p:sp>
        <p:nvSpPr>
          <p:cNvPr id="76" name="Рисунок 5"/>
          <p:cNvSpPr>
            <a:spLocks noGrp="1"/>
          </p:cNvSpPr>
          <p:nvPr>
            <p:ph type="pic" sz="quarter" idx="41"/>
          </p:nvPr>
        </p:nvSpPr>
        <p:spPr>
          <a:xfrm>
            <a:off x="9864171" y="4630205"/>
            <a:ext cx="916524" cy="923859"/>
          </a:xfrm>
        </p:spPr>
        <p:txBody>
          <a:bodyPr/>
          <a:lstStyle/>
          <a:p>
            <a:endParaRPr lang="ru-RU"/>
          </a:p>
        </p:txBody>
      </p:sp>
      <p:sp>
        <p:nvSpPr>
          <p:cNvPr id="77" name="Рисунок 5"/>
          <p:cNvSpPr>
            <a:spLocks noGrp="1"/>
          </p:cNvSpPr>
          <p:nvPr>
            <p:ph type="pic" sz="quarter" idx="42"/>
          </p:nvPr>
        </p:nvSpPr>
        <p:spPr>
          <a:xfrm>
            <a:off x="3288238" y="4630205"/>
            <a:ext cx="916524" cy="923859"/>
          </a:xfrm>
        </p:spPr>
        <p:txBody>
          <a:bodyPr/>
          <a:lstStyle/>
          <a:p>
            <a:endParaRPr lang="ru-RU"/>
          </a:p>
        </p:txBody>
      </p:sp>
      <p:sp>
        <p:nvSpPr>
          <p:cNvPr id="78" name="Рисунок 5"/>
          <p:cNvSpPr>
            <a:spLocks noGrp="1"/>
          </p:cNvSpPr>
          <p:nvPr>
            <p:ph type="pic" sz="quarter" idx="43"/>
          </p:nvPr>
        </p:nvSpPr>
        <p:spPr>
          <a:xfrm>
            <a:off x="1102970" y="4630205"/>
            <a:ext cx="916524" cy="923859"/>
          </a:xfrm>
        </p:spPr>
        <p:txBody>
          <a:bodyPr/>
          <a:lstStyle/>
          <a:p>
            <a:endParaRPr lang="ru-RU"/>
          </a:p>
        </p:txBody>
      </p:sp>
      <p:sp>
        <p:nvSpPr>
          <p:cNvPr id="73" name="Рисунок 5"/>
          <p:cNvSpPr>
            <a:spLocks noGrp="1"/>
          </p:cNvSpPr>
          <p:nvPr>
            <p:ph type="pic" sz="quarter" idx="38"/>
          </p:nvPr>
        </p:nvSpPr>
        <p:spPr>
          <a:xfrm>
            <a:off x="5489021" y="2617700"/>
            <a:ext cx="916524" cy="923859"/>
          </a:xfrm>
        </p:spPr>
        <p:txBody>
          <a:bodyPr/>
          <a:lstStyle/>
          <a:p>
            <a:endParaRPr lang="ru-RU"/>
          </a:p>
        </p:txBody>
      </p:sp>
      <p:sp>
        <p:nvSpPr>
          <p:cNvPr id="69" name="Рисунок 5"/>
          <p:cNvSpPr>
            <a:spLocks noGrp="1"/>
          </p:cNvSpPr>
          <p:nvPr>
            <p:ph type="pic" sz="quarter" idx="34"/>
          </p:nvPr>
        </p:nvSpPr>
        <p:spPr>
          <a:xfrm>
            <a:off x="7672915" y="2617700"/>
            <a:ext cx="916524" cy="923859"/>
          </a:xfrm>
        </p:spPr>
        <p:txBody>
          <a:bodyPr/>
          <a:lstStyle/>
          <a:p>
            <a:endParaRPr lang="ru-RU"/>
          </a:p>
        </p:txBody>
      </p:sp>
      <p:sp>
        <p:nvSpPr>
          <p:cNvPr id="70" name="Рисунок 5"/>
          <p:cNvSpPr>
            <a:spLocks noGrp="1"/>
          </p:cNvSpPr>
          <p:nvPr>
            <p:ph type="pic" sz="quarter" idx="35"/>
          </p:nvPr>
        </p:nvSpPr>
        <p:spPr>
          <a:xfrm>
            <a:off x="9864171" y="2617700"/>
            <a:ext cx="916524" cy="923859"/>
          </a:xfrm>
        </p:spPr>
        <p:txBody>
          <a:bodyPr/>
          <a:lstStyle/>
          <a:p>
            <a:endParaRPr lang="ru-RU"/>
          </a:p>
        </p:txBody>
      </p:sp>
      <p:sp>
        <p:nvSpPr>
          <p:cNvPr id="71" name="Рисунок 5"/>
          <p:cNvSpPr>
            <a:spLocks noGrp="1"/>
          </p:cNvSpPr>
          <p:nvPr>
            <p:ph type="pic" sz="quarter" idx="36"/>
          </p:nvPr>
        </p:nvSpPr>
        <p:spPr>
          <a:xfrm>
            <a:off x="3288238" y="2617700"/>
            <a:ext cx="916524" cy="923859"/>
          </a:xfrm>
        </p:spPr>
        <p:txBody>
          <a:bodyPr/>
          <a:lstStyle/>
          <a:p>
            <a:endParaRPr lang="ru-RU"/>
          </a:p>
        </p:txBody>
      </p:sp>
      <p:sp>
        <p:nvSpPr>
          <p:cNvPr id="72" name="Рисунок 5"/>
          <p:cNvSpPr>
            <a:spLocks noGrp="1"/>
          </p:cNvSpPr>
          <p:nvPr>
            <p:ph type="pic" sz="quarter" idx="37"/>
          </p:nvPr>
        </p:nvSpPr>
        <p:spPr>
          <a:xfrm>
            <a:off x="1102970" y="2617700"/>
            <a:ext cx="916524" cy="923859"/>
          </a:xfrm>
        </p:spPr>
        <p:txBody>
          <a:bodyPr/>
          <a:lstStyle/>
          <a:p>
            <a:endParaRPr lang="ru-RU"/>
          </a:p>
        </p:txBody>
      </p:sp>
      <p:sp>
        <p:nvSpPr>
          <p:cNvPr id="68" name="Рисунок 5"/>
          <p:cNvSpPr>
            <a:spLocks noGrp="1"/>
          </p:cNvSpPr>
          <p:nvPr>
            <p:ph type="pic" sz="quarter" idx="33"/>
          </p:nvPr>
        </p:nvSpPr>
        <p:spPr>
          <a:xfrm>
            <a:off x="5480979" y="638717"/>
            <a:ext cx="916524" cy="923859"/>
          </a:xfrm>
        </p:spPr>
        <p:txBody>
          <a:bodyPr/>
          <a:lstStyle/>
          <a:p>
            <a:endParaRPr lang="ru-RU"/>
          </a:p>
        </p:txBody>
      </p:sp>
      <p:sp>
        <p:nvSpPr>
          <p:cNvPr id="6" name="Объект 2"/>
          <p:cNvSpPr>
            <a:spLocks noGrp="1"/>
          </p:cNvSpPr>
          <p:nvPr>
            <p:ph sz="quarter" idx="19" hasCustomPrompt="1"/>
          </p:nvPr>
        </p:nvSpPr>
        <p:spPr>
          <a:xfrm>
            <a:off x="5027900" y="1673498"/>
            <a:ext cx="1822677" cy="602225"/>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Eugene Kaspersky</a:t>
            </a:r>
            <a:br>
              <a:rPr lang="en-US" sz="1333" b="1" dirty="0" smtClean="0">
                <a:latin typeface="+mj-lt"/>
              </a:rPr>
            </a:br>
            <a:r>
              <a:rPr lang="en-US" sz="1200" dirty="0" smtClean="0">
                <a:solidFill>
                  <a:srgbClr val="7F7F7F"/>
                </a:solidFill>
                <a:latin typeface="+mj-lt"/>
              </a:rPr>
              <a:t>Chief Executive Officer</a:t>
            </a:r>
            <a:endParaRPr lang="ru-RU" sz="1200" dirty="0">
              <a:solidFill>
                <a:srgbClr val="7F7F7F"/>
              </a:solidFill>
              <a:latin typeface="+mj-lt"/>
            </a:endParaRPr>
          </a:p>
        </p:txBody>
      </p:sp>
      <p:sp>
        <p:nvSpPr>
          <p:cNvPr id="2" name="Заголовок 5"/>
          <p:cNvSpPr>
            <a:spLocks noGrp="1"/>
          </p:cNvSpPr>
          <p:nvPr>
            <p:ph type="title" hasCustomPrompt="1"/>
          </p:nvPr>
        </p:nvSpPr>
        <p:spPr>
          <a:xfrm>
            <a:off x="423333" y="233298"/>
            <a:ext cx="3470241" cy="673404"/>
          </a:xfrm>
        </p:spPr>
        <p:txBody>
          <a:bodyPr lIns="0" tIns="0" rIns="0" bIns="0">
            <a:normAutofit/>
          </a:bodyPr>
          <a:lstStyle>
            <a:lvl1pPr>
              <a:defRPr sz="2667" b="1" baseline="0">
                <a:solidFill>
                  <a:srgbClr val="006D5C"/>
                </a:solidFill>
              </a:defRPr>
            </a:lvl1pPr>
          </a:lstStyle>
          <a:p>
            <a:r>
              <a:rPr lang="en-US" dirty="0" smtClean="0"/>
              <a:t>ORG CHART</a:t>
            </a:r>
            <a:endParaRPr lang="ru-RU" dirty="0"/>
          </a:p>
        </p:txBody>
      </p:sp>
      <p:sp>
        <p:nvSpPr>
          <p:cNvPr id="58" name="Объект 2"/>
          <p:cNvSpPr>
            <a:spLocks noGrp="1"/>
          </p:cNvSpPr>
          <p:nvPr>
            <p:ph sz="quarter" idx="20" hasCustomPrompt="1"/>
          </p:nvPr>
        </p:nvSpPr>
        <p:spPr>
          <a:xfrm>
            <a:off x="641371" y="3666855"/>
            <a:ext cx="1822677" cy="666389"/>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Andrey </a:t>
            </a:r>
            <a:r>
              <a:rPr lang="en-US" sz="1333" b="1" dirty="0" err="1" smtClean="0">
                <a:latin typeface="+mj-lt"/>
              </a:rPr>
              <a:t>Tikhonov</a:t>
            </a:r>
            <a:r>
              <a:rPr lang="en-US" sz="1333" b="1" dirty="0" smtClean="0">
                <a:latin typeface="+mj-lt"/>
              </a:rPr>
              <a:t/>
            </a:r>
            <a:br>
              <a:rPr lang="en-US" sz="1333" b="1" dirty="0" smtClean="0">
                <a:latin typeface="+mj-lt"/>
              </a:rPr>
            </a:br>
            <a:r>
              <a:rPr lang="en-US" sz="1200" dirty="0" smtClean="0">
                <a:solidFill>
                  <a:srgbClr val="7F7F7F"/>
                </a:solidFill>
                <a:latin typeface="+mj-lt"/>
              </a:rPr>
              <a:t>Chief Operating Officer</a:t>
            </a:r>
            <a:endParaRPr lang="ru-RU" sz="1200" dirty="0">
              <a:solidFill>
                <a:srgbClr val="7F7F7F"/>
              </a:solidFill>
              <a:latin typeface="+mj-lt"/>
            </a:endParaRPr>
          </a:p>
        </p:txBody>
      </p:sp>
      <p:sp>
        <p:nvSpPr>
          <p:cNvPr id="59" name="Объект 2"/>
          <p:cNvSpPr>
            <a:spLocks noGrp="1"/>
          </p:cNvSpPr>
          <p:nvPr>
            <p:ph sz="quarter" idx="21" hasCustomPrompt="1"/>
          </p:nvPr>
        </p:nvSpPr>
        <p:spPr>
          <a:xfrm>
            <a:off x="2835162" y="3666855"/>
            <a:ext cx="1822677" cy="666389"/>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Garry </a:t>
            </a:r>
            <a:r>
              <a:rPr lang="en-US" sz="1333" b="1" dirty="0" err="1" smtClean="0">
                <a:latin typeface="+mj-lt"/>
              </a:rPr>
              <a:t>Kondakov</a:t>
            </a:r>
            <a:r>
              <a:rPr lang="en-US" sz="1333" b="1" dirty="0" smtClean="0">
                <a:latin typeface="+mj-lt"/>
              </a:rPr>
              <a:t/>
            </a:r>
            <a:br>
              <a:rPr lang="en-US" sz="1333" b="1" dirty="0" smtClean="0">
                <a:latin typeface="+mj-lt"/>
              </a:rPr>
            </a:br>
            <a:r>
              <a:rPr lang="en-US" sz="1200" dirty="0" smtClean="0">
                <a:solidFill>
                  <a:srgbClr val="7F7F7F"/>
                </a:solidFill>
                <a:latin typeface="+mj-lt"/>
              </a:rPr>
              <a:t>Chief Business Officer</a:t>
            </a:r>
            <a:endParaRPr lang="ru-RU" sz="1200" dirty="0">
              <a:solidFill>
                <a:srgbClr val="7F7F7F"/>
              </a:solidFill>
              <a:latin typeface="+mj-lt"/>
            </a:endParaRPr>
          </a:p>
        </p:txBody>
      </p:sp>
      <p:sp>
        <p:nvSpPr>
          <p:cNvPr id="60" name="Объект 2"/>
          <p:cNvSpPr>
            <a:spLocks noGrp="1"/>
          </p:cNvSpPr>
          <p:nvPr>
            <p:ph sz="quarter" idx="22" hasCustomPrompt="1"/>
          </p:nvPr>
        </p:nvSpPr>
        <p:spPr>
          <a:xfrm>
            <a:off x="7216474" y="3666854"/>
            <a:ext cx="1822677" cy="666391"/>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Alexey De-</a:t>
            </a:r>
            <a:r>
              <a:rPr lang="en-US" sz="1333" b="1" dirty="0" err="1" smtClean="0">
                <a:latin typeface="+mj-lt"/>
              </a:rPr>
              <a:t>Monderik</a:t>
            </a:r>
            <a:r>
              <a:rPr lang="en-US" sz="1333" b="1" dirty="0" smtClean="0">
                <a:latin typeface="+mj-lt"/>
              </a:rPr>
              <a:t/>
            </a:r>
            <a:br>
              <a:rPr lang="en-US" sz="1333" b="1" dirty="0" smtClean="0">
                <a:latin typeface="+mj-lt"/>
              </a:rPr>
            </a:br>
            <a:r>
              <a:rPr lang="en-US" sz="1200" dirty="0" smtClean="0">
                <a:solidFill>
                  <a:srgbClr val="7F7F7F"/>
                </a:solidFill>
                <a:latin typeface="+mj-lt"/>
              </a:rPr>
              <a:t>Chief Investment Officer, Corporate Advisor</a:t>
            </a:r>
            <a:endParaRPr lang="ru-RU" sz="1200" dirty="0">
              <a:solidFill>
                <a:srgbClr val="7F7F7F"/>
              </a:solidFill>
              <a:latin typeface="+mj-lt"/>
            </a:endParaRPr>
          </a:p>
        </p:txBody>
      </p:sp>
      <p:sp>
        <p:nvSpPr>
          <p:cNvPr id="61" name="Объект 2"/>
          <p:cNvSpPr>
            <a:spLocks noGrp="1"/>
          </p:cNvSpPr>
          <p:nvPr>
            <p:ph sz="quarter" idx="23" hasCustomPrompt="1"/>
          </p:nvPr>
        </p:nvSpPr>
        <p:spPr>
          <a:xfrm>
            <a:off x="9414430" y="3666855"/>
            <a:ext cx="1822677" cy="666389"/>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Denis </a:t>
            </a:r>
            <a:r>
              <a:rPr lang="en-US" sz="1333" b="1" dirty="0" err="1" smtClean="0">
                <a:latin typeface="+mj-lt"/>
              </a:rPr>
              <a:t>Zenkin</a:t>
            </a:r>
            <a:r>
              <a:rPr lang="en-US" sz="1333" b="1" dirty="0" smtClean="0">
                <a:latin typeface="+mj-lt"/>
              </a:rPr>
              <a:t/>
            </a:r>
            <a:br>
              <a:rPr lang="en-US" sz="1333" b="1" dirty="0" smtClean="0">
                <a:latin typeface="+mj-lt"/>
              </a:rPr>
            </a:br>
            <a:r>
              <a:rPr lang="en-US" sz="1200" dirty="0" smtClean="0">
                <a:solidFill>
                  <a:srgbClr val="7F7F7F"/>
                </a:solidFill>
                <a:latin typeface="+mj-lt"/>
              </a:rPr>
              <a:t>Head of Corporate</a:t>
            </a:r>
            <a:br>
              <a:rPr lang="en-US" sz="1200" dirty="0" smtClean="0">
                <a:solidFill>
                  <a:srgbClr val="7F7F7F"/>
                </a:solidFill>
                <a:latin typeface="+mj-lt"/>
              </a:rPr>
            </a:br>
            <a:r>
              <a:rPr lang="en-US" sz="1200" dirty="0" smtClean="0">
                <a:solidFill>
                  <a:srgbClr val="7F7F7F"/>
                </a:solidFill>
                <a:latin typeface="+mj-lt"/>
              </a:rPr>
              <a:t>Communications</a:t>
            </a:r>
            <a:endParaRPr lang="ru-RU" sz="1200" dirty="0">
              <a:solidFill>
                <a:srgbClr val="7F7F7F"/>
              </a:solidFill>
              <a:latin typeface="+mj-lt"/>
            </a:endParaRPr>
          </a:p>
        </p:txBody>
      </p:sp>
      <p:sp>
        <p:nvSpPr>
          <p:cNvPr id="62" name="Объект 2"/>
          <p:cNvSpPr>
            <a:spLocks noGrp="1"/>
          </p:cNvSpPr>
          <p:nvPr>
            <p:ph sz="quarter" idx="24" hasCustomPrompt="1"/>
          </p:nvPr>
        </p:nvSpPr>
        <p:spPr>
          <a:xfrm>
            <a:off x="5018518" y="3666855"/>
            <a:ext cx="1822677" cy="666389"/>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Nikita </a:t>
            </a:r>
            <a:r>
              <a:rPr lang="en-US" sz="1333" b="1" dirty="0" err="1" smtClean="0">
                <a:latin typeface="+mj-lt"/>
              </a:rPr>
              <a:t>Shvetsov</a:t>
            </a:r>
            <a:r>
              <a:rPr lang="en-US" sz="1333" b="1" dirty="0" smtClean="0">
                <a:latin typeface="+mj-lt"/>
              </a:rPr>
              <a:t/>
            </a:r>
            <a:br>
              <a:rPr lang="en-US" sz="1333" b="1" dirty="0" smtClean="0">
                <a:latin typeface="+mj-lt"/>
              </a:rPr>
            </a:br>
            <a:r>
              <a:rPr lang="en-US" sz="1200" dirty="0" smtClean="0">
                <a:solidFill>
                  <a:srgbClr val="7F7F7F"/>
                </a:solidFill>
                <a:latin typeface="+mj-lt"/>
              </a:rPr>
              <a:t>Chief Technology</a:t>
            </a:r>
            <a:endParaRPr lang="ru-RU" sz="1200" dirty="0">
              <a:solidFill>
                <a:srgbClr val="7F7F7F"/>
              </a:solidFill>
              <a:latin typeface="+mj-lt"/>
            </a:endParaRPr>
          </a:p>
        </p:txBody>
      </p:sp>
      <p:sp>
        <p:nvSpPr>
          <p:cNvPr id="63" name="Объект 2"/>
          <p:cNvSpPr>
            <a:spLocks noGrp="1"/>
          </p:cNvSpPr>
          <p:nvPr>
            <p:ph sz="quarter" idx="25" hasCustomPrompt="1"/>
          </p:nvPr>
        </p:nvSpPr>
        <p:spPr>
          <a:xfrm>
            <a:off x="2835162" y="5664986"/>
            <a:ext cx="1822677" cy="666388"/>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Garry </a:t>
            </a:r>
            <a:r>
              <a:rPr lang="en-US" sz="1333" b="1" dirty="0" err="1" smtClean="0">
                <a:latin typeface="+mj-lt"/>
              </a:rPr>
              <a:t>Kondakov</a:t>
            </a:r>
            <a:r>
              <a:rPr lang="en-US" sz="1333" b="1" dirty="0" smtClean="0">
                <a:latin typeface="+mj-lt"/>
              </a:rPr>
              <a:t/>
            </a:r>
            <a:br>
              <a:rPr lang="en-US" sz="1333" b="1" dirty="0" smtClean="0">
                <a:latin typeface="+mj-lt"/>
              </a:rPr>
            </a:br>
            <a:r>
              <a:rPr lang="en-US" sz="1200" dirty="0" smtClean="0">
                <a:solidFill>
                  <a:srgbClr val="7F7F7F"/>
                </a:solidFill>
                <a:latin typeface="+mj-lt"/>
              </a:rPr>
              <a:t>Chief Business Officer</a:t>
            </a:r>
            <a:endParaRPr lang="ru-RU" sz="1200" dirty="0">
              <a:solidFill>
                <a:srgbClr val="7F7F7F"/>
              </a:solidFill>
              <a:latin typeface="+mj-lt"/>
            </a:endParaRPr>
          </a:p>
        </p:txBody>
      </p:sp>
      <p:sp>
        <p:nvSpPr>
          <p:cNvPr id="64" name="Объект 2"/>
          <p:cNvSpPr>
            <a:spLocks noGrp="1"/>
          </p:cNvSpPr>
          <p:nvPr>
            <p:ph sz="quarter" idx="26" hasCustomPrompt="1"/>
          </p:nvPr>
        </p:nvSpPr>
        <p:spPr>
          <a:xfrm>
            <a:off x="7216474" y="5664986"/>
            <a:ext cx="1822677" cy="666391"/>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Alexey De-</a:t>
            </a:r>
            <a:r>
              <a:rPr lang="en-US" sz="1333" b="1" dirty="0" err="1" smtClean="0">
                <a:latin typeface="+mj-lt"/>
              </a:rPr>
              <a:t>Monderik</a:t>
            </a:r>
            <a:r>
              <a:rPr lang="en-US" sz="1333" b="1" dirty="0" smtClean="0">
                <a:latin typeface="+mj-lt"/>
              </a:rPr>
              <a:t/>
            </a:r>
            <a:br>
              <a:rPr lang="en-US" sz="1333" b="1" dirty="0" smtClean="0">
                <a:latin typeface="+mj-lt"/>
              </a:rPr>
            </a:br>
            <a:r>
              <a:rPr lang="en-US" sz="1200" dirty="0" smtClean="0">
                <a:solidFill>
                  <a:srgbClr val="7F7F7F"/>
                </a:solidFill>
                <a:latin typeface="+mj-lt"/>
              </a:rPr>
              <a:t>Chief Investment Officer, Corporate Advisor</a:t>
            </a:r>
            <a:endParaRPr lang="ru-RU" sz="1200" dirty="0">
              <a:solidFill>
                <a:srgbClr val="7F7F7F"/>
              </a:solidFill>
              <a:latin typeface="+mj-lt"/>
            </a:endParaRPr>
          </a:p>
        </p:txBody>
      </p:sp>
      <p:sp>
        <p:nvSpPr>
          <p:cNvPr id="65" name="Объект 2"/>
          <p:cNvSpPr>
            <a:spLocks noGrp="1"/>
          </p:cNvSpPr>
          <p:nvPr>
            <p:ph sz="quarter" idx="27" hasCustomPrompt="1"/>
          </p:nvPr>
        </p:nvSpPr>
        <p:spPr>
          <a:xfrm>
            <a:off x="5018518" y="5664987"/>
            <a:ext cx="1822677" cy="666389"/>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Nikita </a:t>
            </a:r>
            <a:r>
              <a:rPr lang="en-US" sz="1333" b="1" dirty="0" err="1" smtClean="0">
                <a:latin typeface="+mj-lt"/>
              </a:rPr>
              <a:t>Shvetsov</a:t>
            </a:r>
            <a:r>
              <a:rPr lang="en-US" sz="1333" b="1" dirty="0" smtClean="0">
                <a:latin typeface="+mj-lt"/>
              </a:rPr>
              <a:t/>
            </a:r>
            <a:br>
              <a:rPr lang="en-US" sz="1333" b="1" dirty="0" smtClean="0">
                <a:latin typeface="+mj-lt"/>
              </a:rPr>
            </a:br>
            <a:r>
              <a:rPr lang="en-US" sz="1200" dirty="0" smtClean="0">
                <a:solidFill>
                  <a:srgbClr val="7F7F7F"/>
                </a:solidFill>
                <a:latin typeface="+mj-lt"/>
              </a:rPr>
              <a:t>Chief Technology</a:t>
            </a:r>
            <a:endParaRPr lang="ru-RU" sz="1200" dirty="0">
              <a:solidFill>
                <a:srgbClr val="7F7F7F"/>
              </a:solidFill>
              <a:latin typeface="+mj-lt"/>
            </a:endParaRPr>
          </a:p>
        </p:txBody>
      </p:sp>
      <p:sp>
        <p:nvSpPr>
          <p:cNvPr id="66" name="Объект 2"/>
          <p:cNvSpPr>
            <a:spLocks noGrp="1"/>
          </p:cNvSpPr>
          <p:nvPr>
            <p:ph sz="quarter" idx="28" hasCustomPrompt="1"/>
          </p:nvPr>
        </p:nvSpPr>
        <p:spPr>
          <a:xfrm>
            <a:off x="641371" y="5662331"/>
            <a:ext cx="1822677" cy="669044"/>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Andrey </a:t>
            </a:r>
            <a:r>
              <a:rPr lang="en-US" sz="1333" b="1" dirty="0" err="1" smtClean="0">
                <a:latin typeface="+mj-lt"/>
              </a:rPr>
              <a:t>Tikhonov</a:t>
            </a:r>
            <a:r>
              <a:rPr lang="en-US" sz="1333" b="1" dirty="0" smtClean="0">
                <a:latin typeface="+mj-lt"/>
              </a:rPr>
              <a:t/>
            </a:r>
            <a:br>
              <a:rPr lang="en-US" sz="1333" b="1" dirty="0" smtClean="0">
                <a:latin typeface="+mj-lt"/>
              </a:rPr>
            </a:br>
            <a:r>
              <a:rPr lang="en-US" sz="1200" dirty="0" smtClean="0">
                <a:solidFill>
                  <a:srgbClr val="7F7F7F"/>
                </a:solidFill>
                <a:latin typeface="+mj-lt"/>
              </a:rPr>
              <a:t>Chief Operating Officer</a:t>
            </a:r>
            <a:endParaRPr lang="ru-RU" sz="1200" dirty="0">
              <a:solidFill>
                <a:srgbClr val="7F7F7F"/>
              </a:solidFill>
              <a:latin typeface="+mj-lt"/>
            </a:endParaRPr>
          </a:p>
        </p:txBody>
      </p:sp>
      <p:sp>
        <p:nvSpPr>
          <p:cNvPr id="67" name="Объект 2"/>
          <p:cNvSpPr>
            <a:spLocks noGrp="1"/>
          </p:cNvSpPr>
          <p:nvPr>
            <p:ph sz="quarter" idx="29" hasCustomPrompt="1"/>
          </p:nvPr>
        </p:nvSpPr>
        <p:spPr>
          <a:xfrm>
            <a:off x="9414430" y="5662331"/>
            <a:ext cx="1822677" cy="669044"/>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Denis Denisov</a:t>
            </a:r>
            <a:br>
              <a:rPr lang="en-US" sz="1333" b="1" dirty="0" smtClean="0">
                <a:latin typeface="+mj-lt"/>
              </a:rPr>
            </a:br>
            <a:r>
              <a:rPr lang="en-US" sz="1200" dirty="0" smtClean="0">
                <a:solidFill>
                  <a:srgbClr val="7F7F7F"/>
                </a:solidFill>
                <a:latin typeface="+mj-lt"/>
              </a:rPr>
              <a:t>Head of Innovation</a:t>
            </a:r>
            <a:endParaRPr lang="ru-RU" sz="1200" dirty="0">
              <a:solidFill>
                <a:srgbClr val="7F7F7F"/>
              </a:solidFill>
              <a:latin typeface="+mj-lt"/>
            </a:endParaRPr>
          </a:p>
        </p:txBody>
      </p:sp>
    </p:spTree>
    <p:extLst>
      <p:ext uri="{BB962C8B-B14F-4D97-AF65-F5344CB8AC3E}">
        <p14:creationId xmlns:p14="http://schemas.microsoft.com/office/powerpoint/2010/main" val="2535608597"/>
      </p:ext>
    </p:extLst>
  </p:cSld>
  <p:clrMapOvr>
    <a:masterClrMapping/>
  </p:clrMapOvr>
  <p:transition spd="slow">
    <p:push/>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chemes &amp; charts 1">
    <p:spTree>
      <p:nvGrpSpPr>
        <p:cNvPr id="1" name=""/>
        <p:cNvGrpSpPr/>
        <p:nvPr/>
      </p:nvGrpSpPr>
      <p:grpSpPr>
        <a:xfrm>
          <a:off x="0" y="0"/>
          <a:ext cx="0" cy="0"/>
          <a:chOff x="0" y="0"/>
          <a:chExt cx="0" cy="0"/>
        </a:xfrm>
      </p:grpSpPr>
      <p:sp>
        <p:nvSpPr>
          <p:cNvPr id="5" name="Объект 2"/>
          <p:cNvSpPr>
            <a:spLocks noGrp="1"/>
          </p:cNvSpPr>
          <p:nvPr>
            <p:ph sz="quarter" idx="26" hasCustomPrompt="1"/>
          </p:nvPr>
        </p:nvSpPr>
        <p:spPr>
          <a:xfrm>
            <a:off x="427283" y="1103011"/>
            <a:ext cx="5304925" cy="637299"/>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r>
              <a:rPr lang="en-US" dirty="0" smtClean="0"/>
              <a:t>We hold regular training courses for INTERPOL and Europol officers and the police forces of many countries, e.g. City of London Police</a:t>
            </a:r>
          </a:p>
        </p:txBody>
      </p:sp>
      <p:sp>
        <p:nvSpPr>
          <p:cNvPr id="2" name="Заголовок 5"/>
          <p:cNvSpPr>
            <a:spLocks noGrp="1"/>
          </p:cNvSpPr>
          <p:nvPr>
            <p:ph type="title" hasCustomPrompt="1"/>
          </p:nvPr>
        </p:nvSpPr>
        <p:spPr>
          <a:xfrm>
            <a:off x="423333" y="233298"/>
            <a:ext cx="5308876" cy="673404"/>
          </a:xfrm>
        </p:spPr>
        <p:txBody>
          <a:bodyPr lIns="0" tIns="0" rIns="0" bIns="0">
            <a:normAutofit/>
          </a:bodyPr>
          <a:lstStyle>
            <a:lvl1pPr>
              <a:defRPr sz="2667" b="1" baseline="0">
                <a:solidFill>
                  <a:srgbClr val="006D5C"/>
                </a:solidFill>
              </a:defRPr>
            </a:lvl1pPr>
          </a:lstStyle>
          <a:p>
            <a:r>
              <a:rPr lang="en-US" dirty="0" smtClean="0"/>
              <a:t>SCHEMES &amp; CHARTS 1</a:t>
            </a:r>
            <a:endParaRPr lang="ru-RU" dirty="0"/>
          </a:p>
        </p:txBody>
      </p:sp>
      <p:sp>
        <p:nvSpPr>
          <p:cNvPr id="6" name="Объект 2"/>
          <p:cNvSpPr>
            <a:spLocks noGrp="1"/>
          </p:cNvSpPr>
          <p:nvPr>
            <p:ph sz="quarter" idx="27"/>
          </p:nvPr>
        </p:nvSpPr>
        <p:spPr>
          <a:xfrm>
            <a:off x="427282" y="2054941"/>
            <a:ext cx="11312433" cy="4060723"/>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Tree>
    <p:extLst>
      <p:ext uri="{BB962C8B-B14F-4D97-AF65-F5344CB8AC3E}">
        <p14:creationId xmlns:p14="http://schemas.microsoft.com/office/powerpoint/2010/main" val="2548882726"/>
      </p:ext>
    </p:extLst>
  </p:cSld>
  <p:clrMapOvr>
    <a:masterClrMapping/>
  </p:clrMapOvr>
  <p:transition spd="slow">
    <p:push/>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chemes &amp; charts 2">
    <p:spTree>
      <p:nvGrpSpPr>
        <p:cNvPr id="1" name=""/>
        <p:cNvGrpSpPr/>
        <p:nvPr/>
      </p:nvGrpSpPr>
      <p:grpSpPr>
        <a:xfrm>
          <a:off x="0" y="0"/>
          <a:ext cx="0" cy="0"/>
          <a:chOff x="0" y="0"/>
          <a:chExt cx="0" cy="0"/>
        </a:xfrm>
      </p:grpSpPr>
      <p:sp>
        <p:nvSpPr>
          <p:cNvPr id="5" name="Объект 2"/>
          <p:cNvSpPr>
            <a:spLocks noGrp="1"/>
          </p:cNvSpPr>
          <p:nvPr>
            <p:ph sz="quarter" idx="26" hasCustomPrompt="1"/>
          </p:nvPr>
        </p:nvSpPr>
        <p:spPr>
          <a:xfrm>
            <a:off x="427283" y="5393263"/>
            <a:ext cx="5304925" cy="637299"/>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r>
              <a:rPr lang="en-US" dirty="0" smtClean="0"/>
              <a:t>We hold regular training courses for INTERPOL and Europol officers and the police forces of many countries, e.g. City of London Police</a:t>
            </a:r>
          </a:p>
        </p:txBody>
      </p:sp>
      <p:sp>
        <p:nvSpPr>
          <p:cNvPr id="2" name="Заголовок 5"/>
          <p:cNvSpPr>
            <a:spLocks noGrp="1"/>
          </p:cNvSpPr>
          <p:nvPr>
            <p:ph type="title" hasCustomPrompt="1"/>
          </p:nvPr>
        </p:nvSpPr>
        <p:spPr>
          <a:xfrm>
            <a:off x="423333" y="233298"/>
            <a:ext cx="5308876" cy="673404"/>
          </a:xfrm>
        </p:spPr>
        <p:txBody>
          <a:bodyPr lIns="0" tIns="0" rIns="0" bIns="0">
            <a:normAutofit/>
          </a:bodyPr>
          <a:lstStyle>
            <a:lvl1pPr>
              <a:defRPr sz="2667" b="1" baseline="0">
                <a:solidFill>
                  <a:srgbClr val="006D5C"/>
                </a:solidFill>
              </a:defRPr>
            </a:lvl1pPr>
          </a:lstStyle>
          <a:p>
            <a:r>
              <a:rPr lang="en-US" dirty="0" smtClean="0"/>
              <a:t>SCHEMES &amp; CHARTS 2</a:t>
            </a:r>
            <a:endParaRPr lang="ru-RU" dirty="0"/>
          </a:p>
        </p:txBody>
      </p:sp>
      <p:sp>
        <p:nvSpPr>
          <p:cNvPr id="6" name="Объект 2"/>
          <p:cNvSpPr>
            <a:spLocks noGrp="1"/>
          </p:cNvSpPr>
          <p:nvPr>
            <p:ph sz="quarter" idx="27"/>
          </p:nvPr>
        </p:nvSpPr>
        <p:spPr>
          <a:xfrm>
            <a:off x="427283" y="1214890"/>
            <a:ext cx="8726549" cy="3868388"/>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7" name="Объект 2"/>
          <p:cNvSpPr>
            <a:spLocks noGrp="1"/>
          </p:cNvSpPr>
          <p:nvPr>
            <p:ph sz="quarter" idx="15" hasCustomPrompt="1"/>
          </p:nvPr>
        </p:nvSpPr>
        <p:spPr>
          <a:xfrm>
            <a:off x="9584449" y="1046416"/>
            <a:ext cx="2017615" cy="907449"/>
          </a:xfrm>
        </p:spPr>
        <p:txBody>
          <a:bodyPr lIns="0" tIns="0" rIns="0" bIns="0" anchor="t" anchorCtr="0">
            <a:noAutofit/>
          </a:bodyPr>
          <a:lstStyle>
            <a:lvl1pPr algn="ctr">
              <a:spcBef>
                <a:spcPts val="0"/>
              </a:spcBef>
              <a:defRPr sz="5333" b="0">
                <a:solidFill>
                  <a:srgbClr val="006D5C"/>
                </a:solidFill>
                <a:latin typeface="+mj-lt"/>
              </a:defRPr>
            </a:lvl1pPr>
          </a:lstStyle>
          <a:p>
            <a:pPr lvl="0"/>
            <a:r>
              <a:rPr lang="en-US" dirty="0" smtClean="0"/>
              <a:t>8.243</a:t>
            </a:r>
            <a:endParaRPr lang="ru-RU" dirty="0" smtClean="0"/>
          </a:p>
        </p:txBody>
      </p:sp>
      <p:sp>
        <p:nvSpPr>
          <p:cNvPr id="8" name="Объект 2"/>
          <p:cNvSpPr>
            <a:spLocks noGrp="1"/>
          </p:cNvSpPr>
          <p:nvPr>
            <p:ph sz="quarter" idx="18" hasCustomPrompt="1"/>
          </p:nvPr>
        </p:nvSpPr>
        <p:spPr>
          <a:xfrm>
            <a:off x="9348471" y="1897509"/>
            <a:ext cx="2489568" cy="434655"/>
          </a:xfrm>
        </p:spPr>
        <p:txBody>
          <a:bodyPr lIns="0" tIns="0" rIns="0" bIns="0" anchor="t" anchorCtr="0">
            <a:noAutofit/>
          </a:bodyPr>
          <a:lstStyle>
            <a:lvl1pPr algn="ctr">
              <a:lnSpc>
                <a:spcPct val="100000"/>
              </a:lnSpc>
              <a:spcBef>
                <a:spcPts val="0"/>
              </a:spcBef>
              <a:defRPr sz="2133" b="0" baseline="0">
                <a:solidFill>
                  <a:srgbClr val="006D5C"/>
                </a:solidFill>
                <a:latin typeface="+mn-lt"/>
              </a:defRPr>
            </a:lvl1pPr>
          </a:lstStyle>
          <a:p>
            <a:pPr lvl="0"/>
            <a:r>
              <a:rPr lang="en-US" dirty="0" smtClean="0"/>
              <a:t>Sales in 12 month</a:t>
            </a:r>
          </a:p>
        </p:txBody>
      </p:sp>
      <p:sp>
        <p:nvSpPr>
          <p:cNvPr id="9" name="Объект 2"/>
          <p:cNvSpPr>
            <a:spLocks noGrp="1"/>
          </p:cNvSpPr>
          <p:nvPr>
            <p:ph sz="quarter" idx="28" hasCustomPrompt="1"/>
          </p:nvPr>
        </p:nvSpPr>
        <p:spPr>
          <a:xfrm>
            <a:off x="9348471" y="2281328"/>
            <a:ext cx="2489568" cy="353240"/>
          </a:xfrm>
        </p:spPr>
        <p:txBody>
          <a:bodyPr lIns="0" tIns="0" rIns="0" bIns="0" anchor="t" anchorCtr="0">
            <a:noAutofit/>
          </a:bodyPr>
          <a:lstStyle>
            <a:lvl1pPr algn="ctr">
              <a:lnSpc>
                <a:spcPct val="100000"/>
              </a:lnSpc>
              <a:spcBef>
                <a:spcPts val="0"/>
              </a:spcBef>
              <a:defRPr sz="1067" b="0" baseline="0">
                <a:solidFill>
                  <a:srgbClr val="006D5C"/>
                </a:solidFill>
                <a:latin typeface="+mn-lt"/>
              </a:defRPr>
            </a:lvl1pPr>
          </a:lstStyle>
          <a:p>
            <a:pPr lvl="0"/>
            <a:r>
              <a:rPr lang="en-US" dirty="0" err="1" smtClean="0"/>
              <a:t>Ut</a:t>
            </a:r>
            <a:r>
              <a:rPr lang="en-US" dirty="0" smtClean="0"/>
              <a:t> </a:t>
            </a:r>
            <a:r>
              <a:rPr lang="en-US" dirty="0" err="1" smtClean="0"/>
              <a:t>wisi</a:t>
            </a:r>
            <a:r>
              <a:rPr lang="en-US" dirty="0" smtClean="0"/>
              <a:t> </a:t>
            </a:r>
            <a:r>
              <a:rPr lang="en-US" dirty="0" err="1" smtClean="0"/>
              <a:t>enim</a:t>
            </a:r>
            <a:r>
              <a:rPr lang="en-US" dirty="0" smtClean="0"/>
              <a:t> lorem station</a:t>
            </a:r>
            <a:br>
              <a:rPr lang="en-US" dirty="0" smtClean="0"/>
            </a:br>
            <a:r>
              <a:rPr lang="en-US" dirty="0" err="1" smtClean="0"/>
              <a:t>nostrud</a:t>
            </a:r>
            <a:r>
              <a:rPr lang="en-US" dirty="0" smtClean="0"/>
              <a:t> </a:t>
            </a:r>
            <a:r>
              <a:rPr lang="en-US" dirty="0" err="1" smtClean="0"/>
              <a:t>exenrtiz</a:t>
            </a:r>
            <a:endParaRPr lang="en-US" dirty="0" smtClean="0"/>
          </a:p>
        </p:txBody>
      </p:sp>
      <p:sp>
        <p:nvSpPr>
          <p:cNvPr id="32" name="Объект 2"/>
          <p:cNvSpPr>
            <a:spLocks noGrp="1"/>
          </p:cNvSpPr>
          <p:nvPr>
            <p:ph sz="quarter" idx="32" hasCustomPrompt="1"/>
          </p:nvPr>
        </p:nvSpPr>
        <p:spPr>
          <a:xfrm>
            <a:off x="9584449" y="2926273"/>
            <a:ext cx="2017615" cy="907449"/>
          </a:xfrm>
        </p:spPr>
        <p:txBody>
          <a:bodyPr lIns="0" tIns="0" rIns="0" bIns="0" anchor="t" anchorCtr="0">
            <a:noAutofit/>
          </a:bodyPr>
          <a:lstStyle>
            <a:lvl1pPr algn="ctr">
              <a:spcBef>
                <a:spcPts val="0"/>
              </a:spcBef>
              <a:defRPr sz="5333" b="0">
                <a:solidFill>
                  <a:srgbClr val="7F7F7F"/>
                </a:solidFill>
                <a:latin typeface="+mj-lt"/>
              </a:defRPr>
            </a:lvl1pPr>
          </a:lstStyle>
          <a:p>
            <a:pPr lvl="0"/>
            <a:r>
              <a:rPr lang="en-US" dirty="0" smtClean="0"/>
              <a:t>7.306</a:t>
            </a:r>
            <a:endParaRPr lang="ru-RU" dirty="0" smtClean="0"/>
          </a:p>
        </p:txBody>
      </p:sp>
      <p:sp>
        <p:nvSpPr>
          <p:cNvPr id="33" name="Объект 2"/>
          <p:cNvSpPr>
            <a:spLocks noGrp="1"/>
          </p:cNvSpPr>
          <p:nvPr>
            <p:ph sz="quarter" idx="33" hasCustomPrompt="1"/>
          </p:nvPr>
        </p:nvSpPr>
        <p:spPr>
          <a:xfrm>
            <a:off x="9348471" y="3777366"/>
            <a:ext cx="2489568" cy="434655"/>
          </a:xfrm>
        </p:spPr>
        <p:txBody>
          <a:bodyPr lIns="0" tIns="0" rIns="0" bIns="0" anchor="t" anchorCtr="0">
            <a:noAutofit/>
          </a:bodyPr>
          <a:lstStyle>
            <a:lvl1pPr algn="ctr">
              <a:lnSpc>
                <a:spcPct val="100000"/>
              </a:lnSpc>
              <a:spcBef>
                <a:spcPts val="0"/>
              </a:spcBef>
              <a:defRPr sz="1867" b="0" baseline="0">
                <a:solidFill>
                  <a:srgbClr val="7F7F7F"/>
                </a:solidFill>
                <a:latin typeface="+mn-lt"/>
              </a:defRPr>
            </a:lvl1pPr>
          </a:lstStyle>
          <a:p>
            <a:pPr lvl="0"/>
            <a:r>
              <a:rPr lang="en-US" dirty="0" err="1" smtClean="0"/>
              <a:t>Rafferals</a:t>
            </a:r>
            <a:r>
              <a:rPr lang="en-US" dirty="0" smtClean="0"/>
              <a:t> in 12 month</a:t>
            </a:r>
          </a:p>
        </p:txBody>
      </p:sp>
      <p:sp>
        <p:nvSpPr>
          <p:cNvPr id="34" name="Объект 2"/>
          <p:cNvSpPr>
            <a:spLocks noGrp="1"/>
          </p:cNvSpPr>
          <p:nvPr>
            <p:ph sz="quarter" idx="34" hasCustomPrompt="1"/>
          </p:nvPr>
        </p:nvSpPr>
        <p:spPr>
          <a:xfrm>
            <a:off x="9348471" y="4161185"/>
            <a:ext cx="2489568" cy="353240"/>
          </a:xfrm>
        </p:spPr>
        <p:txBody>
          <a:bodyPr lIns="0" tIns="0" rIns="0" bIns="0" anchor="t" anchorCtr="0">
            <a:noAutofit/>
          </a:bodyPr>
          <a:lstStyle>
            <a:lvl1pPr algn="ctr">
              <a:lnSpc>
                <a:spcPct val="100000"/>
              </a:lnSpc>
              <a:spcBef>
                <a:spcPts val="0"/>
              </a:spcBef>
              <a:defRPr sz="1067" b="0" baseline="0">
                <a:solidFill>
                  <a:srgbClr val="7F7F7F"/>
                </a:solidFill>
                <a:latin typeface="+mn-lt"/>
              </a:defRPr>
            </a:lvl1pPr>
          </a:lstStyle>
          <a:p>
            <a:pPr lvl="0"/>
            <a:r>
              <a:rPr lang="en-US" dirty="0" err="1" smtClean="0"/>
              <a:t>Ut</a:t>
            </a:r>
            <a:r>
              <a:rPr lang="en-US" dirty="0" smtClean="0"/>
              <a:t> </a:t>
            </a:r>
            <a:r>
              <a:rPr lang="en-US" dirty="0" err="1" smtClean="0"/>
              <a:t>wisi</a:t>
            </a:r>
            <a:r>
              <a:rPr lang="en-US" dirty="0" smtClean="0"/>
              <a:t> </a:t>
            </a:r>
            <a:r>
              <a:rPr lang="en-US" dirty="0" err="1" smtClean="0"/>
              <a:t>enim</a:t>
            </a:r>
            <a:r>
              <a:rPr lang="en-US" dirty="0" smtClean="0"/>
              <a:t> lorem station</a:t>
            </a:r>
            <a:br>
              <a:rPr lang="en-US" dirty="0" smtClean="0"/>
            </a:br>
            <a:r>
              <a:rPr lang="en-US" dirty="0" err="1" smtClean="0"/>
              <a:t>nostrud</a:t>
            </a:r>
            <a:r>
              <a:rPr lang="en-US" dirty="0" smtClean="0"/>
              <a:t> </a:t>
            </a:r>
            <a:r>
              <a:rPr lang="en-US" dirty="0" err="1" smtClean="0"/>
              <a:t>exenrtiz</a:t>
            </a:r>
            <a:endParaRPr lang="en-US" dirty="0" smtClean="0"/>
          </a:p>
        </p:txBody>
      </p:sp>
    </p:spTree>
    <p:extLst>
      <p:ext uri="{BB962C8B-B14F-4D97-AF65-F5344CB8AC3E}">
        <p14:creationId xmlns:p14="http://schemas.microsoft.com/office/powerpoint/2010/main" val="2608212250"/>
      </p:ext>
    </p:extLst>
  </p:cSld>
  <p:clrMapOvr>
    <a:masterClrMapping/>
  </p:clrMapOvr>
  <p:transition spd="slow">
    <p:push/>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chemes &amp; charts 3">
    <p:spTree>
      <p:nvGrpSpPr>
        <p:cNvPr id="1" name=""/>
        <p:cNvGrpSpPr/>
        <p:nvPr/>
      </p:nvGrpSpPr>
      <p:grpSpPr>
        <a:xfrm>
          <a:off x="0" y="0"/>
          <a:ext cx="0" cy="0"/>
          <a:chOff x="0" y="0"/>
          <a:chExt cx="0" cy="0"/>
        </a:xfrm>
      </p:grpSpPr>
      <p:sp>
        <p:nvSpPr>
          <p:cNvPr id="5" name="Объект 2"/>
          <p:cNvSpPr>
            <a:spLocks noGrp="1"/>
          </p:cNvSpPr>
          <p:nvPr>
            <p:ph sz="quarter" idx="26" hasCustomPrompt="1"/>
          </p:nvPr>
        </p:nvSpPr>
        <p:spPr>
          <a:xfrm>
            <a:off x="427282" y="5774084"/>
            <a:ext cx="7428692" cy="528289"/>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r>
              <a:rPr lang="en-US" dirty="0" smtClean="0"/>
              <a:t>We hold regular training courses for INTERPOL and Europol officers and the police forces of many countries, e.g. City of London Police</a:t>
            </a:r>
          </a:p>
        </p:txBody>
      </p:sp>
      <p:sp>
        <p:nvSpPr>
          <p:cNvPr id="2" name="Заголовок 5"/>
          <p:cNvSpPr>
            <a:spLocks noGrp="1"/>
          </p:cNvSpPr>
          <p:nvPr>
            <p:ph type="title" hasCustomPrompt="1"/>
          </p:nvPr>
        </p:nvSpPr>
        <p:spPr>
          <a:xfrm>
            <a:off x="423333" y="233298"/>
            <a:ext cx="5308876" cy="673404"/>
          </a:xfrm>
        </p:spPr>
        <p:txBody>
          <a:bodyPr lIns="0" tIns="0" rIns="0" bIns="0">
            <a:normAutofit/>
          </a:bodyPr>
          <a:lstStyle>
            <a:lvl1pPr>
              <a:defRPr sz="2667" b="1" baseline="0">
                <a:solidFill>
                  <a:srgbClr val="006D5C"/>
                </a:solidFill>
              </a:defRPr>
            </a:lvl1pPr>
          </a:lstStyle>
          <a:p>
            <a:r>
              <a:rPr lang="en-US" dirty="0" smtClean="0"/>
              <a:t>SCHEMES &amp; CHARTS 3</a:t>
            </a:r>
            <a:endParaRPr lang="ru-RU" dirty="0"/>
          </a:p>
        </p:txBody>
      </p:sp>
      <p:sp>
        <p:nvSpPr>
          <p:cNvPr id="6" name="Объект 2"/>
          <p:cNvSpPr>
            <a:spLocks noGrp="1"/>
          </p:cNvSpPr>
          <p:nvPr>
            <p:ph sz="quarter" idx="27"/>
          </p:nvPr>
        </p:nvSpPr>
        <p:spPr>
          <a:xfrm>
            <a:off x="427283" y="1214890"/>
            <a:ext cx="7194199" cy="3868388"/>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33" name="Объект 2"/>
          <p:cNvSpPr>
            <a:spLocks noGrp="1"/>
          </p:cNvSpPr>
          <p:nvPr>
            <p:ph sz="quarter" idx="33" hasCustomPrompt="1"/>
          </p:nvPr>
        </p:nvSpPr>
        <p:spPr>
          <a:xfrm>
            <a:off x="8904600" y="3351194"/>
            <a:ext cx="2489568" cy="351420"/>
          </a:xfrm>
        </p:spPr>
        <p:txBody>
          <a:bodyPr lIns="0" tIns="0" rIns="0" bIns="0" anchor="t" anchorCtr="0">
            <a:noAutofit/>
          </a:bodyPr>
          <a:lstStyle>
            <a:lvl1pPr algn="ctr">
              <a:lnSpc>
                <a:spcPct val="100000"/>
              </a:lnSpc>
              <a:spcBef>
                <a:spcPts val="0"/>
              </a:spcBef>
              <a:defRPr sz="1867" b="0" baseline="0">
                <a:solidFill>
                  <a:srgbClr val="006D5C"/>
                </a:solidFill>
                <a:latin typeface="+mn-lt"/>
              </a:defRPr>
            </a:lvl1pPr>
          </a:lstStyle>
          <a:p>
            <a:pPr lvl="0"/>
            <a:r>
              <a:rPr lang="en-US" dirty="0" smtClean="0"/>
              <a:t>Sales </a:t>
            </a:r>
            <a:r>
              <a:rPr lang="en-US" dirty="0" err="1" smtClean="0"/>
              <a:t>Statment</a:t>
            </a:r>
            <a:endParaRPr lang="en-US" dirty="0" smtClean="0"/>
          </a:p>
        </p:txBody>
      </p:sp>
      <p:sp>
        <p:nvSpPr>
          <p:cNvPr id="34" name="Объект 2"/>
          <p:cNvSpPr>
            <a:spLocks noGrp="1"/>
          </p:cNvSpPr>
          <p:nvPr>
            <p:ph sz="quarter" idx="34" hasCustomPrompt="1"/>
          </p:nvPr>
        </p:nvSpPr>
        <p:spPr>
          <a:xfrm>
            <a:off x="8696133" y="3800486"/>
            <a:ext cx="2915763" cy="725089"/>
          </a:xfrm>
        </p:spPr>
        <p:txBody>
          <a:bodyPr lIns="0" tIns="0" rIns="0" bIns="0" anchor="t" anchorCtr="0">
            <a:noAutofit/>
          </a:bodyPr>
          <a:lstStyle>
            <a:lvl1pPr algn="ctr">
              <a:lnSpc>
                <a:spcPct val="100000"/>
              </a:lnSpc>
              <a:spcBef>
                <a:spcPts val="0"/>
              </a:spcBef>
              <a:defRPr sz="1067" b="0" baseline="0">
                <a:solidFill>
                  <a:srgbClr val="575757"/>
                </a:solidFill>
                <a:latin typeface="+mn-lt"/>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Integer </a:t>
            </a:r>
            <a:r>
              <a:rPr lang="en-US" dirty="0" err="1" smtClean="0"/>
              <a:t>mollis</a:t>
            </a:r>
            <a:r>
              <a:rPr lang="en-US" dirty="0" smtClean="0"/>
              <a:t> </a:t>
            </a:r>
            <a:r>
              <a:rPr lang="en-US" dirty="0" err="1" smtClean="0"/>
              <a:t>vehicula</a:t>
            </a:r>
            <a:r>
              <a:rPr lang="en-US" dirty="0" smtClean="0"/>
              <a:t> ligula </a:t>
            </a:r>
            <a:r>
              <a:rPr lang="en-US" dirty="0" err="1" smtClean="0"/>
              <a:t>ut</a:t>
            </a:r>
            <a:r>
              <a:rPr lang="en-US" dirty="0" smtClean="0"/>
              <a:t> </a:t>
            </a:r>
            <a:r>
              <a:rPr lang="en-US" dirty="0" err="1" smtClean="0"/>
              <a:t>faucibus</a:t>
            </a:r>
            <a:r>
              <a:rPr lang="en-US" dirty="0" smtClean="0"/>
              <a:t> </a:t>
            </a:r>
            <a:r>
              <a:rPr lang="en-US" dirty="0" err="1" smtClean="0"/>
              <a:t>Curabitur</a:t>
            </a:r>
            <a:r>
              <a:rPr lang="en-US" dirty="0" smtClean="0"/>
              <a:t> </a:t>
            </a:r>
            <a:r>
              <a:rPr lang="en-US" dirty="0" err="1" smtClean="0"/>
              <a:t>vestibulum</a:t>
            </a:r>
            <a:r>
              <a:rPr lang="en-US" dirty="0" smtClean="0"/>
              <a:t> </a:t>
            </a:r>
            <a:r>
              <a:rPr lang="en-US" dirty="0" err="1" smtClean="0"/>
              <a:t>consequat</a:t>
            </a:r>
            <a:r>
              <a:rPr lang="en-US" dirty="0" smtClean="0"/>
              <a:t> </a:t>
            </a:r>
            <a:r>
              <a:rPr lang="en-US" dirty="0" err="1" smtClean="0"/>
              <a:t>urnaet</a:t>
            </a:r>
            <a:r>
              <a:rPr lang="en-US" dirty="0" smtClean="0"/>
              <a:t> </a:t>
            </a:r>
            <a:r>
              <a:rPr lang="en-US" dirty="0" err="1" smtClean="0"/>
              <a:t>vehicula</a:t>
            </a:r>
            <a:r>
              <a:rPr lang="en-US" dirty="0" smtClean="0"/>
              <a:t> </a:t>
            </a:r>
            <a:r>
              <a:rPr lang="en-US" dirty="0" err="1" smtClean="0"/>
              <a:t>Sedbibendumurna</a:t>
            </a:r>
            <a:r>
              <a:rPr lang="en-US" dirty="0" smtClean="0"/>
              <a:t> </a:t>
            </a:r>
            <a:r>
              <a:rPr lang="en-US" dirty="0" err="1" smtClean="0"/>
              <a:t>idsem</a:t>
            </a:r>
            <a:r>
              <a:rPr lang="en-US" dirty="0" smtClean="0"/>
              <a:t> </a:t>
            </a:r>
            <a:r>
              <a:rPr lang="en-US" dirty="0" err="1" smtClean="0"/>
              <a:t>tincidunt</a:t>
            </a:r>
            <a:endParaRPr lang="en-US" dirty="0" smtClean="0"/>
          </a:p>
        </p:txBody>
      </p:sp>
      <p:sp>
        <p:nvSpPr>
          <p:cNvPr id="43" name="Объект 2"/>
          <p:cNvSpPr>
            <a:spLocks noGrp="1"/>
          </p:cNvSpPr>
          <p:nvPr userDrawn="1">
            <p:ph sz="quarter" idx="15" hasCustomPrompt="1"/>
          </p:nvPr>
        </p:nvSpPr>
        <p:spPr>
          <a:xfrm>
            <a:off x="8539648" y="1278439"/>
            <a:ext cx="3219472" cy="907449"/>
          </a:xfrm>
        </p:spPr>
        <p:txBody>
          <a:bodyPr lIns="0" tIns="0" rIns="0" bIns="0" anchor="t" anchorCtr="0">
            <a:noAutofit/>
          </a:bodyPr>
          <a:lstStyle>
            <a:lvl1pPr algn="ctr">
              <a:spcBef>
                <a:spcPts val="0"/>
              </a:spcBef>
              <a:defRPr sz="4800" b="0">
                <a:solidFill>
                  <a:schemeClr val="bg1"/>
                </a:solidFill>
                <a:latin typeface="+mj-lt"/>
              </a:defRPr>
            </a:lvl1pPr>
          </a:lstStyle>
          <a:p>
            <a:pPr lvl="0"/>
            <a:r>
              <a:rPr lang="en-US" dirty="0" smtClean="0"/>
              <a:t>$8.243.000</a:t>
            </a:r>
            <a:endParaRPr lang="ru-RU" dirty="0" smtClean="0"/>
          </a:p>
        </p:txBody>
      </p:sp>
      <p:sp>
        <p:nvSpPr>
          <p:cNvPr id="44" name="Объект 2"/>
          <p:cNvSpPr>
            <a:spLocks noGrp="1"/>
          </p:cNvSpPr>
          <p:nvPr userDrawn="1">
            <p:ph sz="quarter" idx="18" hasCustomPrompt="1"/>
          </p:nvPr>
        </p:nvSpPr>
        <p:spPr>
          <a:xfrm>
            <a:off x="8539649" y="2091490"/>
            <a:ext cx="3219472" cy="434655"/>
          </a:xfrm>
        </p:spPr>
        <p:txBody>
          <a:bodyPr lIns="0" tIns="0" rIns="0" bIns="0" anchor="t" anchorCtr="0">
            <a:noAutofit/>
          </a:bodyPr>
          <a:lstStyle>
            <a:lvl1pPr algn="ctr">
              <a:lnSpc>
                <a:spcPct val="100000"/>
              </a:lnSpc>
              <a:spcBef>
                <a:spcPts val="0"/>
              </a:spcBef>
              <a:defRPr sz="2133" b="0" baseline="0">
                <a:solidFill>
                  <a:schemeClr val="bg1"/>
                </a:solidFill>
                <a:latin typeface="+mn-lt"/>
              </a:defRPr>
            </a:lvl1pPr>
          </a:lstStyle>
          <a:p>
            <a:pPr lvl="0"/>
            <a:r>
              <a:rPr lang="en-US" dirty="0" smtClean="0"/>
              <a:t>Worth sales in 6 Year</a:t>
            </a:r>
          </a:p>
        </p:txBody>
      </p:sp>
      <p:sp>
        <p:nvSpPr>
          <p:cNvPr id="45" name="Объект 2"/>
          <p:cNvSpPr>
            <a:spLocks noGrp="1"/>
          </p:cNvSpPr>
          <p:nvPr userDrawn="1">
            <p:ph sz="quarter" idx="35" hasCustomPrompt="1"/>
          </p:nvPr>
        </p:nvSpPr>
        <p:spPr>
          <a:xfrm>
            <a:off x="8539649" y="2496669"/>
            <a:ext cx="3219472" cy="434655"/>
          </a:xfrm>
        </p:spPr>
        <p:txBody>
          <a:bodyPr lIns="0" tIns="0" rIns="0" bIns="0" anchor="t" anchorCtr="0">
            <a:noAutofit/>
          </a:bodyPr>
          <a:lstStyle>
            <a:lvl1pPr algn="ctr">
              <a:lnSpc>
                <a:spcPct val="100000"/>
              </a:lnSpc>
              <a:spcBef>
                <a:spcPts val="0"/>
              </a:spcBef>
              <a:defRPr sz="1067" b="0" baseline="0">
                <a:solidFill>
                  <a:schemeClr val="bg1"/>
                </a:solidFill>
                <a:latin typeface="+mn-lt"/>
              </a:defRPr>
            </a:lvl1pPr>
          </a:lstStyle>
          <a:p>
            <a:pPr lvl="0"/>
            <a:r>
              <a:rPr lang="en-US" dirty="0" err="1" smtClean="0"/>
              <a:t>Ut</a:t>
            </a:r>
            <a:r>
              <a:rPr lang="en-US" dirty="0" smtClean="0"/>
              <a:t> </a:t>
            </a:r>
            <a:r>
              <a:rPr lang="en-US" dirty="0" err="1" smtClean="0"/>
              <a:t>wisi</a:t>
            </a:r>
            <a:r>
              <a:rPr lang="en-US" dirty="0" smtClean="0"/>
              <a:t> </a:t>
            </a:r>
            <a:r>
              <a:rPr lang="en-US" dirty="0" err="1" smtClean="0"/>
              <a:t>enim</a:t>
            </a:r>
            <a:r>
              <a:rPr lang="en-US" dirty="0" smtClean="0"/>
              <a:t> lorem station </a:t>
            </a:r>
            <a:r>
              <a:rPr lang="en-US" dirty="0" err="1" smtClean="0"/>
              <a:t>nostrud</a:t>
            </a:r>
            <a:r>
              <a:rPr lang="en-US" dirty="0" smtClean="0"/>
              <a:t> </a:t>
            </a:r>
            <a:r>
              <a:rPr lang="en-US" dirty="0" err="1" smtClean="0"/>
              <a:t>exenrtiz</a:t>
            </a:r>
            <a:endParaRPr lang="en-US" dirty="0" smtClean="0"/>
          </a:p>
          <a:p>
            <a:pPr lvl="0"/>
            <a:r>
              <a:rPr lang="en-US" dirty="0" err="1" smtClean="0"/>
              <a:t>Lore,m</a:t>
            </a:r>
            <a:r>
              <a:rPr lang="en-US" dirty="0" smtClean="0"/>
              <a:t> ipsum dolor </a:t>
            </a:r>
            <a:r>
              <a:rPr lang="en-US" dirty="0" err="1" smtClean="0"/>
              <a:t>siamet</a:t>
            </a:r>
            <a:endParaRPr lang="en-US" dirty="0" smtClean="0"/>
          </a:p>
        </p:txBody>
      </p:sp>
    </p:spTree>
    <p:extLst>
      <p:ext uri="{BB962C8B-B14F-4D97-AF65-F5344CB8AC3E}">
        <p14:creationId xmlns:p14="http://schemas.microsoft.com/office/powerpoint/2010/main" val="3359808782"/>
      </p:ext>
    </p:extLst>
  </p:cSld>
  <p:clrMapOvr>
    <a:masterClrMapping/>
  </p:clrMapOvr>
  <p:transition spd="slow">
    <p:push/>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ru-R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endParaRPr lang="ru-RU"/>
          </a:p>
        </p:txBody>
      </p:sp>
      <p:sp>
        <p:nvSpPr>
          <p:cNvPr id="5" name="Footer Placeholder 4"/>
          <p:cNvSpPr>
            <a:spLocks noGrp="1"/>
          </p:cNvSpPr>
          <p:nvPr>
            <p:ph type="ftr" sz="quarter" idx="11"/>
          </p:nvPr>
        </p:nvSpPr>
        <p:spPr/>
        <p:txBody>
          <a:bodyPr/>
          <a:lstStyle/>
          <a:p>
            <a:endParaRPr lang="ru-RU"/>
          </a:p>
        </p:txBody>
      </p:sp>
      <p:sp>
        <p:nvSpPr>
          <p:cNvPr id="7" name="Slide Number Placeholder 5"/>
          <p:cNvSpPr txBox="1">
            <a:spLocks/>
          </p:cNvSpPr>
          <p:nvPr userDrawn="1"/>
        </p:nvSpPr>
        <p:spPr>
          <a:xfrm>
            <a:off x="9360000" y="6444000"/>
            <a:ext cx="2743200" cy="365125"/>
          </a:xfrm>
          <a:prstGeom prst="rect">
            <a:avLst/>
          </a:prstGeom>
        </p:spPr>
        <p:txBody>
          <a:bodyPr vert="horz" lIns="54000" tIns="45720" rIns="54000" bIns="45720" rtlCol="0" anchor="ctr">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A03372-A247-46F0-89FC-3350B0995A6B}" type="slidenum">
              <a:rPr lang="ru-RU" smtClean="0"/>
              <a:pPr/>
              <a:t>‹#›</a:t>
            </a:fld>
            <a:r>
              <a:rPr lang="ru-RU" dirty="0" smtClean="0"/>
              <a:t>/</a:t>
            </a:r>
            <a:r>
              <a:rPr lang="en-US" dirty="0" smtClean="0"/>
              <a:t>x</a:t>
            </a:r>
          </a:p>
        </p:txBody>
      </p:sp>
    </p:spTree>
    <p:extLst>
      <p:ext uri="{BB962C8B-B14F-4D97-AF65-F5344CB8AC3E}">
        <p14:creationId xmlns:p14="http://schemas.microsoft.com/office/powerpoint/2010/main" val="321693131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chemes &amp; charts 4">
    <p:spTree>
      <p:nvGrpSpPr>
        <p:cNvPr id="1" name=""/>
        <p:cNvGrpSpPr/>
        <p:nvPr/>
      </p:nvGrpSpPr>
      <p:grpSpPr>
        <a:xfrm>
          <a:off x="0" y="0"/>
          <a:ext cx="0" cy="0"/>
          <a:chOff x="0" y="0"/>
          <a:chExt cx="0" cy="0"/>
        </a:xfrm>
      </p:grpSpPr>
      <p:sp>
        <p:nvSpPr>
          <p:cNvPr id="2" name="Заголовок 5"/>
          <p:cNvSpPr>
            <a:spLocks noGrp="1"/>
          </p:cNvSpPr>
          <p:nvPr>
            <p:ph type="title" hasCustomPrompt="1"/>
          </p:nvPr>
        </p:nvSpPr>
        <p:spPr>
          <a:xfrm>
            <a:off x="423333" y="233298"/>
            <a:ext cx="5308876" cy="673404"/>
          </a:xfrm>
        </p:spPr>
        <p:txBody>
          <a:bodyPr lIns="0" tIns="0" rIns="0" bIns="0">
            <a:normAutofit/>
          </a:bodyPr>
          <a:lstStyle>
            <a:lvl1pPr>
              <a:defRPr sz="2667" b="1" baseline="0">
                <a:solidFill>
                  <a:srgbClr val="006D5C"/>
                </a:solidFill>
              </a:defRPr>
            </a:lvl1pPr>
          </a:lstStyle>
          <a:p>
            <a:r>
              <a:rPr lang="en-US" dirty="0" smtClean="0"/>
              <a:t>SCHEMES &amp; CHARTS 4</a:t>
            </a:r>
            <a:endParaRPr lang="ru-RU" dirty="0"/>
          </a:p>
        </p:txBody>
      </p:sp>
      <p:sp>
        <p:nvSpPr>
          <p:cNvPr id="6" name="Объект 2"/>
          <p:cNvSpPr>
            <a:spLocks noGrp="1"/>
          </p:cNvSpPr>
          <p:nvPr>
            <p:ph sz="quarter" idx="27"/>
          </p:nvPr>
        </p:nvSpPr>
        <p:spPr>
          <a:xfrm>
            <a:off x="427283" y="1040246"/>
            <a:ext cx="9135816" cy="4868941"/>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5" name="Объект 2"/>
          <p:cNvSpPr>
            <a:spLocks noGrp="1"/>
          </p:cNvSpPr>
          <p:nvPr>
            <p:ph sz="quarter" idx="26" hasCustomPrompt="1"/>
          </p:nvPr>
        </p:nvSpPr>
        <p:spPr>
          <a:xfrm>
            <a:off x="427282" y="1132914"/>
            <a:ext cx="5304927" cy="528289"/>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r>
              <a:rPr lang="en-US" dirty="0" smtClean="0"/>
              <a:t>We hold regular training courses for INTERPOL and Europol officers and the police forces of many countries, e.g. City of London Police</a:t>
            </a:r>
          </a:p>
        </p:txBody>
      </p:sp>
      <p:sp>
        <p:nvSpPr>
          <p:cNvPr id="65" name="Объект 2"/>
          <p:cNvSpPr>
            <a:spLocks noGrp="1"/>
          </p:cNvSpPr>
          <p:nvPr>
            <p:ph sz="quarter" idx="15" hasCustomPrompt="1"/>
          </p:nvPr>
        </p:nvSpPr>
        <p:spPr>
          <a:xfrm>
            <a:off x="9630896" y="1166580"/>
            <a:ext cx="2102992" cy="889227"/>
          </a:xfrm>
        </p:spPr>
        <p:txBody>
          <a:bodyPr lIns="0" tIns="0" rIns="0" bIns="0" anchor="ctr" anchorCtr="0">
            <a:noAutofit/>
          </a:bodyPr>
          <a:lstStyle>
            <a:lvl1pPr>
              <a:defRPr sz="7200" b="1">
                <a:solidFill>
                  <a:srgbClr val="FF0000"/>
                </a:solidFill>
                <a:latin typeface="+mj-lt"/>
              </a:defRPr>
            </a:lvl1pPr>
          </a:lstStyle>
          <a:p>
            <a:pPr lvl="0"/>
            <a:r>
              <a:rPr lang="en-US" dirty="0" smtClean="0"/>
              <a:t>+7</a:t>
            </a:r>
            <a:r>
              <a:rPr lang="ru-RU" dirty="0" smtClean="0"/>
              <a:t>%</a:t>
            </a:r>
          </a:p>
        </p:txBody>
      </p:sp>
      <p:sp>
        <p:nvSpPr>
          <p:cNvPr id="66" name="Объект 2"/>
          <p:cNvSpPr>
            <a:spLocks noGrp="1"/>
          </p:cNvSpPr>
          <p:nvPr>
            <p:ph sz="quarter" idx="28" hasCustomPrompt="1"/>
          </p:nvPr>
        </p:nvSpPr>
        <p:spPr>
          <a:xfrm>
            <a:off x="9681460" y="2196338"/>
            <a:ext cx="2069307" cy="780495"/>
          </a:xfrm>
        </p:spPr>
        <p:txBody>
          <a:bodyPr lIns="0" tIns="0" rIns="0" bIns="0" anchor="t" anchorCtr="0">
            <a:noAutofit/>
          </a:bodyPr>
          <a:lstStyle>
            <a:lvl1pPr>
              <a:lnSpc>
                <a:spcPct val="100000"/>
              </a:lnSpc>
              <a:spcBef>
                <a:spcPts val="0"/>
              </a:spcBef>
              <a:defRPr sz="2133" b="0" baseline="0">
                <a:solidFill>
                  <a:srgbClr val="575757"/>
                </a:solidFill>
                <a:latin typeface="+mn-lt"/>
              </a:defRPr>
            </a:lvl1pPr>
          </a:lstStyle>
          <a:p>
            <a:pPr lvl="0"/>
            <a:r>
              <a:rPr lang="en-US" dirty="0" smtClean="0"/>
              <a:t>revenue growth in 2014</a:t>
            </a:r>
          </a:p>
        </p:txBody>
      </p:sp>
    </p:spTree>
    <p:extLst>
      <p:ext uri="{BB962C8B-B14F-4D97-AF65-F5344CB8AC3E}">
        <p14:creationId xmlns:p14="http://schemas.microsoft.com/office/powerpoint/2010/main" val="2376842051"/>
      </p:ext>
    </p:extLst>
  </p:cSld>
  <p:clrMapOvr>
    <a:masterClrMapping/>
  </p:clrMapOvr>
  <p:transition spd="slow">
    <p:push/>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hemes &amp; charts 5">
    <p:spTree>
      <p:nvGrpSpPr>
        <p:cNvPr id="1" name=""/>
        <p:cNvGrpSpPr/>
        <p:nvPr/>
      </p:nvGrpSpPr>
      <p:grpSpPr>
        <a:xfrm>
          <a:off x="0" y="0"/>
          <a:ext cx="0" cy="0"/>
          <a:chOff x="0" y="0"/>
          <a:chExt cx="0" cy="0"/>
        </a:xfrm>
      </p:grpSpPr>
      <p:sp>
        <p:nvSpPr>
          <p:cNvPr id="71" name="Объект 2"/>
          <p:cNvSpPr>
            <a:spLocks noGrp="1"/>
          </p:cNvSpPr>
          <p:nvPr>
            <p:ph sz="quarter" idx="27"/>
          </p:nvPr>
        </p:nvSpPr>
        <p:spPr>
          <a:xfrm>
            <a:off x="909063" y="1381730"/>
            <a:ext cx="4655999" cy="3121444"/>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72" name="Объект 2"/>
          <p:cNvSpPr>
            <a:spLocks noGrp="1"/>
          </p:cNvSpPr>
          <p:nvPr>
            <p:ph sz="quarter" idx="33"/>
          </p:nvPr>
        </p:nvSpPr>
        <p:spPr>
          <a:xfrm>
            <a:off x="6611771" y="1381730"/>
            <a:ext cx="4655999" cy="3121444"/>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41" name="Заголовок 5"/>
          <p:cNvSpPr>
            <a:spLocks noGrp="1"/>
          </p:cNvSpPr>
          <p:nvPr>
            <p:ph type="title" hasCustomPrompt="1"/>
          </p:nvPr>
        </p:nvSpPr>
        <p:spPr>
          <a:xfrm>
            <a:off x="423333" y="233298"/>
            <a:ext cx="5308876" cy="673404"/>
          </a:xfrm>
        </p:spPr>
        <p:txBody>
          <a:bodyPr lIns="0" tIns="0" rIns="0" bIns="0">
            <a:normAutofit/>
          </a:bodyPr>
          <a:lstStyle>
            <a:lvl1pPr>
              <a:defRPr sz="2667" b="1" baseline="0">
                <a:solidFill>
                  <a:srgbClr val="006D5C"/>
                </a:solidFill>
              </a:defRPr>
            </a:lvl1pPr>
          </a:lstStyle>
          <a:p>
            <a:r>
              <a:rPr lang="en-US" dirty="0" smtClean="0"/>
              <a:t>SCHEMES &amp; CHARTS 5</a:t>
            </a:r>
            <a:endParaRPr lang="ru-RU" dirty="0"/>
          </a:p>
        </p:txBody>
      </p:sp>
      <p:sp>
        <p:nvSpPr>
          <p:cNvPr id="10" name="Объект 2"/>
          <p:cNvSpPr>
            <a:spLocks noGrp="1"/>
          </p:cNvSpPr>
          <p:nvPr>
            <p:ph sz="quarter" idx="28" hasCustomPrompt="1"/>
          </p:nvPr>
        </p:nvSpPr>
        <p:spPr>
          <a:xfrm>
            <a:off x="909063" y="5222254"/>
            <a:ext cx="4655997" cy="528289"/>
          </a:xfrm>
        </p:spPr>
        <p:txBody>
          <a:bodyPr lIns="0" tIns="0" rIns="0" bIns="0" anchor="t" anchorCtr="0">
            <a:noAutofit/>
          </a:bodyPr>
          <a:lstStyle>
            <a:lvl1pPr algn="ctr">
              <a:lnSpc>
                <a:spcPct val="100000"/>
              </a:lnSpc>
              <a:spcBef>
                <a:spcPts val="0"/>
              </a:spcBef>
              <a:defRPr sz="1200" b="0">
                <a:solidFill>
                  <a:srgbClr val="575757"/>
                </a:solidFill>
                <a:latin typeface="+mn-lt"/>
              </a:defRPr>
            </a:lvl1pPr>
          </a:lstStyle>
          <a:p>
            <a:pPr lvl="0"/>
            <a:r>
              <a:rPr lang="en-US" dirty="0" err="1" smtClean="0"/>
              <a:t>Mauris</a:t>
            </a:r>
            <a:r>
              <a:rPr lang="en-US" dirty="0" smtClean="0"/>
              <a:t> quam dolor, cursus at porta et, </a:t>
            </a:r>
            <a:r>
              <a:rPr lang="en-US" dirty="0" err="1" smtClean="0"/>
              <a:t>luctus</a:t>
            </a:r>
            <a:r>
              <a:rPr lang="en-US" dirty="0" smtClean="0"/>
              <a:t> </a:t>
            </a:r>
            <a:r>
              <a:rPr lang="en-US" dirty="0" err="1" smtClean="0"/>
              <a:t>eget</a:t>
            </a:r>
            <a:r>
              <a:rPr lang="en-US" dirty="0" smtClean="0"/>
              <a:t> </a:t>
            </a:r>
            <a:r>
              <a:rPr lang="en-US" dirty="0" err="1" smtClean="0"/>
              <a:t>purus</a:t>
            </a:r>
            <a:r>
              <a:rPr lang="en-US" dirty="0" smtClean="0"/>
              <a:t>. </a:t>
            </a:r>
            <a:r>
              <a:rPr lang="en-US" dirty="0" err="1" smtClean="0"/>
              <a:t>Nunc</a:t>
            </a:r>
            <a:r>
              <a:rPr lang="en-US" dirty="0" smtClean="0"/>
              <a:t> </a:t>
            </a:r>
            <a:r>
              <a:rPr lang="en-US" dirty="0" err="1" smtClean="0"/>
              <a:t>tempor</a:t>
            </a:r>
            <a:r>
              <a:rPr lang="en-US" dirty="0" smtClean="0"/>
              <a:t> </a:t>
            </a:r>
            <a:r>
              <a:rPr lang="en-US" dirty="0" err="1" smtClean="0"/>
              <a:t>luctus</a:t>
            </a:r>
            <a:r>
              <a:rPr lang="en-US" dirty="0" smtClean="0"/>
              <a:t> </a:t>
            </a:r>
            <a:r>
              <a:rPr lang="en-US" dirty="0" err="1" smtClean="0"/>
              <a:t>interdum</a:t>
            </a:r>
            <a:r>
              <a:rPr lang="en-US" dirty="0" smtClean="0"/>
              <a:t>. </a:t>
            </a:r>
            <a:r>
              <a:rPr lang="en-US" dirty="0" err="1" smtClean="0"/>
              <a:t>Duis</a:t>
            </a:r>
            <a:r>
              <a:rPr lang="en-US" dirty="0" smtClean="0"/>
              <a:t> libero </a:t>
            </a:r>
            <a:r>
              <a:rPr lang="en-US" dirty="0" err="1" smtClean="0"/>
              <a:t>leo</a:t>
            </a:r>
            <a:r>
              <a:rPr lang="en-US" dirty="0" smtClean="0"/>
              <a:t>,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eu</a:t>
            </a:r>
            <a:r>
              <a:rPr lang="en-US" dirty="0" smtClean="0"/>
              <a:t>, </a:t>
            </a:r>
            <a:r>
              <a:rPr lang="en-US" dirty="0" err="1" smtClean="0"/>
              <a:t>viverra</a:t>
            </a:r>
            <a:r>
              <a:rPr lang="en-US" dirty="0" smtClean="0"/>
              <a:t> et ,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erat</a:t>
            </a:r>
            <a:r>
              <a:rPr lang="en-US" dirty="0" smtClean="0"/>
              <a:t>.</a:t>
            </a:r>
          </a:p>
        </p:txBody>
      </p:sp>
      <p:sp>
        <p:nvSpPr>
          <p:cNvPr id="12" name="Объект 2"/>
          <p:cNvSpPr>
            <a:spLocks noGrp="1"/>
          </p:cNvSpPr>
          <p:nvPr>
            <p:ph sz="quarter" idx="30" hasCustomPrompt="1"/>
          </p:nvPr>
        </p:nvSpPr>
        <p:spPr>
          <a:xfrm>
            <a:off x="909064" y="4923335"/>
            <a:ext cx="4655997" cy="273980"/>
          </a:xfrm>
        </p:spPr>
        <p:txBody>
          <a:bodyPr lIns="0" tIns="0" rIns="0" bIns="0" anchor="t" anchorCtr="0">
            <a:noAutofit/>
          </a:bodyPr>
          <a:lstStyle>
            <a:lvl1pPr algn="ctr">
              <a:lnSpc>
                <a:spcPct val="100000"/>
              </a:lnSpc>
              <a:spcBef>
                <a:spcPts val="0"/>
              </a:spcBef>
              <a:defRPr sz="1467" b="1">
                <a:solidFill>
                  <a:srgbClr val="006D5C"/>
                </a:solidFill>
                <a:latin typeface="+mn-lt"/>
              </a:defRPr>
            </a:lvl1pPr>
          </a:lstStyle>
          <a:p>
            <a:pPr lvl="0"/>
            <a:r>
              <a:rPr lang="en-US" dirty="0" smtClean="0"/>
              <a:t>Controlled</a:t>
            </a:r>
          </a:p>
        </p:txBody>
      </p:sp>
      <p:sp>
        <p:nvSpPr>
          <p:cNvPr id="13" name="Объект 2"/>
          <p:cNvSpPr>
            <a:spLocks noGrp="1"/>
          </p:cNvSpPr>
          <p:nvPr>
            <p:ph sz="quarter" idx="31" hasCustomPrompt="1"/>
          </p:nvPr>
        </p:nvSpPr>
        <p:spPr>
          <a:xfrm>
            <a:off x="6611772" y="5222254"/>
            <a:ext cx="4655997" cy="528289"/>
          </a:xfrm>
        </p:spPr>
        <p:txBody>
          <a:bodyPr lIns="0" tIns="0" rIns="0" bIns="0" anchor="t" anchorCtr="0">
            <a:noAutofit/>
          </a:bodyPr>
          <a:lstStyle>
            <a:lvl1pPr algn="ctr">
              <a:lnSpc>
                <a:spcPct val="100000"/>
              </a:lnSpc>
              <a:spcBef>
                <a:spcPts val="0"/>
              </a:spcBef>
              <a:defRPr sz="1200" b="0">
                <a:solidFill>
                  <a:srgbClr val="575757"/>
                </a:solidFill>
                <a:latin typeface="+mn-lt"/>
              </a:defRPr>
            </a:lvl1pPr>
          </a:lstStyle>
          <a:p>
            <a:pPr lvl="0"/>
            <a:r>
              <a:rPr lang="en-US" dirty="0" err="1" smtClean="0"/>
              <a:t>Mauris</a:t>
            </a:r>
            <a:r>
              <a:rPr lang="en-US" dirty="0" smtClean="0"/>
              <a:t> quam dolor, cursus at porta et, </a:t>
            </a:r>
            <a:r>
              <a:rPr lang="en-US" dirty="0" err="1" smtClean="0"/>
              <a:t>luctus</a:t>
            </a:r>
            <a:r>
              <a:rPr lang="en-US" dirty="0" smtClean="0"/>
              <a:t> </a:t>
            </a:r>
            <a:r>
              <a:rPr lang="en-US" dirty="0" err="1" smtClean="0"/>
              <a:t>eget</a:t>
            </a:r>
            <a:r>
              <a:rPr lang="en-US" dirty="0" smtClean="0"/>
              <a:t> </a:t>
            </a:r>
            <a:r>
              <a:rPr lang="en-US" dirty="0" err="1" smtClean="0"/>
              <a:t>purus</a:t>
            </a:r>
            <a:r>
              <a:rPr lang="en-US" dirty="0" smtClean="0"/>
              <a:t>. </a:t>
            </a:r>
            <a:r>
              <a:rPr lang="en-US" dirty="0" err="1" smtClean="0"/>
              <a:t>Nunc</a:t>
            </a:r>
            <a:r>
              <a:rPr lang="en-US" dirty="0" smtClean="0"/>
              <a:t> </a:t>
            </a:r>
            <a:r>
              <a:rPr lang="en-US" dirty="0" err="1" smtClean="0"/>
              <a:t>tempor</a:t>
            </a:r>
            <a:r>
              <a:rPr lang="en-US" dirty="0" smtClean="0"/>
              <a:t> </a:t>
            </a:r>
            <a:r>
              <a:rPr lang="en-US" dirty="0" err="1" smtClean="0"/>
              <a:t>luctus</a:t>
            </a:r>
            <a:r>
              <a:rPr lang="en-US" dirty="0" smtClean="0"/>
              <a:t> </a:t>
            </a:r>
            <a:r>
              <a:rPr lang="en-US" dirty="0" err="1" smtClean="0"/>
              <a:t>interdum</a:t>
            </a:r>
            <a:r>
              <a:rPr lang="en-US" dirty="0" smtClean="0"/>
              <a:t>. </a:t>
            </a:r>
            <a:r>
              <a:rPr lang="en-US" dirty="0" err="1" smtClean="0"/>
              <a:t>Duis</a:t>
            </a:r>
            <a:r>
              <a:rPr lang="en-US" dirty="0" smtClean="0"/>
              <a:t> libero </a:t>
            </a:r>
            <a:r>
              <a:rPr lang="en-US" dirty="0" err="1" smtClean="0"/>
              <a:t>leo</a:t>
            </a:r>
            <a:r>
              <a:rPr lang="en-US" dirty="0" smtClean="0"/>
              <a:t>,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eu</a:t>
            </a:r>
            <a:r>
              <a:rPr lang="en-US" dirty="0" smtClean="0"/>
              <a:t>, </a:t>
            </a:r>
            <a:r>
              <a:rPr lang="en-US" dirty="0" err="1" smtClean="0"/>
              <a:t>viverra</a:t>
            </a:r>
            <a:r>
              <a:rPr lang="en-US" dirty="0" smtClean="0"/>
              <a:t> et ,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erat</a:t>
            </a:r>
            <a:r>
              <a:rPr lang="en-US" dirty="0" smtClean="0"/>
              <a:t>.</a:t>
            </a:r>
          </a:p>
        </p:txBody>
      </p:sp>
      <p:sp>
        <p:nvSpPr>
          <p:cNvPr id="14" name="Объект 2"/>
          <p:cNvSpPr>
            <a:spLocks noGrp="1"/>
          </p:cNvSpPr>
          <p:nvPr>
            <p:ph sz="quarter" idx="32" hasCustomPrompt="1"/>
          </p:nvPr>
        </p:nvSpPr>
        <p:spPr>
          <a:xfrm>
            <a:off x="6611774" y="4923335"/>
            <a:ext cx="4655997" cy="273980"/>
          </a:xfrm>
        </p:spPr>
        <p:txBody>
          <a:bodyPr lIns="0" tIns="0" rIns="0" bIns="0" anchor="t" anchorCtr="0">
            <a:noAutofit/>
          </a:bodyPr>
          <a:lstStyle>
            <a:lvl1pPr algn="ctr">
              <a:lnSpc>
                <a:spcPct val="100000"/>
              </a:lnSpc>
              <a:spcBef>
                <a:spcPts val="0"/>
              </a:spcBef>
              <a:defRPr sz="1467" b="1">
                <a:solidFill>
                  <a:srgbClr val="006D5C"/>
                </a:solidFill>
                <a:latin typeface="+mn-lt"/>
              </a:defRPr>
            </a:lvl1pPr>
          </a:lstStyle>
          <a:p>
            <a:pPr lvl="0"/>
            <a:r>
              <a:rPr lang="en-US" dirty="0" smtClean="0"/>
              <a:t>Controlled</a:t>
            </a:r>
          </a:p>
        </p:txBody>
      </p:sp>
    </p:spTree>
    <p:extLst>
      <p:ext uri="{BB962C8B-B14F-4D97-AF65-F5344CB8AC3E}">
        <p14:creationId xmlns:p14="http://schemas.microsoft.com/office/powerpoint/2010/main" val="2406081276"/>
      </p:ext>
    </p:extLst>
  </p:cSld>
  <p:clrMapOvr>
    <a:masterClrMapping/>
  </p:clrMapOvr>
  <p:transition spd="slow">
    <p:push/>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hemes &amp; charts 6">
    <p:spTree>
      <p:nvGrpSpPr>
        <p:cNvPr id="1" name=""/>
        <p:cNvGrpSpPr/>
        <p:nvPr/>
      </p:nvGrpSpPr>
      <p:grpSpPr>
        <a:xfrm>
          <a:off x="0" y="0"/>
          <a:ext cx="0" cy="0"/>
          <a:chOff x="0" y="0"/>
          <a:chExt cx="0" cy="0"/>
        </a:xfrm>
      </p:grpSpPr>
      <p:sp>
        <p:nvSpPr>
          <p:cNvPr id="71" name="Объект 2"/>
          <p:cNvSpPr>
            <a:spLocks noGrp="1"/>
          </p:cNvSpPr>
          <p:nvPr>
            <p:ph sz="quarter" idx="27"/>
          </p:nvPr>
        </p:nvSpPr>
        <p:spPr>
          <a:xfrm>
            <a:off x="909063" y="2390003"/>
            <a:ext cx="4655999" cy="3607676"/>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72" name="Объект 2"/>
          <p:cNvSpPr>
            <a:spLocks noGrp="1"/>
          </p:cNvSpPr>
          <p:nvPr>
            <p:ph sz="quarter" idx="33"/>
          </p:nvPr>
        </p:nvSpPr>
        <p:spPr>
          <a:xfrm>
            <a:off x="6611771" y="2390002"/>
            <a:ext cx="4655999" cy="3607676"/>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41" name="Заголовок 5"/>
          <p:cNvSpPr>
            <a:spLocks noGrp="1"/>
          </p:cNvSpPr>
          <p:nvPr>
            <p:ph type="title" hasCustomPrompt="1"/>
          </p:nvPr>
        </p:nvSpPr>
        <p:spPr>
          <a:xfrm>
            <a:off x="423333" y="233298"/>
            <a:ext cx="5308876" cy="673404"/>
          </a:xfrm>
        </p:spPr>
        <p:txBody>
          <a:bodyPr lIns="0" tIns="0" rIns="0" bIns="0">
            <a:normAutofit/>
          </a:bodyPr>
          <a:lstStyle>
            <a:lvl1pPr>
              <a:defRPr sz="2667" b="1" baseline="0">
                <a:solidFill>
                  <a:srgbClr val="006D5C"/>
                </a:solidFill>
              </a:defRPr>
            </a:lvl1pPr>
          </a:lstStyle>
          <a:p>
            <a:r>
              <a:rPr lang="en-US" dirty="0" smtClean="0"/>
              <a:t>SCHEMES &amp; CHARTS 6</a:t>
            </a:r>
            <a:endParaRPr lang="ru-RU" dirty="0"/>
          </a:p>
        </p:txBody>
      </p:sp>
      <p:sp>
        <p:nvSpPr>
          <p:cNvPr id="10" name="Объект 2"/>
          <p:cNvSpPr>
            <a:spLocks noGrp="1"/>
          </p:cNvSpPr>
          <p:nvPr>
            <p:ph sz="quarter" idx="28" hasCustomPrompt="1"/>
          </p:nvPr>
        </p:nvSpPr>
        <p:spPr>
          <a:xfrm>
            <a:off x="909063" y="1546285"/>
            <a:ext cx="4655997" cy="528289"/>
          </a:xfrm>
        </p:spPr>
        <p:txBody>
          <a:bodyPr lIns="0" tIns="0" rIns="0" bIns="0" anchor="t" anchorCtr="0">
            <a:noAutofit/>
          </a:bodyPr>
          <a:lstStyle>
            <a:lvl1pPr algn="ctr">
              <a:lnSpc>
                <a:spcPct val="100000"/>
              </a:lnSpc>
              <a:spcBef>
                <a:spcPts val="0"/>
              </a:spcBef>
              <a:defRPr sz="1200" b="0">
                <a:solidFill>
                  <a:srgbClr val="575757"/>
                </a:solidFill>
                <a:latin typeface="+mn-lt"/>
              </a:defRPr>
            </a:lvl1pPr>
          </a:lstStyle>
          <a:p>
            <a:pPr lvl="0"/>
            <a:r>
              <a:rPr lang="en-US" dirty="0" err="1" smtClean="0"/>
              <a:t>Mauris</a:t>
            </a:r>
            <a:r>
              <a:rPr lang="en-US" dirty="0" smtClean="0"/>
              <a:t> quam dolor, cursus at porta et, </a:t>
            </a:r>
            <a:r>
              <a:rPr lang="en-US" dirty="0" err="1" smtClean="0"/>
              <a:t>luctus</a:t>
            </a:r>
            <a:r>
              <a:rPr lang="en-US" dirty="0" smtClean="0"/>
              <a:t> </a:t>
            </a:r>
            <a:r>
              <a:rPr lang="en-US" dirty="0" err="1" smtClean="0"/>
              <a:t>eget</a:t>
            </a:r>
            <a:r>
              <a:rPr lang="en-US" dirty="0" smtClean="0"/>
              <a:t> </a:t>
            </a:r>
            <a:r>
              <a:rPr lang="en-US" dirty="0" err="1" smtClean="0"/>
              <a:t>purus</a:t>
            </a:r>
            <a:r>
              <a:rPr lang="en-US" dirty="0" smtClean="0"/>
              <a:t>. </a:t>
            </a:r>
            <a:r>
              <a:rPr lang="en-US" dirty="0" err="1" smtClean="0"/>
              <a:t>Nunc</a:t>
            </a:r>
            <a:r>
              <a:rPr lang="en-US" dirty="0" smtClean="0"/>
              <a:t> </a:t>
            </a:r>
            <a:r>
              <a:rPr lang="en-US" dirty="0" err="1" smtClean="0"/>
              <a:t>tempor</a:t>
            </a:r>
            <a:r>
              <a:rPr lang="en-US" dirty="0" smtClean="0"/>
              <a:t> </a:t>
            </a:r>
            <a:r>
              <a:rPr lang="en-US" dirty="0" err="1" smtClean="0"/>
              <a:t>luctus</a:t>
            </a:r>
            <a:r>
              <a:rPr lang="en-US" dirty="0" smtClean="0"/>
              <a:t> </a:t>
            </a:r>
            <a:r>
              <a:rPr lang="en-US" dirty="0" err="1" smtClean="0"/>
              <a:t>interdum</a:t>
            </a:r>
            <a:r>
              <a:rPr lang="en-US" dirty="0" smtClean="0"/>
              <a:t>. </a:t>
            </a:r>
            <a:r>
              <a:rPr lang="en-US" dirty="0" err="1" smtClean="0"/>
              <a:t>Duis</a:t>
            </a:r>
            <a:r>
              <a:rPr lang="en-US" dirty="0" smtClean="0"/>
              <a:t> libero </a:t>
            </a:r>
            <a:r>
              <a:rPr lang="en-US" dirty="0" err="1" smtClean="0"/>
              <a:t>leo</a:t>
            </a:r>
            <a:r>
              <a:rPr lang="en-US" dirty="0" smtClean="0"/>
              <a:t>,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eu</a:t>
            </a:r>
            <a:r>
              <a:rPr lang="en-US" dirty="0" smtClean="0"/>
              <a:t>, </a:t>
            </a:r>
            <a:r>
              <a:rPr lang="en-US" dirty="0" err="1" smtClean="0"/>
              <a:t>viverra</a:t>
            </a:r>
            <a:r>
              <a:rPr lang="en-US" dirty="0" smtClean="0"/>
              <a:t> et ,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erat</a:t>
            </a:r>
            <a:r>
              <a:rPr lang="en-US" dirty="0" smtClean="0"/>
              <a:t>.</a:t>
            </a:r>
          </a:p>
        </p:txBody>
      </p:sp>
      <p:sp>
        <p:nvSpPr>
          <p:cNvPr id="12" name="Объект 2"/>
          <p:cNvSpPr>
            <a:spLocks noGrp="1"/>
          </p:cNvSpPr>
          <p:nvPr>
            <p:ph sz="quarter" idx="30" hasCustomPrompt="1"/>
          </p:nvPr>
        </p:nvSpPr>
        <p:spPr>
          <a:xfrm>
            <a:off x="909064" y="1247366"/>
            <a:ext cx="4655997" cy="273980"/>
          </a:xfrm>
        </p:spPr>
        <p:txBody>
          <a:bodyPr lIns="0" tIns="0" rIns="0" bIns="0" anchor="t" anchorCtr="0">
            <a:noAutofit/>
          </a:bodyPr>
          <a:lstStyle>
            <a:lvl1pPr algn="ctr">
              <a:lnSpc>
                <a:spcPct val="100000"/>
              </a:lnSpc>
              <a:spcBef>
                <a:spcPts val="0"/>
              </a:spcBef>
              <a:defRPr sz="1467" b="1">
                <a:solidFill>
                  <a:srgbClr val="006D5C"/>
                </a:solidFill>
                <a:latin typeface="+mn-lt"/>
              </a:defRPr>
            </a:lvl1pPr>
          </a:lstStyle>
          <a:p>
            <a:pPr lvl="0"/>
            <a:r>
              <a:rPr lang="en-US" dirty="0" smtClean="0"/>
              <a:t>Controlled</a:t>
            </a:r>
          </a:p>
        </p:txBody>
      </p:sp>
      <p:sp>
        <p:nvSpPr>
          <p:cNvPr id="13" name="Объект 2"/>
          <p:cNvSpPr>
            <a:spLocks noGrp="1"/>
          </p:cNvSpPr>
          <p:nvPr>
            <p:ph sz="quarter" idx="31" hasCustomPrompt="1"/>
          </p:nvPr>
        </p:nvSpPr>
        <p:spPr>
          <a:xfrm>
            <a:off x="6611772" y="1543658"/>
            <a:ext cx="4655997" cy="528289"/>
          </a:xfrm>
        </p:spPr>
        <p:txBody>
          <a:bodyPr lIns="0" tIns="0" rIns="0" bIns="0" anchor="t" anchorCtr="0">
            <a:noAutofit/>
          </a:bodyPr>
          <a:lstStyle>
            <a:lvl1pPr algn="ctr">
              <a:lnSpc>
                <a:spcPct val="100000"/>
              </a:lnSpc>
              <a:spcBef>
                <a:spcPts val="0"/>
              </a:spcBef>
              <a:defRPr sz="1200" b="0">
                <a:solidFill>
                  <a:srgbClr val="575757"/>
                </a:solidFill>
                <a:latin typeface="+mn-lt"/>
              </a:defRPr>
            </a:lvl1pPr>
          </a:lstStyle>
          <a:p>
            <a:pPr lvl="0"/>
            <a:r>
              <a:rPr lang="en-US" dirty="0" err="1" smtClean="0"/>
              <a:t>Mauris</a:t>
            </a:r>
            <a:r>
              <a:rPr lang="en-US" dirty="0" smtClean="0"/>
              <a:t> quam dolor, cursus at porta et, </a:t>
            </a:r>
            <a:r>
              <a:rPr lang="en-US" dirty="0" err="1" smtClean="0"/>
              <a:t>luctus</a:t>
            </a:r>
            <a:r>
              <a:rPr lang="en-US" dirty="0" smtClean="0"/>
              <a:t> </a:t>
            </a:r>
            <a:r>
              <a:rPr lang="en-US" dirty="0" err="1" smtClean="0"/>
              <a:t>eget</a:t>
            </a:r>
            <a:r>
              <a:rPr lang="en-US" dirty="0" smtClean="0"/>
              <a:t> </a:t>
            </a:r>
            <a:r>
              <a:rPr lang="en-US" dirty="0" err="1" smtClean="0"/>
              <a:t>purus</a:t>
            </a:r>
            <a:r>
              <a:rPr lang="en-US" dirty="0" smtClean="0"/>
              <a:t>. </a:t>
            </a:r>
            <a:r>
              <a:rPr lang="en-US" dirty="0" err="1" smtClean="0"/>
              <a:t>Nunc</a:t>
            </a:r>
            <a:r>
              <a:rPr lang="en-US" dirty="0" smtClean="0"/>
              <a:t> </a:t>
            </a:r>
            <a:r>
              <a:rPr lang="en-US" dirty="0" err="1" smtClean="0"/>
              <a:t>tempor</a:t>
            </a:r>
            <a:r>
              <a:rPr lang="en-US" dirty="0" smtClean="0"/>
              <a:t> </a:t>
            </a:r>
            <a:r>
              <a:rPr lang="en-US" dirty="0" err="1" smtClean="0"/>
              <a:t>luctus</a:t>
            </a:r>
            <a:r>
              <a:rPr lang="en-US" dirty="0" smtClean="0"/>
              <a:t> </a:t>
            </a:r>
            <a:r>
              <a:rPr lang="en-US" dirty="0" err="1" smtClean="0"/>
              <a:t>interdum</a:t>
            </a:r>
            <a:r>
              <a:rPr lang="en-US" dirty="0" smtClean="0"/>
              <a:t>. </a:t>
            </a:r>
            <a:r>
              <a:rPr lang="en-US" dirty="0" err="1" smtClean="0"/>
              <a:t>Duis</a:t>
            </a:r>
            <a:r>
              <a:rPr lang="en-US" dirty="0" smtClean="0"/>
              <a:t> libero </a:t>
            </a:r>
            <a:r>
              <a:rPr lang="en-US" dirty="0" err="1" smtClean="0"/>
              <a:t>leo</a:t>
            </a:r>
            <a:r>
              <a:rPr lang="en-US" dirty="0" smtClean="0"/>
              <a:t>,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eu</a:t>
            </a:r>
            <a:r>
              <a:rPr lang="en-US" dirty="0" smtClean="0"/>
              <a:t>, </a:t>
            </a:r>
            <a:r>
              <a:rPr lang="en-US" dirty="0" err="1" smtClean="0"/>
              <a:t>viverra</a:t>
            </a:r>
            <a:r>
              <a:rPr lang="en-US" dirty="0" smtClean="0"/>
              <a:t> et ,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erat</a:t>
            </a:r>
            <a:r>
              <a:rPr lang="en-US" dirty="0" smtClean="0"/>
              <a:t>.</a:t>
            </a:r>
          </a:p>
        </p:txBody>
      </p:sp>
      <p:sp>
        <p:nvSpPr>
          <p:cNvPr id="14" name="Объект 2"/>
          <p:cNvSpPr>
            <a:spLocks noGrp="1"/>
          </p:cNvSpPr>
          <p:nvPr>
            <p:ph sz="quarter" idx="32" hasCustomPrompt="1"/>
          </p:nvPr>
        </p:nvSpPr>
        <p:spPr>
          <a:xfrm>
            <a:off x="6611774" y="1244739"/>
            <a:ext cx="4655997" cy="273980"/>
          </a:xfrm>
        </p:spPr>
        <p:txBody>
          <a:bodyPr lIns="0" tIns="0" rIns="0" bIns="0" anchor="t" anchorCtr="0">
            <a:noAutofit/>
          </a:bodyPr>
          <a:lstStyle>
            <a:lvl1pPr algn="ctr">
              <a:lnSpc>
                <a:spcPct val="100000"/>
              </a:lnSpc>
              <a:spcBef>
                <a:spcPts val="0"/>
              </a:spcBef>
              <a:defRPr sz="1467" b="1">
                <a:solidFill>
                  <a:srgbClr val="006D5C"/>
                </a:solidFill>
                <a:latin typeface="+mn-lt"/>
              </a:defRPr>
            </a:lvl1pPr>
          </a:lstStyle>
          <a:p>
            <a:pPr lvl="0"/>
            <a:r>
              <a:rPr lang="en-US" dirty="0" smtClean="0"/>
              <a:t>Controlled</a:t>
            </a:r>
          </a:p>
        </p:txBody>
      </p:sp>
    </p:spTree>
    <p:extLst>
      <p:ext uri="{BB962C8B-B14F-4D97-AF65-F5344CB8AC3E}">
        <p14:creationId xmlns:p14="http://schemas.microsoft.com/office/powerpoint/2010/main" val="3365785347"/>
      </p:ext>
    </p:extLst>
  </p:cSld>
  <p:clrMapOvr>
    <a:masterClrMapping/>
  </p:clrMapOvr>
  <p:transition spd="slow">
    <p:push/>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71" name="Объект 2"/>
          <p:cNvSpPr>
            <a:spLocks noGrp="1"/>
          </p:cNvSpPr>
          <p:nvPr>
            <p:ph sz="quarter" idx="27"/>
          </p:nvPr>
        </p:nvSpPr>
        <p:spPr>
          <a:xfrm>
            <a:off x="423333" y="2016415"/>
            <a:ext cx="10033364" cy="3924075"/>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41" name="Заголовок 5"/>
          <p:cNvSpPr>
            <a:spLocks noGrp="1"/>
          </p:cNvSpPr>
          <p:nvPr>
            <p:ph type="title" hasCustomPrompt="1"/>
          </p:nvPr>
        </p:nvSpPr>
        <p:spPr>
          <a:xfrm>
            <a:off x="423333" y="233298"/>
            <a:ext cx="5308876" cy="673404"/>
          </a:xfrm>
        </p:spPr>
        <p:txBody>
          <a:bodyPr lIns="0" tIns="0" rIns="0" bIns="0">
            <a:normAutofit/>
          </a:bodyPr>
          <a:lstStyle>
            <a:lvl1pPr>
              <a:defRPr sz="2667" b="1" baseline="0">
                <a:solidFill>
                  <a:srgbClr val="006D5C"/>
                </a:solidFill>
              </a:defRPr>
            </a:lvl1pPr>
          </a:lstStyle>
          <a:p>
            <a:r>
              <a:rPr lang="en-US" dirty="0" smtClean="0"/>
              <a:t>TABLE 1</a:t>
            </a:r>
            <a:endParaRPr lang="ru-RU" dirty="0"/>
          </a:p>
        </p:txBody>
      </p:sp>
      <p:sp>
        <p:nvSpPr>
          <p:cNvPr id="10" name="Объект 2"/>
          <p:cNvSpPr>
            <a:spLocks noGrp="1"/>
          </p:cNvSpPr>
          <p:nvPr>
            <p:ph sz="quarter" idx="28" hasCustomPrompt="1"/>
          </p:nvPr>
        </p:nvSpPr>
        <p:spPr>
          <a:xfrm>
            <a:off x="423332" y="1110016"/>
            <a:ext cx="6626397" cy="528289"/>
          </a:xfrm>
        </p:spPr>
        <p:txBody>
          <a:bodyPr lIns="0" tIns="0" rIns="0" bIns="0" anchor="t" anchorCtr="0">
            <a:noAutofit/>
          </a:bodyPr>
          <a:lstStyle>
            <a:lvl1pPr algn="l">
              <a:lnSpc>
                <a:spcPct val="100000"/>
              </a:lnSpc>
              <a:spcBef>
                <a:spcPts val="0"/>
              </a:spcBef>
              <a:defRPr sz="1333" b="0">
                <a:solidFill>
                  <a:srgbClr val="575757"/>
                </a:solidFill>
                <a:latin typeface="+mn-lt"/>
              </a:defRPr>
            </a:lvl1pPr>
          </a:lstStyle>
          <a:p>
            <a:pPr lvl="0"/>
            <a:r>
              <a:rPr lang="en-US" dirty="0" err="1" smtClean="0"/>
              <a:t>Mauris</a:t>
            </a:r>
            <a:r>
              <a:rPr lang="en-US" dirty="0" smtClean="0"/>
              <a:t> quam dolor, cursus at porta et, </a:t>
            </a:r>
            <a:r>
              <a:rPr lang="en-US" dirty="0" err="1" smtClean="0"/>
              <a:t>luctus</a:t>
            </a:r>
            <a:r>
              <a:rPr lang="en-US" dirty="0" smtClean="0"/>
              <a:t> </a:t>
            </a:r>
            <a:r>
              <a:rPr lang="en-US" dirty="0" err="1" smtClean="0"/>
              <a:t>eget</a:t>
            </a:r>
            <a:r>
              <a:rPr lang="en-US" dirty="0" smtClean="0"/>
              <a:t> </a:t>
            </a:r>
            <a:r>
              <a:rPr lang="en-US" dirty="0" err="1" smtClean="0"/>
              <a:t>purus</a:t>
            </a:r>
            <a:r>
              <a:rPr lang="en-US" dirty="0" smtClean="0"/>
              <a:t>. </a:t>
            </a:r>
            <a:r>
              <a:rPr lang="en-US" dirty="0" err="1" smtClean="0"/>
              <a:t>Nunc</a:t>
            </a:r>
            <a:r>
              <a:rPr lang="en-US" dirty="0" smtClean="0"/>
              <a:t> </a:t>
            </a:r>
            <a:r>
              <a:rPr lang="en-US" dirty="0" err="1" smtClean="0"/>
              <a:t>tempor</a:t>
            </a:r>
            <a:r>
              <a:rPr lang="en-US" dirty="0" smtClean="0"/>
              <a:t> </a:t>
            </a:r>
            <a:r>
              <a:rPr lang="en-US" dirty="0" err="1" smtClean="0"/>
              <a:t>luctus</a:t>
            </a:r>
            <a:r>
              <a:rPr lang="en-US" dirty="0" smtClean="0"/>
              <a:t> </a:t>
            </a:r>
            <a:r>
              <a:rPr lang="en-US" dirty="0" err="1" smtClean="0"/>
              <a:t>interdum</a:t>
            </a:r>
            <a:r>
              <a:rPr lang="en-US" dirty="0" smtClean="0"/>
              <a:t>. </a:t>
            </a:r>
            <a:r>
              <a:rPr lang="en-US" dirty="0" err="1" smtClean="0"/>
              <a:t>Duis</a:t>
            </a:r>
            <a:r>
              <a:rPr lang="en-US" dirty="0" smtClean="0"/>
              <a:t> libero </a:t>
            </a:r>
            <a:r>
              <a:rPr lang="en-US" dirty="0" err="1" smtClean="0"/>
              <a:t>leo</a:t>
            </a:r>
            <a:r>
              <a:rPr lang="en-US" dirty="0" smtClean="0"/>
              <a:t>,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eu</a:t>
            </a:r>
            <a:r>
              <a:rPr lang="en-US" dirty="0" smtClean="0"/>
              <a:t>, </a:t>
            </a:r>
            <a:r>
              <a:rPr lang="en-US" dirty="0" err="1" smtClean="0"/>
              <a:t>viverra</a:t>
            </a:r>
            <a:r>
              <a:rPr lang="en-US" dirty="0" smtClean="0"/>
              <a:t> et ,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erat</a:t>
            </a:r>
            <a:r>
              <a:rPr lang="en-US" dirty="0" smtClean="0"/>
              <a:t>.</a:t>
            </a:r>
          </a:p>
        </p:txBody>
      </p:sp>
    </p:spTree>
    <p:extLst>
      <p:ext uri="{BB962C8B-B14F-4D97-AF65-F5344CB8AC3E}">
        <p14:creationId xmlns:p14="http://schemas.microsoft.com/office/powerpoint/2010/main" val="1227680584"/>
      </p:ext>
    </p:extLst>
  </p:cSld>
  <p:clrMapOvr>
    <a:masterClrMapping/>
  </p:clrMapOvr>
  <p:transition spd="slow">
    <p:push/>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71" name="Объект 2"/>
          <p:cNvSpPr>
            <a:spLocks noGrp="1"/>
          </p:cNvSpPr>
          <p:nvPr>
            <p:ph sz="quarter" idx="27"/>
          </p:nvPr>
        </p:nvSpPr>
        <p:spPr>
          <a:xfrm>
            <a:off x="423332" y="1841617"/>
            <a:ext cx="11336048" cy="4352705"/>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41" name="Заголовок 5"/>
          <p:cNvSpPr>
            <a:spLocks noGrp="1"/>
          </p:cNvSpPr>
          <p:nvPr>
            <p:ph type="title" hasCustomPrompt="1"/>
          </p:nvPr>
        </p:nvSpPr>
        <p:spPr>
          <a:xfrm>
            <a:off x="423333" y="233298"/>
            <a:ext cx="5308876" cy="673404"/>
          </a:xfrm>
        </p:spPr>
        <p:txBody>
          <a:bodyPr lIns="0" tIns="0" rIns="0" bIns="0">
            <a:normAutofit/>
          </a:bodyPr>
          <a:lstStyle>
            <a:lvl1pPr>
              <a:defRPr sz="2667" b="1" baseline="0">
                <a:solidFill>
                  <a:srgbClr val="006D5C"/>
                </a:solidFill>
              </a:defRPr>
            </a:lvl1pPr>
          </a:lstStyle>
          <a:p>
            <a:r>
              <a:rPr lang="en-US" dirty="0" smtClean="0"/>
              <a:t>TABLE 2</a:t>
            </a:r>
            <a:endParaRPr lang="ru-RU" dirty="0"/>
          </a:p>
        </p:txBody>
      </p:sp>
      <p:sp>
        <p:nvSpPr>
          <p:cNvPr id="10" name="Объект 2"/>
          <p:cNvSpPr>
            <a:spLocks noGrp="1"/>
          </p:cNvSpPr>
          <p:nvPr>
            <p:ph sz="quarter" idx="28" hasCustomPrompt="1"/>
          </p:nvPr>
        </p:nvSpPr>
        <p:spPr>
          <a:xfrm>
            <a:off x="423332" y="1110016"/>
            <a:ext cx="6459248" cy="528289"/>
          </a:xfrm>
        </p:spPr>
        <p:txBody>
          <a:bodyPr lIns="0" tIns="0" rIns="0" bIns="0" anchor="t" anchorCtr="0">
            <a:noAutofit/>
          </a:bodyPr>
          <a:lstStyle>
            <a:lvl1pPr algn="l">
              <a:lnSpc>
                <a:spcPct val="100000"/>
              </a:lnSpc>
              <a:spcBef>
                <a:spcPts val="0"/>
              </a:spcBef>
              <a:defRPr sz="1333" b="0">
                <a:solidFill>
                  <a:srgbClr val="575757"/>
                </a:solidFill>
                <a:latin typeface="+mn-lt"/>
              </a:defRPr>
            </a:lvl1pPr>
          </a:lstStyle>
          <a:p>
            <a:pPr lvl="0"/>
            <a:r>
              <a:rPr lang="en-US" dirty="0" smtClean="0"/>
              <a:t>We hold regular training courses for INTERPOL and Europol officers and the police forces of many countries, e.g. City of London Police</a:t>
            </a:r>
          </a:p>
        </p:txBody>
      </p:sp>
    </p:spTree>
    <p:extLst>
      <p:ext uri="{BB962C8B-B14F-4D97-AF65-F5344CB8AC3E}">
        <p14:creationId xmlns:p14="http://schemas.microsoft.com/office/powerpoint/2010/main" val="651393145"/>
      </p:ext>
    </p:extLst>
  </p:cSld>
  <p:clrMapOvr>
    <a:masterClrMapping/>
  </p:clrMapOvr>
  <p:transition spd="slow">
    <p:push/>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41" name="Заголовок 5"/>
          <p:cNvSpPr>
            <a:spLocks noGrp="1"/>
          </p:cNvSpPr>
          <p:nvPr>
            <p:ph type="title" hasCustomPrompt="1"/>
          </p:nvPr>
        </p:nvSpPr>
        <p:spPr>
          <a:xfrm>
            <a:off x="423333" y="233298"/>
            <a:ext cx="5308876" cy="673404"/>
          </a:xfrm>
        </p:spPr>
        <p:txBody>
          <a:bodyPr lIns="0" tIns="0" rIns="0" bIns="0">
            <a:normAutofit/>
          </a:bodyPr>
          <a:lstStyle>
            <a:lvl1pPr>
              <a:defRPr sz="2667" b="1" baseline="0">
                <a:solidFill>
                  <a:srgbClr val="006D5C"/>
                </a:solidFill>
              </a:defRPr>
            </a:lvl1pPr>
          </a:lstStyle>
          <a:p>
            <a:r>
              <a:rPr lang="en-US" dirty="0" smtClean="0"/>
              <a:t>TABLE 3</a:t>
            </a:r>
            <a:endParaRPr lang="ru-RU" dirty="0"/>
          </a:p>
        </p:txBody>
      </p:sp>
      <p:sp>
        <p:nvSpPr>
          <p:cNvPr id="38" name="Объект 2"/>
          <p:cNvSpPr>
            <a:spLocks noGrp="1"/>
          </p:cNvSpPr>
          <p:nvPr>
            <p:ph sz="quarter" idx="28"/>
          </p:nvPr>
        </p:nvSpPr>
        <p:spPr>
          <a:xfrm>
            <a:off x="423332" y="1110015"/>
            <a:ext cx="11336048" cy="5094140"/>
          </a:xfrm>
        </p:spPr>
        <p:txBody>
          <a:bodyPr lIns="0" tIns="0" rIns="0" bIns="0" anchor="t" anchorCtr="0">
            <a:noAutofit/>
          </a:bodyPr>
          <a:lstStyle>
            <a:lvl1pPr algn="l">
              <a:lnSpc>
                <a:spcPct val="100000"/>
              </a:lnSpc>
              <a:spcBef>
                <a:spcPts val="0"/>
              </a:spcBef>
              <a:defRPr sz="1333" b="0">
                <a:solidFill>
                  <a:srgbClr val="575757"/>
                </a:solidFill>
                <a:latin typeface="+mn-lt"/>
              </a:defRPr>
            </a:lvl1pPr>
          </a:lstStyle>
          <a:p>
            <a:pPr lvl="0"/>
            <a:endParaRPr lang="en-US" dirty="0" smtClean="0"/>
          </a:p>
        </p:txBody>
      </p:sp>
    </p:spTree>
    <p:extLst>
      <p:ext uri="{BB962C8B-B14F-4D97-AF65-F5344CB8AC3E}">
        <p14:creationId xmlns:p14="http://schemas.microsoft.com/office/powerpoint/2010/main" val="2474729554"/>
      </p:ext>
    </p:extLst>
  </p:cSld>
  <p:clrMapOvr>
    <a:masterClrMapping/>
  </p:clrMapOvr>
  <p:transition spd="slow">
    <p:push/>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41" name="Заголовок 5"/>
          <p:cNvSpPr>
            <a:spLocks noGrp="1"/>
          </p:cNvSpPr>
          <p:nvPr>
            <p:ph type="title" hasCustomPrompt="1"/>
          </p:nvPr>
        </p:nvSpPr>
        <p:spPr>
          <a:xfrm>
            <a:off x="423332" y="233298"/>
            <a:ext cx="11336048" cy="673404"/>
          </a:xfrm>
        </p:spPr>
        <p:txBody>
          <a:bodyPr lIns="0" tIns="0" rIns="0" bIns="0">
            <a:normAutofit/>
          </a:bodyPr>
          <a:lstStyle>
            <a:lvl1pPr>
              <a:defRPr sz="2667" b="1" baseline="0">
                <a:solidFill>
                  <a:srgbClr val="006D5C"/>
                </a:solidFill>
              </a:defRPr>
            </a:lvl1pPr>
          </a:lstStyle>
          <a:p>
            <a:r>
              <a:rPr lang="en-US" dirty="0" smtClean="0"/>
              <a:t>TABLE 4</a:t>
            </a:r>
            <a:endParaRPr lang="ru-RU" dirty="0"/>
          </a:p>
        </p:txBody>
      </p:sp>
      <p:sp>
        <p:nvSpPr>
          <p:cNvPr id="38" name="Объект 2"/>
          <p:cNvSpPr>
            <a:spLocks noGrp="1"/>
          </p:cNvSpPr>
          <p:nvPr>
            <p:ph sz="quarter" idx="28"/>
          </p:nvPr>
        </p:nvSpPr>
        <p:spPr>
          <a:xfrm>
            <a:off x="423332" y="6858001"/>
            <a:ext cx="11336048" cy="545691"/>
          </a:xfrm>
        </p:spPr>
        <p:txBody>
          <a:bodyPr lIns="0" tIns="0" rIns="0" bIns="0" anchor="t" anchorCtr="0">
            <a:noAutofit/>
          </a:bodyPr>
          <a:lstStyle>
            <a:lvl1pPr algn="l">
              <a:lnSpc>
                <a:spcPct val="100000"/>
              </a:lnSpc>
              <a:spcBef>
                <a:spcPts val="0"/>
              </a:spcBef>
              <a:defRPr sz="1333" b="0">
                <a:solidFill>
                  <a:srgbClr val="575757"/>
                </a:solidFill>
                <a:latin typeface="+mn-lt"/>
              </a:defRPr>
            </a:lvl1pPr>
          </a:lstStyle>
          <a:p>
            <a:pPr lvl="0"/>
            <a:endParaRPr lang="en-US" dirty="0" smtClean="0"/>
          </a:p>
        </p:txBody>
      </p:sp>
      <p:sp>
        <p:nvSpPr>
          <p:cNvPr id="31" name="Объект 2"/>
          <p:cNvSpPr>
            <a:spLocks noGrp="1"/>
          </p:cNvSpPr>
          <p:nvPr>
            <p:ph sz="quarter" idx="30" hasCustomPrompt="1"/>
          </p:nvPr>
        </p:nvSpPr>
        <p:spPr>
          <a:xfrm>
            <a:off x="1463364" y="2057189"/>
            <a:ext cx="2913179" cy="1248843"/>
          </a:xfrm>
        </p:spPr>
        <p:txBody>
          <a:bodyPr lIns="0" tIns="0" rIns="0" bIns="0" anchor="t" anchorCtr="0">
            <a:noAutofit/>
          </a:bodyPr>
          <a:lstStyle>
            <a:lvl1pPr algn="ctr">
              <a:lnSpc>
                <a:spcPts val="2133"/>
              </a:lnSpc>
              <a:spcBef>
                <a:spcPts val="0"/>
              </a:spcBef>
              <a:defRPr sz="1600" b="0">
                <a:solidFill>
                  <a:srgbClr val="575757"/>
                </a:solidFill>
                <a:latin typeface="+mn-lt"/>
              </a:defRPr>
            </a:lvl1pPr>
          </a:lstStyle>
          <a:p>
            <a:pPr lvl="0"/>
            <a:r>
              <a:rPr lang="en-US" dirty="0" smtClean="0"/>
              <a:t>Empower customers to predict forthcoming incidents by analyzing the evolution of threats and breach tactics</a:t>
            </a:r>
          </a:p>
        </p:txBody>
      </p:sp>
      <p:sp>
        <p:nvSpPr>
          <p:cNvPr id="32" name="Объект 2"/>
          <p:cNvSpPr>
            <a:spLocks noGrp="1"/>
          </p:cNvSpPr>
          <p:nvPr>
            <p:ph sz="quarter" idx="31" hasCustomPrompt="1"/>
          </p:nvPr>
        </p:nvSpPr>
        <p:spPr>
          <a:xfrm>
            <a:off x="7801923" y="2057189"/>
            <a:ext cx="2934636" cy="1248843"/>
          </a:xfrm>
        </p:spPr>
        <p:txBody>
          <a:bodyPr lIns="0" tIns="0" rIns="0" bIns="0" anchor="t" anchorCtr="0">
            <a:noAutofit/>
          </a:bodyPr>
          <a:lstStyle>
            <a:lvl1pPr algn="ctr">
              <a:lnSpc>
                <a:spcPts val="2133"/>
              </a:lnSpc>
              <a:spcBef>
                <a:spcPts val="0"/>
              </a:spcBef>
              <a:defRPr sz="1600" b="0">
                <a:solidFill>
                  <a:srgbClr val="575757"/>
                </a:solidFill>
                <a:latin typeface="+mn-lt"/>
              </a:defRPr>
            </a:lvl1pPr>
          </a:lstStyle>
          <a:p>
            <a:pPr lvl="0"/>
            <a:r>
              <a:rPr lang="en-US" dirty="0" smtClean="0"/>
              <a:t>Prevent the penetration of malware inside the perimeter, identify and remediate it at an early stage</a:t>
            </a:r>
          </a:p>
        </p:txBody>
      </p:sp>
      <p:sp>
        <p:nvSpPr>
          <p:cNvPr id="33" name="Объект 2"/>
          <p:cNvSpPr>
            <a:spLocks noGrp="1"/>
          </p:cNvSpPr>
          <p:nvPr>
            <p:ph sz="quarter" idx="32" hasCustomPrompt="1"/>
          </p:nvPr>
        </p:nvSpPr>
        <p:spPr>
          <a:xfrm>
            <a:off x="1463364" y="4434961"/>
            <a:ext cx="2913179" cy="1248843"/>
          </a:xfrm>
        </p:spPr>
        <p:txBody>
          <a:bodyPr lIns="0" tIns="0" rIns="0" bIns="0" anchor="t" anchorCtr="0">
            <a:noAutofit/>
          </a:bodyPr>
          <a:lstStyle>
            <a:lvl1pPr algn="ctr">
              <a:lnSpc>
                <a:spcPts val="2133"/>
              </a:lnSpc>
              <a:spcBef>
                <a:spcPts val="0"/>
              </a:spcBef>
              <a:defRPr sz="1600" b="0">
                <a:solidFill>
                  <a:srgbClr val="575757"/>
                </a:solidFill>
                <a:latin typeface="+mn-lt"/>
              </a:defRPr>
            </a:lvl1pPr>
          </a:lstStyle>
          <a:p>
            <a:pPr lvl="0"/>
            <a:r>
              <a:rPr lang="en-US" dirty="0" smtClean="0"/>
              <a:t>React properly post-breach with a minimal impact on resources and mitigate the aftermath effects</a:t>
            </a:r>
          </a:p>
        </p:txBody>
      </p:sp>
      <p:sp>
        <p:nvSpPr>
          <p:cNvPr id="34" name="Объект 2"/>
          <p:cNvSpPr>
            <a:spLocks noGrp="1"/>
          </p:cNvSpPr>
          <p:nvPr>
            <p:ph sz="quarter" idx="33" hasCustomPrompt="1"/>
          </p:nvPr>
        </p:nvSpPr>
        <p:spPr>
          <a:xfrm>
            <a:off x="7823380" y="4434961"/>
            <a:ext cx="3041265" cy="1248843"/>
          </a:xfrm>
        </p:spPr>
        <p:txBody>
          <a:bodyPr lIns="0" tIns="0" rIns="0" bIns="0" anchor="t" anchorCtr="0">
            <a:noAutofit/>
          </a:bodyPr>
          <a:lstStyle>
            <a:lvl1pPr algn="ctr">
              <a:lnSpc>
                <a:spcPts val="2133"/>
              </a:lnSpc>
              <a:spcBef>
                <a:spcPts val="0"/>
              </a:spcBef>
              <a:defRPr sz="1600" b="0">
                <a:solidFill>
                  <a:srgbClr val="575757"/>
                </a:solidFill>
                <a:latin typeface="+mn-lt"/>
              </a:defRPr>
            </a:lvl1pPr>
          </a:lstStyle>
          <a:p>
            <a:pPr lvl="0"/>
            <a:r>
              <a:rPr lang="en-US" dirty="0" smtClean="0"/>
              <a:t>Detect the breach incident when penetration attempt is successful, e.g. discovery of APT</a:t>
            </a:r>
          </a:p>
        </p:txBody>
      </p:sp>
      <p:sp>
        <p:nvSpPr>
          <p:cNvPr id="35" name="Объект 2"/>
          <p:cNvSpPr>
            <a:spLocks noGrp="1"/>
          </p:cNvSpPr>
          <p:nvPr>
            <p:ph sz="quarter" idx="34" hasCustomPrompt="1"/>
          </p:nvPr>
        </p:nvSpPr>
        <p:spPr>
          <a:xfrm>
            <a:off x="1463364" y="1690377"/>
            <a:ext cx="2913179" cy="303776"/>
          </a:xfrm>
        </p:spPr>
        <p:txBody>
          <a:bodyPr lIns="0" tIns="0" rIns="0" bIns="0" anchor="t" anchorCtr="0">
            <a:noAutofit/>
          </a:bodyPr>
          <a:lstStyle>
            <a:lvl1pPr algn="ctr">
              <a:lnSpc>
                <a:spcPts val="2133"/>
              </a:lnSpc>
              <a:spcBef>
                <a:spcPts val="0"/>
              </a:spcBef>
              <a:defRPr sz="2800" b="0">
                <a:solidFill>
                  <a:srgbClr val="006D5C"/>
                </a:solidFill>
                <a:latin typeface="+mn-lt"/>
              </a:defRPr>
            </a:lvl1pPr>
          </a:lstStyle>
          <a:p>
            <a:pPr lvl="0"/>
            <a:r>
              <a:rPr lang="en-US" dirty="0" smtClean="0"/>
              <a:t>Predict</a:t>
            </a:r>
          </a:p>
        </p:txBody>
      </p:sp>
      <p:sp>
        <p:nvSpPr>
          <p:cNvPr id="36" name="Объект 2"/>
          <p:cNvSpPr>
            <a:spLocks noGrp="1"/>
          </p:cNvSpPr>
          <p:nvPr>
            <p:ph sz="quarter" idx="35" hasCustomPrompt="1"/>
          </p:nvPr>
        </p:nvSpPr>
        <p:spPr>
          <a:xfrm>
            <a:off x="7801923" y="1690377"/>
            <a:ext cx="2913179" cy="303776"/>
          </a:xfrm>
        </p:spPr>
        <p:txBody>
          <a:bodyPr lIns="0" tIns="0" rIns="0" bIns="0" anchor="t" anchorCtr="0">
            <a:noAutofit/>
          </a:bodyPr>
          <a:lstStyle>
            <a:lvl1pPr algn="ctr">
              <a:lnSpc>
                <a:spcPts val="2133"/>
              </a:lnSpc>
              <a:spcBef>
                <a:spcPts val="0"/>
              </a:spcBef>
              <a:defRPr sz="2800" b="0">
                <a:solidFill>
                  <a:srgbClr val="006D5C"/>
                </a:solidFill>
                <a:latin typeface="+mn-lt"/>
              </a:defRPr>
            </a:lvl1pPr>
          </a:lstStyle>
          <a:p>
            <a:pPr lvl="0"/>
            <a:r>
              <a:rPr lang="en-US" dirty="0" smtClean="0"/>
              <a:t>Prevent</a:t>
            </a:r>
          </a:p>
        </p:txBody>
      </p:sp>
      <p:sp>
        <p:nvSpPr>
          <p:cNvPr id="37" name="Объект 2"/>
          <p:cNvSpPr>
            <a:spLocks noGrp="1"/>
          </p:cNvSpPr>
          <p:nvPr>
            <p:ph sz="quarter" idx="36" hasCustomPrompt="1"/>
          </p:nvPr>
        </p:nvSpPr>
        <p:spPr>
          <a:xfrm>
            <a:off x="1463364" y="4052376"/>
            <a:ext cx="2913179" cy="303776"/>
          </a:xfrm>
        </p:spPr>
        <p:txBody>
          <a:bodyPr lIns="0" tIns="0" rIns="0" bIns="0" anchor="t" anchorCtr="0">
            <a:noAutofit/>
          </a:bodyPr>
          <a:lstStyle>
            <a:lvl1pPr algn="ctr">
              <a:lnSpc>
                <a:spcPts val="2133"/>
              </a:lnSpc>
              <a:spcBef>
                <a:spcPts val="0"/>
              </a:spcBef>
              <a:defRPr sz="2800" b="0">
                <a:solidFill>
                  <a:srgbClr val="006D5C"/>
                </a:solidFill>
                <a:latin typeface="+mn-lt"/>
              </a:defRPr>
            </a:lvl1pPr>
          </a:lstStyle>
          <a:p>
            <a:pPr lvl="0"/>
            <a:r>
              <a:rPr lang="en-US" dirty="0" smtClean="0"/>
              <a:t>Respond</a:t>
            </a:r>
          </a:p>
        </p:txBody>
      </p:sp>
      <p:sp>
        <p:nvSpPr>
          <p:cNvPr id="39" name="Объект 2"/>
          <p:cNvSpPr>
            <a:spLocks noGrp="1"/>
          </p:cNvSpPr>
          <p:nvPr>
            <p:ph sz="quarter" idx="37" hasCustomPrompt="1"/>
          </p:nvPr>
        </p:nvSpPr>
        <p:spPr>
          <a:xfrm>
            <a:off x="7801923" y="4052376"/>
            <a:ext cx="2913179" cy="303776"/>
          </a:xfrm>
        </p:spPr>
        <p:txBody>
          <a:bodyPr lIns="0" tIns="0" rIns="0" bIns="0" anchor="t" anchorCtr="0">
            <a:noAutofit/>
          </a:bodyPr>
          <a:lstStyle>
            <a:lvl1pPr algn="ctr">
              <a:lnSpc>
                <a:spcPts val="2133"/>
              </a:lnSpc>
              <a:spcBef>
                <a:spcPts val="0"/>
              </a:spcBef>
              <a:defRPr sz="2800" b="0">
                <a:solidFill>
                  <a:srgbClr val="006D5C"/>
                </a:solidFill>
                <a:latin typeface="+mn-lt"/>
              </a:defRPr>
            </a:lvl1pPr>
          </a:lstStyle>
          <a:p>
            <a:pPr lvl="0"/>
            <a:r>
              <a:rPr lang="en-US" dirty="0" smtClean="0"/>
              <a:t>Detect</a:t>
            </a:r>
          </a:p>
        </p:txBody>
      </p:sp>
      <p:sp>
        <p:nvSpPr>
          <p:cNvPr id="40" name="Объект 2"/>
          <p:cNvSpPr>
            <a:spLocks noGrp="1"/>
          </p:cNvSpPr>
          <p:nvPr>
            <p:ph sz="quarter" idx="38" hasCustomPrompt="1"/>
          </p:nvPr>
        </p:nvSpPr>
        <p:spPr>
          <a:xfrm>
            <a:off x="4648679" y="3145437"/>
            <a:ext cx="2913179" cy="951580"/>
          </a:xfrm>
        </p:spPr>
        <p:txBody>
          <a:bodyPr lIns="0" tIns="0" rIns="0" bIns="0" anchor="t" anchorCtr="0">
            <a:noAutofit/>
          </a:bodyPr>
          <a:lstStyle>
            <a:lvl1pPr algn="ctr">
              <a:lnSpc>
                <a:spcPts val="3600"/>
              </a:lnSpc>
              <a:spcBef>
                <a:spcPts val="0"/>
              </a:spcBef>
              <a:defRPr sz="2667" b="1">
                <a:solidFill>
                  <a:srgbClr val="006D5C"/>
                </a:solidFill>
                <a:latin typeface="+mn-lt"/>
              </a:defRPr>
            </a:lvl1pPr>
          </a:lstStyle>
          <a:p>
            <a:pPr lvl="0"/>
            <a:r>
              <a:rPr lang="en-US" dirty="0" smtClean="0"/>
              <a:t>Enterprise</a:t>
            </a:r>
            <a:br>
              <a:rPr lang="en-US" dirty="0" smtClean="0"/>
            </a:br>
            <a:r>
              <a:rPr lang="en-US" dirty="0" smtClean="0"/>
              <a:t>Platform</a:t>
            </a:r>
          </a:p>
        </p:txBody>
      </p:sp>
    </p:spTree>
    <p:extLst>
      <p:ext uri="{BB962C8B-B14F-4D97-AF65-F5344CB8AC3E}">
        <p14:creationId xmlns:p14="http://schemas.microsoft.com/office/powerpoint/2010/main" val="1048491675"/>
      </p:ext>
    </p:extLst>
  </p:cSld>
  <p:clrMapOvr>
    <a:masterClrMapping/>
  </p:clrMapOvr>
  <p:transition spd="slow">
    <p:push/>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st_tested_scheme">
    <p:spTree>
      <p:nvGrpSpPr>
        <p:cNvPr id="1" name=""/>
        <p:cNvGrpSpPr/>
        <p:nvPr/>
      </p:nvGrpSpPr>
      <p:grpSpPr>
        <a:xfrm>
          <a:off x="0" y="0"/>
          <a:ext cx="0" cy="0"/>
          <a:chOff x="0" y="0"/>
          <a:chExt cx="0" cy="0"/>
        </a:xfrm>
      </p:grpSpPr>
      <p:sp>
        <p:nvSpPr>
          <p:cNvPr id="6" name="Объект 2"/>
          <p:cNvSpPr>
            <a:spLocks noGrp="1"/>
          </p:cNvSpPr>
          <p:nvPr>
            <p:ph sz="quarter" idx="27"/>
          </p:nvPr>
        </p:nvSpPr>
        <p:spPr>
          <a:xfrm>
            <a:off x="427283" y="1157817"/>
            <a:ext cx="8972835" cy="4273635"/>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5" name="Объект 2"/>
          <p:cNvSpPr>
            <a:spLocks noGrp="1"/>
          </p:cNvSpPr>
          <p:nvPr>
            <p:ph sz="quarter" idx="26" hasCustomPrompt="1"/>
          </p:nvPr>
        </p:nvSpPr>
        <p:spPr>
          <a:xfrm>
            <a:off x="1717983" y="1348036"/>
            <a:ext cx="4075892" cy="637299"/>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r>
              <a:rPr lang="en-US" dirty="0" smtClean="0"/>
              <a:t>In 2015 Kaspersky Lab products participated in 94 independent tests and reviews. Our products were awarded 60 firsts and achieved 77 top-three finishes.</a:t>
            </a:r>
          </a:p>
        </p:txBody>
      </p:sp>
      <p:sp>
        <p:nvSpPr>
          <p:cNvPr id="2" name="Заголовок 5"/>
          <p:cNvSpPr>
            <a:spLocks noGrp="1"/>
          </p:cNvSpPr>
          <p:nvPr>
            <p:ph type="title" hasCustomPrompt="1"/>
          </p:nvPr>
        </p:nvSpPr>
        <p:spPr>
          <a:xfrm>
            <a:off x="423332" y="233298"/>
            <a:ext cx="11178731" cy="673404"/>
          </a:xfrm>
        </p:spPr>
        <p:txBody>
          <a:bodyPr lIns="0" tIns="0" rIns="0" bIns="0">
            <a:normAutofit/>
          </a:bodyPr>
          <a:lstStyle>
            <a:lvl1pPr>
              <a:defRPr sz="2667" b="1" kern="1000" baseline="0">
                <a:solidFill>
                  <a:srgbClr val="006D5C"/>
                </a:solidFill>
              </a:defRPr>
            </a:lvl1pPr>
          </a:lstStyle>
          <a:p>
            <a:r>
              <a:rPr lang="en-US" dirty="0" smtClean="0"/>
              <a:t>MOST TESTED. MOST AWARDED. KASPERSKY LAB PROTECTION.*</a:t>
            </a:r>
            <a:endParaRPr lang="ru-RU" dirty="0"/>
          </a:p>
        </p:txBody>
      </p:sp>
      <p:sp>
        <p:nvSpPr>
          <p:cNvPr id="13" name="Объект 2"/>
          <p:cNvSpPr>
            <a:spLocks noGrp="1"/>
          </p:cNvSpPr>
          <p:nvPr>
            <p:ph sz="quarter" idx="28" hasCustomPrompt="1"/>
          </p:nvPr>
        </p:nvSpPr>
        <p:spPr>
          <a:xfrm>
            <a:off x="9701555" y="3708049"/>
            <a:ext cx="2061308" cy="1723403"/>
          </a:xfrm>
        </p:spPr>
        <p:txBody>
          <a:bodyPr lIns="0" tIns="0" rIns="0" bIns="0" anchor="t" anchorCtr="0">
            <a:noAutofit/>
          </a:bodyPr>
          <a:lstStyle>
            <a:lvl1pPr marL="0" indent="0">
              <a:lnSpc>
                <a:spcPct val="100000"/>
              </a:lnSpc>
              <a:spcBef>
                <a:spcPts val="0"/>
              </a:spcBef>
              <a:buFont typeface="Arial" panose="020B0604020202020204" pitchFamily="34" charset="0"/>
              <a:buNone/>
              <a:defRPr sz="800" b="0">
                <a:solidFill>
                  <a:schemeClr val="bg1">
                    <a:lumMod val="65000"/>
                  </a:schemeClr>
                </a:solidFill>
                <a:latin typeface="+mn-lt"/>
              </a:defRPr>
            </a:lvl1pPr>
          </a:lstStyle>
          <a:p>
            <a:pPr lvl="0"/>
            <a:r>
              <a:rPr lang="en-US" dirty="0" smtClean="0"/>
              <a:t>* Notes: </a:t>
            </a:r>
          </a:p>
          <a:p>
            <a:pPr lvl="0"/>
            <a:r>
              <a:rPr lang="en-US" dirty="0" smtClean="0"/>
              <a:t>According to summary results of independent tests in 2015 for corporate, consumer and mobile products.</a:t>
            </a:r>
          </a:p>
          <a:p>
            <a:pPr lvl="0"/>
            <a:r>
              <a:rPr lang="en-US" dirty="0" smtClean="0"/>
              <a:t>• Summary includes independent tests conducted by: AV-Comparatives, AV-Test, Dennis Technology Labs, MRG </a:t>
            </a:r>
            <a:r>
              <a:rPr lang="en-US" dirty="0" err="1" smtClean="0"/>
              <a:t>Effitas</a:t>
            </a:r>
            <a:r>
              <a:rPr lang="en-US" dirty="0" smtClean="0"/>
              <a:t>, NSS Labs, PC Security Labs, </a:t>
            </a:r>
            <a:r>
              <a:rPr lang="en-US" dirty="0" err="1" smtClean="0"/>
              <a:t>VirusBulletin</a:t>
            </a:r>
            <a:r>
              <a:rPr lang="en-US" dirty="0" smtClean="0"/>
              <a:t>.</a:t>
            </a:r>
          </a:p>
          <a:p>
            <a:pPr lvl="0"/>
            <a:r>
              <a:rPr lang="en-US" dirty="0" smtClean="0"/>
              <a:t>• Tests performed in these programs assess all protection technologies against known, unknown and advanced threats.</a:t>
            </a:r>
          </a:p>
          <a:p>
            <a:pPr lvl="0"/>
            <a:r>
              <a:rPr lang="en-US" dirty="0" smtClean="0"/>
              <a:t>• The size of the bubble reflects the number of 1st places achieved.</a:t>
            </a:r>
          </a:p>
        </p:txBody>
      </p:sp>
      <p:pic>
        <p:nvPicPr>
          <p:cNvPr id="3" name="Рисунок 2"/>
          <p:cNvPicPr>
            <a:picLocks noChangeAspect="1"/>
          </p:cNvPicPr>
          <p:nvPr userDrawn="1"/>
        </p:nvPicPr>
        <p:blipFill>
          <a:blip r:embed="rId2"/>
          <a:stretch>
            <a:fillRect/>
          </a:stretch>
        </p:blipFill>
        <p:spPr>
          <a:xfrm>
            <a:off x="9879602" y="1157817"/>
            <a:ext cx="1705213" cy="1885979"/>
          </a:xfrm>
          <a:prstGeom prst="rect">
            <a:avLst/>
          </a:prstGeom>
        </p:spPr>
      </p:pic>
    </p:spTree>
    <p:extLst>
      <p:ext uri="{BB962C8B-B14F-4D97-AF65-F5344CB8AC3E}">
        <p14:creationId xmlns:p14="http://schemas.microsoft.com/office/powerpoint/2010/main" val="2444719146"/>
      </p:ext>
    </p:extLst>
  </p:cSld>
  <p:clrMapOvr>
    <a:masterClrMapping/>
  </p:clrMapOvr>
  <p:transition spd="slow">
    <p:push/>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llustrations">
    <p:spTree>
      <p:nvGrpSpPr>
        <p:cNvPr id="1" name=""/>
        <p:cNvGrpSpPr/>
        <p:nvPr/>
      </p:nvGrpSpPr>
      <p:grpSpPr>
        <a:xfrm>
          <a:off x="0" y="0"/>
          <a:ext cx="0" cy="0"/>
          <a:chOff x="0" y="0"/>
          <a:chExt cx="0" cy="0"/>
        </a:xfrm>
      </p:grpSpPr>
      <p:sp>
        <p:nvSpPr>
          <p:cNvPr id="41" name="Заголовок 5"/>
          <p:cNvSpPr>
            <a:spLocks noGrp="1"/>
          </p:cNvSpPr>
          <p:nvPr>
            <p:ph type="title" hasCustomPrompt="1"/>
          </p:nvPr>
        </p:nvSpPr>
        <p:spPr>
          <a:xfrm>
            <a:off x="423332" y="233298"/>
            <a:ext cx="11336048" cy="673404"/>
          </a:xfrm>
        </p:spPr>
        <p:txBody>
          <a:bodyPr lIns="0" tIns="0" rIns="0" bIns="0">
            <a:normAutofit/>
          </a:bodyPr>
          <a:lstStyle>
            <a:lvl1pPr>
              <a:defRPr sz="2667" b="1" baseline="0">
                <a:solidFill>
                  <a:srgbClr val="006D5C"/>
                </a:solidFill>
              </a:defRPr>
            </a:lvl1pPr>
          </a:lstStyle>
          <a:p>
            <a:r>
              <a:rPr lang="en-US" dirty="0" smtClean="0"/>
              <a:t>ILLUSTRATIONS 1</a:t>
            </a:r>
            <a:endParaRPr lang="ru-RU" dirty="0"/>
          </a:p>
        </p:txBody>
      </p:sp>
      <p:sp>
        <p:nvSpPr>
          <p:cNvPr id="38" name="Объект 2"/>
          <p:cNvSpPr>
            <a:spLocks noGrp="1"/>
          </p:cNvSpPr>
          <p:nvPr>
            <p:ph sz="quarter" idx="28"/>
          </p:nvPr>
        </p:nvSpPr>
        <p:spPr>
          <a:xfrm>
            <a:off x="423332" y="6858001"/>
            <a:ext cx="11336048" cy="545691"/>
          </a:xfrm>
        </p:spPr>
        <p:txBody>
          <a:bodyPr lIns="0" tIns="0" rIns="0" bIns="0" anchor="t" anchorCtr="0">
            <a:noAutofit/>
          </a:bodyPr>
          <a:lstStyle>
            <a:lvl1pPr algn="l">
              <a:lnSpc>
                <a:spcPct val="100000"/>
              </a:lnSpc>
              <a:spcBef>
                <a:spcPts val="0"/>
              </a:spcBef>
              <a:defRPr sz="1333" b="0">
                <a:solidFill>
                  <a:srgbClr val="575757"/>
                </a:solidFill>
                <a:latin typeface="+mn-lt"/>
              </a:defRPr>
            </a:lvl1pPr>
          </a:lstStyle>
          <a:p>
            <a:pPr lvl="0"/>
            <a:endParaRPr lang="en-US" dirty="0" smtClean="0"/>
          </a:p>
        </p:txBody>
      </p:sp>
    </p:spTree>
    <p:extLst>
      <p:ext uri="{BB962C8B-B14F-4D97-AF65-F5344CB8AC3E}">
        <p14:creationId xmlns:p14="http://schemas.microsoft.com/office/powerpoint/2010/main" val="2131510702"/>
      </p:ext>
    </p:extLst>
  </p:cSld>
  <p:clrMapOvr>
    <a:masterClrMapping/>
  </p:clrMapOvr>
  <p:transition spd="slow">
    <p:push/>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41" name="Заголовок 5"/>
          <p:cNvSpPr>
            <a:spLocks noGrp="1"/>
          </p:cNvSpPr>
          <p:nvPr>
            <p:ph type="title" hasCustomPrompt="1"/>
          </p:nvPr>
        </p:nvSpPr>
        <p:spPr>
          <a:xfrm>
            <a:off x="423332" y="233298"/>
            <a:ext cx="11336048" cy="673404"/>
          </a:xfrm>
        </p:spPr>
        <p:txBody>
          <a:bodyPr lIns="0" tIns="0" rIns="0" bIns="0">
            <a:normAutofit/>
          </a:bodyPr>
          <a:lstStyle>
            <a:lvl1pPr>
              <a:defRPr sz="2667" b="1" baseline="0">
                <a:solidFill>
                  <a:srgbClr val="006D5C"/>
                </a:solidFill>
              </a:defRPr>
            </a:lvl1pPr>
          </a:lstStyle>
          <a:p>
            <a:r>
              <a:rPr lang="en-US" dirty="0" smtClean="0"/>
              <a:t>ICONS</a:t>
            </a:r>
            <a:endParaRPr lang="ru-RU" dirty="0"/>
          </a:p>
        </p:txBody>
      </p:sp>
      <p:sp>
        <p:nvSpPr>
          <p:cNvPr id="38" name="Объект 2"/>
          <p:cNvSpPr>
            <a:spLocks noGrp="1"/>
          </p:cNvSpPr>
          <p:nvPr>
            <p:ph sz="quarter" idx="28"/>
          </p:nvPr>
        </p:nvSpPr>
        <p:spPr>
          <a:xfrm>
            <a:off x="423332" y="6858001"/>
            <a:ext cx="11336048" cy="545691"/>
          </a:xfrm>
        </p:spPr>
        <p:txBody>
          <a:bodyPr lIns="0" tIns="0" rIns="0" bIns="0" anchor="t" anchorCtr="0">
            <a:noAutofit/>
          </a:bodyPr>
          <a:lstStyle>
            <a:lvl1pPr algn="l">
              <a:lnSpc>
                <a:spcPct val="100000"/>
              </a:lnSpc>
              <a:spcBef>
                <a:spcPts val="0"/>
              </a:spcBef>
              <a:defRPr sz="1333" b="0">
                <a:solidFill>
                  <a:srgbClr val="575757"/>
                </a:solidFill>
                <a:latin typeface="+mn-lt"/>
              </a:defRPr>
            </a:lvl1pPr>
          </a:lstStyle>
          <a:p>
            <a:pPr lvl="0"/>
            <a:endParaRPr lang="en-US" dirty="0" smtClean="0"/>
          </a:p>
        </p:txBody>
      </p:sp>
    </p:spTree>
    <p:extLst>
      <p:ext uri="{BB962C8B-B14F-4D97-AF65-F5344CB8AC3E}">
        <p14:creationId xmlns:p14="http://schemas.microsoft.com/office/powerpoint/2010/main" val="524714056"/>
      </p:ext>
    </p:extLst>
  </p:cSld>
  <p:clrMapOvr>
    <a:masterClrMapping/>
  </p:clrMapOvr>
  <p:transition spd="slow">
    <p:push/>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4"/>
          <p:cNvSpPr>
            <a:spLocks noGrp="1"/>
          </p:cNvSpPr>
          <p:nvPr>
            <p:ph type="dt" sz="half" idx="10"/>
          </p:nvPr>
        </p:nvSpPr>
        <p:spPr/>
        <p:txBody>
          <a:bodyPr/>
          <a:lstStyle/>
          <a:p>
            <a:endParaRPr lang="ru-RU"/>
          </a:p>
        </p:txBody>
      </p:sp>
      <p:sp>
        <p:nvSpPr>
          <p:cNvPr id="6" name="Footer Placeholder 5"/>
          <p:cNvSpPr>
            <a:spLocks noGrp="1"/>
          </p:cNvSpPr>
          <p:nvPr>
            <p:ph type="ftr" sz="quarter" idx="11"/>
          </p:nvPr>
        </p:nvSpPr>
        <p:spPr/>
        <p:txBody>
          <a:bodyPr/>
          <a:lstStyle/>
          <a:p>
            <a:endParaRPr lang="ru-RU"/>
          </a:p>
        </p:txBody>
      </p:sp>
      <p:sp>
        <p:nvSpPr>
          <p:cNvPr id="8" name="Slide Number Placeholder 5"/>
          <p:cNvSpPr>
            <a:spLocks noGrp="1"/>
          </p:cNvSpPr>
          <p:nvPr>
            <p:ph type="sldNum" sz="quarter" idx="12"/>
          </p:nvPr>
        </p:nvSpPr>
        <p:spPr>
          <a:xfrm>
            <a:off x="9360000" y="6444000"/>
            <a:ext cx="2743200" cy="365125"/>
          </a:xfrm>
        </p:spPr>
        <p:txBody>
          <a:bodyPr lIns="54000" rIns="54000">
            <a:noAutofit/>
          </a:bodyPr>
          <a:lstStyle/>
          <a:p>
            <a:fld id="{F5A03372-A247-46F0-89FC-3350B0995A6B}" type="slidenum">
              <a:rPr lang="ru-RU" smtClean="0"/>
              <a:pPr/>
              <a:t>‹#›</a:t>
            </a:fld>
            <a:r>
              <a:rPr lang="ru-RU" dirty="0" smtClean="0"/>
              <a:t>/</a:t>
            </a:r>
            <a:r>
              <a:rPr lang="en-US" dirty="0" smtClean="0"/>
              <a:t>x</a:t>
            </a:r>
          </a:p>
        </p:txBody>
      </p:sp>
    </p:spTree>
    <p:extLst>
      <p:ext uri="{BB962C8B-B14F-4D97-AF65-F5344CB8AC3E}">
        <p14:creationId xmlns:p14="http://schemas.microsoft.com/office/powerpoint/2010/main" val="70485994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nal_slide_We_protect">
    <p:bg>
      <p:bgRef idx="1001">
        <a:schemeClr val="bg1"/>
      </p:bgRef>
    </p:bg>
    <p:spTree>
      <p:nvGrpSpPr>
        <p:cNvPr id="1" name=""/>
        <p:cNvGrpSpPr/>
        <p:nvPr/>
      </p:nvGrpSpPr>
      <p:grpSpPr>
        <a:xfrm>
          <a:off x="0" y="0"/>
          <a:ext cx="0" cy="0"/>
          <a:chOff x="0" y="0"/>
          <a:chExt cx="0" cy="0"/>
        </a:xfrm>
      </p:grpSpPr>
      <p:pic>
        <p:nvPicPr>
          <p:cNvPr id="7" name="Рисунок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73227" y="4396575"/>
            <a:ext cx="1645547" cy="456192"/>
          </a:xfrm>
          <a:prstGeom prst="rect">
            <a:avLst/>
          </a:prstGeom>
        </p:spPr>
      </p:pic>
      <p:sp>
        <p:nvSpPr>
          <p:cNvPr id="6" name="Заголовок 5"/>
          <p:cNvSpPr>
            <a:spLocks noGrp="1"/>
          </p:cNvSpPr>
          <p:nvPr>
            <p:ph type="title" hasCustomPrompt="1"/>
          </p:nvPr>
        </p:nvSpPr>
        <p:spPr>
          <a:xfrm>
            <a:off x="2694039" y="3092298"/>
            <a:ext cx="6803923" cy="673404"/>
          </a:xfrm>
        </p:spPr>
        <p:txBody>
          <a:bodyPr lIns="0" tIns="0" rIns="0" bIns="0">
            <a:normAutofit/>
          </a:bodyPr>
          <a:lstStyle>
            <a:lvl1pPr algn="ctr">
              <a:defRPr sz="2667" b="1" baseline="0">
                <a:solidFill>
                  <a:schemeClr val="tx1"/>
                </a:solidFill>
              </a:defRPr>
            </a:lvl1pPr>
          </a:lstStyle>
          <a:p>
            <a:r>
              <a:rPr lang="en-US" dirty="0" smtClean="0"/>
              <a:t>WE PROTECT WHAT MATTERS MOST</a:t>
            </a:r>
            <a:endParaRPr lang="ru-RU" dirty="0"/>
          </a:p>
        </p:txBody>
      </p:sp>
    </p:spTree>
    <p:extLst>
      <p:ext uri="{BB962C8B-B14F-4D97-AF65-F5344CB8AC3E}">
        <p14:creationId xmlns:p14="http://schemas.microsoft.com/office/powerpoint/2010/main" val="2252249764"/>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al_slide_Let's_talk?">
    <p:bg>
      <p:bgRef idx="1001">
        <a:schemeClr val="bg1"/>
      </p:bgRef>
    </p:bg>
    <p:spTree>
      <p:nvGrpSpPr>
        <p:cNvPr id="1" name=""/>
        <p:cNvGrpSpPr/>
        <p:nvPr/>
      </p:nvGrpSpPr>
      <p:grpSpPr>
        <a:xfrm>
          <a:off x="0" y="0"/>
          <a:ext cx="0" cy="0"/>
          <a:chOff x="0" y="0"/>
          <a:chExt cx="0" cy="0"/>
        </a:xfrm>
      </p:grpSpPr>
      <p:pic>
        <p:nvPicPr>
          <p:cNvPr id="9" name="Рисунок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737" y="5792755"/>
            <a:ext cx="1645547" cy="456192"/>
          </a:xfrm>
          <a:prstGeom prst="rect">
            <a:avLst/>
          </a:prstGeom>
        </p:spPr>
      </p:pic>
      <p:sp>
        <p:nvSpPr>
          <p:cNvPr id="6" name="Заголовок 5"/>
          <p:cNvSpPr>
            <a:spLocks noGrp="1"/>
          </p:cNvSpPr>
          <p:nvPr>
            <p:ph type="title" hasCustomPrompt="1"/>
          </p:nvPr>
        </p:nvSpPr>
        <p:spPr>
          <a:xfrm>
            <a:off x="688258" y="3092298"/>
            <a:ext cx="4100052" cy="673404"/>
          </a:xfrm>
        </p:spPr>
        <p:txBody>
          <a:bodyPr lIns="0" tIns="0" rIns="0" bIns="0">
            <a:normAutofit/>
          </a:bodyPr>
          <a:lstStyle>
            <a:lvl1pPr algn="l">
              <a:defRPr sz="2667" b="1" baseline="0">
                <a:solidFill>
                  <a:schemeClr val="tx1"/>
                </a:solidFill>
              </a:defRPr>
            </a:lvl1pPr>
          </a:lstStyle>
          <a:p>
            <a:r>
              <a:rPr lang="en-US" dirty="0" smtClean="0"/>
              <a:t>LET’S TALK?</a:t>
            </a:r>
            <a:endParaRPr lang="ru-RU" dirty="0"/>
          </a:p>
        </p:txBody>
      </p:sp>
      <p:sp>
        <p:nvSpPr>
          <p:cNvPr id="7" name="Объект 2"/>
          <p:cNvSpPr>
            <a:spLocks noGrp="1"/>
          </p:cNvSpPr>
          <p:nvPr>
            <p:ph sz="quarter" idx="27" hasCustomPrompt="1"/>
          </p:nvPr>
        </p:nvSpPr>
        <p:spPr>
          <a:xfrm>
            <a:off x="688258" y="4076071"/>
            <a:ext cx="4100052" cy="1321840"/>
          </a:xfrm>
        </p:spPr>
        <p:txBody>
          <a:bodyPr lIns="0" tIns="0" rIns="0" bIns="0" anchor="t" anchorCtr="0">
            <a:noAutofit/>
          </a:bodyPr>
          <a:lstStyle>
            <a:lvl1pPr algn="l">
              <a:lnSpc>
                <a:spcPts val="2000"/>
              </a:lnSpc>
              <a:spcBef>
                <a:spcPts val="0"/>
              </a:spcBef>
              <a:defRPr sz="1600" b="0">
                <a:solidFill>
                  <a:schemeClr val="tx1"/>
                </a:solidFill>
                <a:latin typeface="+mn-lt"/>
              </a:defRPr>
            </a:lvl1pPr>
          </a:lstStyle>
          <a:p>
            <a:pPr lvl="0"/>
            <a:r>
              <a:rPr lang="en-US" dirty="0" smtClean="0"/>
              <a:t>Kaspersky Lab HQ</a:t>
            </a:r>
          </a:p>
          <a:p>
            <a:pPr lvl="0"/>
            <a:r>
              <a:rPr lang="en-US" dirty="0" smtClean="0"/>
              <a:t>39A/3 </a:t>
            </a:r>
            <a:r>
              <a:rPr lang="en-US" dirty="0" err="1" smtClean="0"/>
              <a:t>Leningradskoe</a:t>
            </a:r>
            <a:r>
              <a:rPr lang="en-US" dirty="0" smtClean="0"/>
              <a:t> </a:t>
            </a:r>
            <a:r>
              <a:rPr lang="en-US" dirty="0" err="1" smtClean="0"/>
              <a:t>Shosse</a:t>
            </a:r>
            <a:endParaRPr lang="en-US" dirty="0" smtClean="0"/>
          </a:p>
          <a:p>
            <a:pPr lvl="0"/>
            <a:r>
              <a:rPr lang="en-US" dirty="0" smtClean="0"/>
              <a:t>Moscow, 125212, Russian Federation</a:t>
            </a:r>
          </a:p>
          <a:p>
            <a:pPr lvl="0"/>
            <a:r>
              <a:rPr lang="en-US" dirty="0" smtClean="0"/>
              <a:t>Tel: +7 (495) 797-8700</a:t>
            </a:r>
          </a:p>
          <a:p>
            <a:pPr lvl="0"/>
            <a:r>
              <a:rPr lang="en-US" dirty="0" smtClean="0"/>
              <a:t>www.kaspersky.com</a:t>
            </a:r>
          </a:p>
        </p:txBody>
      </p:sp>
    </p:spTree>
    <p:extLst>
      <p:ext uri="{BB962C8B-B14F-4D97-AF65-F5344CB8AC3E}">
        <p14:creationId xmlns:p14="http://schemas.microsoft.com/office/powerpoint/2010/main" val="1561698148"/>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in Title Slide">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4552" y="6325132"/>
            <a:ext cx="1244600" cy="345037"/>
          </a:xfrm>
          <a:prstGeom prst="rect">
            <a:avLst/>
          </a:prstGeom>
        </p:spPr>
      </p:pic>
      <p:sp>
        <p:nvSpPr>
          <p:cNvPr id="2" name="Овал 1"/>
          <p:cNvSpPr/>
          <p:nvPr userDrawn="1"/>
        </p:nvSpPr>
        <p:spPr>
          <a:xfrm>
            <a:off x="423334" y="6421697"/>
            <a:ext cx="168276" cy="168276"/>
          </a:xfrm>
          <a:prstGeom prst="ellipse">
            <a:avLst/>
          </a:prstGeom>
          <a:solidFill>
            <a:srgbClr val="0A43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ru-RU" sz="2400">
              <a:solidFill>
                <a:srgbClr val="FFFFFF"/>
              </a:solidFill>
            </a:endParaRPr>
          </a:p>
        </p:txBody>
      </p:sp>
      <p:sp>
        <p:nvSpPr>
          <p:cNvPr id="8" name="Объект 7"/>
          <p:cNvSpPr>
            <a:spLocks noGrp="1"/>
          </p:cNvSpPr>
          <p:nvPr>
            <p:ph sz="quarter" idx="10" hasCustomPrompt="1"/>
          </p:nvPr>
        </p:nvSpPr>
        <p:spPr>
          <a:xfrm>
            <a:off x="547515" y="2406651"/>
            <a:ext cx="5812384" cy="1749231"/>
          </a:xfrm>
        </p:spPr>
        <p:txBody>
          <a:bodyPr lIns="0" tIns="0" rIns="0" bIns="0">
            <a:noAutofit/>
          </a:bodyPr>
          <a:lstStyle>
            <a:lvl1pPr>
              <a:lnSpc>
                <a:spcPct val="100000"/>
              </a:lnSpc>
              <a:spcBef>
                <a:spcPts val="0"/>
              </a:spcBef>
              <a:defRPr sz="3733" b="1" baseline="0">
                <a:latin typeface="+mj-lt"/>
              </a:defRPr>
            </a:lvl1pPr>
          </a:lstStyle>
          <a:p>
            <a:pPr lvl="0"/>
            <a:r>
              <a:rPr lang="en-US" dirty="0" smtClean="0"/>
              <a:t>WHO WE ARE,</a:t>
            </a:r>
          </a:p>
          <a:p>
            <a:pPr lvl="0"/>
            <a:r>
              <a:rPr lang="en-US" dirty="0" smtClean="0"/>
              <a:t>WHAT WE DO,</a:t>
            </a:r>
            <a:endParaRPr lang="ru-RU" dirty="0" smtClean="0"/>
          </a:p>
          <a:p>
            <a:pPr lvl="0"/>
            <a:r>
              <a:rPr lang="en-US" dirty="0" smtClean="0"/>
              <a:t>WHAT MATTERS TO US</a:t>
            </a:r>
            <a:endParaRPr lang="ru-RU" dirty="0" smtClean="0"/>
          </a:p>
        </p:txBody>
      </p:sp>
      <p:sp>
        <p:nvSpPr>
          <p:cNvPr id="10" name="Объект 7"/>
          <p:cNvSpPr>
            <a:spLocks noGrp="1"/>
          </p:cNvSpPr>
          <p:nvPr>
            <p:ph sz="quarter" idx="11" hasCustomPrompt="1"/>
          </p:nvPr>
        </p:nvSpPr>
        <p:spPr>
          <a:xfrm>
            <a:off x="547515" y="4389176"/>
            <a:ext cx="5812384" cy="699659"/>
          </a:xfrm>
        </p:spPr>
        <p:txBody>
          <a:bodyPr lIns="0" tIns="0" rIns="0" bIns="0">
            <a:noAutofit/>
          </a:bodyPr>
          <a:lstStyle>
            <a:lvl1pPr>
              <a:lnSpc>
                <a:spcPct val="100000"/>
              </a:lnSpc>
              <a:spcBef>
                <a:spcPts val="0"/>
              </a:spcBef>
              <a:defRPr sz="1867" b="0" i="1" baseline="0">
                <a:latin typeface="+mj-lt"/>
              </a:defRPr>
            </a:lvl1pPr>
          </a:lstStyle>
          <a:p>
            <a:pPr lvl="0"/>
            <a:r>
              <a:rPr lang="en-US" dirty="0" smtClean="0"/>
              <a:t>Secondary text area</a:t>
            </a:r>
            <a:endParaRPr lang="ru-RU" dirty="0" smtClean="0"/>
          </a:p>
        </p:txBody>
      </p:sp>
    </p:spTree>
    <p:extLst>
      <p:ext uri="{BB962C8B-B14F-4D97-AF65-F5344CB8AC3E}">
        <p14:creationId xmlns:p14="http://schemas.microsoft.com/office/powerpoint/2010/main" val="826647034"/>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K (Big img with text)">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Рисунок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4552" y="6325128"/>
            <a:ext cx="1244600" cy="345037"/>
          </a:xfrm>
          <a:prstGeom prst="rect">
            <a:avLst/>
          </a:prstGeom>
        </p:spPr>
      </p:pic>
      <p:sp>
        <p:nvSpPr>
          <p:cNvPr id="5" name="Объект 4"/>
          <p:cNvSpPr>
            <a:spLocks noGrp="1"/>
          </p:cNvSpPr>
          <p:nvPr>
            <p:ph sz="quarter" idx="10" hasCustomPrompt="1"/>
          </p:nvPr>
        </p:nvSpPr>
        <p:spPr>
          <a:xfrm>
            <a:off x="473047" y="1453003"/>
            <a:ext cx="4995333" cy="3838664"/>
          </a:xfrm>
        </p:spPr>
        <p:txBody>
          <a:bodyPr lIns="0" tIns="0" rIns="0" bIns="0">
            <a:noAutofit/>
          </a:bodyPr>
          <a:lstStyle>
            <a:lvl1pPr>
              <a:lnSpc>
                <a:spcPct val="100000"/>
              </a:lnSpc>
              <a:spcBef>
                <a:spcPts val="0"/>
              </a:spcBef>
              <a:defRPr sz="1867">
                <a:solidFill>
                  <a:schemeClr val="bg1"/>
                </a:solidFill>
                <a:latin typeface="+mj-lt"/>
              </a:defRPr>
            </a:lvl1pPr>
          </a:lstStyle>
          <a:p>
            <a:pPr lvl="0"/>
            <a:r>
              <a:rPr lang="en-US" dirty="0" smtClean="0"/>
              <a:t>We believe that everyone – from home computer users through to large corporations and governments – should be able to protect what matters to them most. Whether it’s privacy, family, finances, customers, business success or critical infrastructure, we’ve made it our mission to secure it all.</a:t>
            </a:r>
          </a:p>
          <a:p>
            <a:pPr lvl="0"/>
            <a:r>
              <a:rPr lang="en-US" dirty="0" smtClean="0"/>
              <a:t/>
            </a:r>
            <a:br>
              <a:rPr lang="en-US" dirty="0" smtClean="0"/>
            </a:br>
            <a:endParaRPr lang="en-US" dirty="0" smtClean="0"/>
          </a:p>
          <a:p>
            <a:pPr lvl="0"/>
            <a:r>
              <a:rPr lang="en-US" dirty="0" smtClean="0"/>
              <a:t>Eugene Kaspersky,</a:t>
            </a:r>
          </a:p>
          <a:p>
            <a:pPr lvl="0"/>
            <a:r>
              <a:rPr lang="en-US" dirty="0" smtClean="0"/>
              <a:t>chairman and CEO, Kaspersky Lab</a:t>
            </a:r>
            <a:endParaRPr lang="ru-RU" dirty="0" smtClean="0"/>
          </a:p>
        </p:txBody>
      </p:sp>
    </p:spTree>
    <p:extLst>
      <p:ext uri="{BB962C8B-B14F-4D97-AF65-F5344CB8AC3E}">
        <p14:creationId xmlns:p14="http://schemas.microsoft.com/office/powerpoint/2010/main" val="4023120907"/>
      </p:ext>
    </p:extLst>
  </p:cSld>
  <p:clrMapOvr>
    <a:masterClrMapping/>
  </p:clrMapOvr>
  <p:transition spd="slow">
    <p:push/>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parator Slide">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5"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4552" y="6325128"/>
            <a:ext cx="1244600" cy="345037"/>
          </a:xfrm>
          <a:prstGeom prst="rect">
            <a:avLst/>
          </a:prstGeom>
        </p:spPr>
      </p:pic>
      <p:sp>
        <p:nvSpPr>
          <p:cNvPr id="4" name="Овал 3"/>
          <p:cNvSpPr/>
          <p:nvPr userDrawn="1"/>
        </p:nvSpPr>
        <p:spPr>
          <a:xfrm>
            <a:off x="423334" y="6413509"/>
            <a:ext cx="168276" cy="168276"/>
          </a:xfrm>
          <a:prstGeom prst="ellipse">
            <a:avLst/>
          </a:prstGeom>
          <a:solidFill>
            <a:srgbClr val="0A43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ru-RU" sz="2400">
              <a:solidFill>
                <a:srgbClr val="FFFFFF"/>
              </a:solidFill>
            </a:endParaRPr>
          </a:p>
        </p:txBody>
      </p:sp>
      <p:sp>
        <p:nvSpPr>
          <p:cNvPr id="6" name="Объект 7"/>
          <p:cNvSpPr>
            <a:spLocks noGrp="1"/>
          </p:cNvSpPr>
          <p:nvPr>
            <p:ph sz="quarter" idx="10" hasCustomPrompt="1"/>
          </p:nvPr>
        </p:nvSpPr>
        <p:spPr>
          <a:xfrm>
            <a:off x="547515" y="2702984"/>
            <a:ext cx="5812384" cy="1234016"/>
          </a:xfrm>
        </p:spPr>
        <p:txBody>
          <a:bodyPr lIns="0" tIns="0" rIns="0" bIns="0">
            <a:noAutofit/>
          </a:bodyPr>
          <a:lstStyle>
            <a:lvl1pPr>
              <a:lnSpc>
                <a:spcPct val="100000"/>
              </a:lnSpc>
              <a:spcBef>
                <a:spcPts val="0"/>
              </a:spcBef>
              <a:defRPr sz="3733" b="1" baseline="0">
                <a:latin typeface="+mj-lt"/>
              </a:defRPr>
            </a:lvl1pPr>
          </a:lstStyle>
          <a:p>
            <a:pPr lvl="0"/>
            <a:r>
              <a:rPr lang="en-US" dirty="0" smtClean="0"/>
              <a:t>THREAT</a:t>
            </a:r>
            <a:br>
              <a:rPr lang="en-US" dirty="0" smtClean="0"/>
            </a:br>
            <a:r>
              <a:rPr lang="en-US" dirty="0" smtClean="0"/>
              <a:t>LANDSCAPE</a:t>
            </a:r>
            <a:endParaRPr lang="ru-RU" dirty="0" smtClean="0"/>
          </a:p>
        </p:txBody>
      </p:sp>
    </p:spTree>
    <p:extLst>
      <p:ext uri="{BB962C8B-B14F-4D97-AF65-F5344CB8AC3E}">
        <p14:creationId xmlns:p14="http://schemas.microsoft.com/office/powerpoint/2010/main" val="749007298"/>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text (duo blocks)">
    <p:spTree>
      <p:nvGrpSpPr>
        <p:cNvPr id="1" name=""/>
        <p:cNvGrpSpPr/>
        <p:nvPr/>
      </p:nvGrpSpPr>
      <p:grpSpPr>
        <a:xfrm>
          <a:off x="0" y="0"/>
          <a:ext cx="0" cy="0"/>
          <a:chOff x="0" y="0"/>
          <a:chExt cx="0" cy="0"/>
        </a:xfrm>
      </p:grpSpPr>
      <p:sp>
        <p:nvSpPr>
          <p:cNvPr id="3" name="Объект 2"/>
          <p:cNvSpPr>
            <a:spLocks noGrp="1"/>
          </p:cNvSpPr>
          <p:nvPr>
            <p:ph sz="quarter" idx="10" hasCustomPrompt="1"/>
          </p:nvPr>
        </p:nvSpPr>
        <p:spPr>
          <a:xfrm>
            <a:off x="441235" y="2133559"/>
            <a:ext cx="4272499" cy="432172"/>
          </a:xfrm>
        </p:spPr>
        <p:txBody>
          <a:bodyPr lIns="0" tIns="0" rIns="0" bIns="0">
            <a:normAutofit/>
          </a:bodyPr>
          <a:lstStyle>
            <a:lvl1pPr>
              <a:defRPr sz="2133" b="1">
                <a:solidFill>
                  <a:srgbClr val="006D5C"/>
                </a:solidFill>
                <a:latin typeface="+mj-lt"/>
              </a:defRPr>
            </a:lvl1pPr>
          </a:lstStyle>
          <a:p>
            <a:pPr lvl="0"/>
            <a:r>
              <a:rPr lang="en-US" dirty="0" smtClean="0"/>
              <a:t>WHAT BRINGS US TOGETHER</a:t>
            </a:r>
            <a:endParaRPr lang="ru-RU" dirty="0" smtClean="0"/>
          </a:p>
        </p:txBody>
      </p:sp>
      <p:sp>
        <p:nvSpPr>
          <p:cNvPr id="4" name="Объект 2"/>
          <p:cNvSpPr>
            <a:spLocks noGrp="1"/>
          </p:cNvSpPr>
          <p:nvPr>
            <p:ph sz="quarter" idx="11" hasCustomPrompt="1"/>
          </p:nvPr>
        </p:nvSpPr>
        <p:spPr>
          <a:xfrm>
            <a:off x="6525531" y="2133559"/>
            <a:ext cx="4272499" cy="432172"/>
          </a:xfrm>
        </p:spPr>
        <p:txBody>
          <a:bodyPr lIns="0" tIns="0" rIns="0" bIns="0">
            <a:normAutofit/>
          </a:bodyPr>
          <a:lstStyle>
            <a:lvl1pPr>
              <a:defRPr sz="2133" b="1">
                <a:solidFill>
                  <a:srgbClr val="006D5C"/>
                </a:solidFill>
                <a:latin typeface="+mj-lt"/>
              </a:defRPr>
            </a:lvl1pPr>
          </a:lstStyle>
          <a:p>
            <a:pPr lvl="0"/>
            <a:r>
              <a:rPr lang="en-US" dirty="0" smtClean="0"/>
              <a:t>WHAT BRINGS US TOGETHER</a:t>
            </a:r>
            <a:endParaRPr lang="ru-RU" dirty="0" smtClean="0"/>
          </a:p>
        </p:txBody>
      </p:sp>
      <p:sp>
        <p:nvSpPr>
          <p:cNvPr id="5" name="Объект 2"/>
          <p:cNvSpPr>
            <a:spLocks noGrp="1"/>
          </p:cNvSpPr>
          <p:nvPr>
            <p:ph sz="quarter" idx="12" hasCustomPrompt="1"/>
          </p:nvPr>
        </p:nvSpPr>
        <p:spPr>
          <a:xfrm>
            <a:off x="433935" y="3012208"/>
            <a:ext cx="5142580" cy="2373475"/>
          </a:xfrm>
        </p:spPr>
        <p:txBody>
          <a:bodyPr lIns="0" tIns="0" rIns="0" bIns="0">
            <a:noAutofit/>
          </a:bodyPr>
          <a:lstStyle>
            <a:lvl1pPr>
              <a:lnSpc>
                <a:spcPct val="100000"/>
              </a:lnSpc>
              <a:spcBef>
                <a:spcPts val="0"/>
              </a:spcBef>
              <a:defRPr sz="1867" b="0">
                <a:latin typeface="+mj-lt"/>
              </a:defRPr>
            </a:lvl1pPr>
          </a:lstStyle>
          <a:p>
            <a:pPr lvl="0"/>
            <a:r>
              <a:rPr lang="en-US" dirty="0" smtClean="0"/>
              <a:t>We believe that everyone – from home computer users through to large corporations and governments – should be able to protect what matters to them most. Whether it’s privacy, family, finances, customers, business success or critical infrastructure, we’ve made it our mission to secure it all.</a:t>
            </a:r>
            <a:endParaRPr lang="ru-RU" dirty="0" smtClean="0"/>
          </a:p>
        </p:txBody>
      </p:sp>
      <p:sp>
        <p:nvSpPr>
          <p:cNvPr id="6" name="Заголовок 5"/>
          <p:cNvSpPr>
            <a:spLocks noGrp="1"/>
          </p:cNvSpPr>
          <p:nvPr>
            <p:ph type="title" hasCustomPrompt="1"/>
          </p:nvPr>
        </p:nvSpPr>
        <p:spPr>
          <a:xfrm>
            <a:off x="423333" y="232231"/>
            <a:ext cx="9627115" cy="673404"/>
          </a:xfrm>
        </p:spPr>
        <p:txBody>
          <a:bodyPr lIns="0" tIns="0" rIns="0" bIns="0">
            <a:normAutofit/>
          </a:bodyPr>
          <a:lstStyle>
            <a:lvl1pPr>
              <a:defRPr sz="2667" b="1">
                <a:solidFill>
                  <a:srgbClr val="006D5C"/>
                </a:solidFill>
              </a:defRPr>
            </a:lvl1pPr>
          </a:lstStyle>
          <a:p>
            <a:r>
              <a:rPr lang="en-US" dirty="0" smtClean="0"/>
              <a:t>TEXT SLIDE</a:t>
            </a:r>
            <a:endParaRPr lang="ru-RU" dirty="0"/>
          </a:p>
        </p:txBody>
      </p:sp>
      <p:sp>
        <p:nvSpPr>
          <p:cNvPr id="14" name="Объект 2"/>
          <p:cNvSpPr>
            <a:spLocks noGrp="1"/>
          </p:cNvSpPr>
          <p:nvPr>
            <p:ph sz="quarter" idx="13" hasCustomPrompt="1"/>
          </p:nvPr>
        </p:nvSpPr>
        <p:spPr>
          <a:xfrm>
            <a:off x="6525531" y="3012207"/>
            <a:ext cx="5142580" cy="2373476"/>
          </a:xfrm>
        </p:spPr>
        <p:txBody>
          <a:bodyPr lIns="0" tIns="0" rIns="0" bIns="0">
            <a:noAutofit/>
          </a:bodyPr>
          <a:lstStyle>
            <a:lvl1pPr>
              <a:lnSpc>
                <a:spcPct val="100000"/>
              </a:lnSpc>
              <a:spcBef>
                <a:spcPts val="0"/>
              </a:spcBef>
              <a:defRPr sz="1867" b="0">
                <a:latin typeface="+mj-lt"/>
              </a:defRPr>
            </a:lvl1pPr>
          </a:lstStyle>
          <a:p>
            <a:pPr lvl="0"/>
            <a:r>
              <a:rPr lang="en-US" dirty="0" smtClean="0"/>
              <a:t>We believe that everyone – from home computer users through to large corporations and governments – should be able to protect what matters to them most. Whether it’s privacy, family, finances, customers, business success or critical infrastructure, we’ve made it our mission to secure it all.</a:t>
            </a:r>
            <a:endParaRPr lang="ru-RU" dirty="0" smtClean="0"/>
          </a:p>
        </p:txBody>
      </p:sp>
    </p:spTree>
    <p:extLst>
      <p:ext uri="{BB962C8B-B14F-4D97-AF65-F5344CB8AC3E}">
        <p14:creationId xmlns:p14="http://schemas.microsoft.com/office/powerpoint/2010/main" val="1965181593"/>
      </p:ext>
    </p:extLst>
  </p:cSld>
  <p:clrMapOvr>
    <a:masterClrMapping/>
  </p:clrMapOvr>
  <p:transition spd="slow">
    <p:push/>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text (quad blocks)">
    <p:spTree>
      <p:nvGrpSpPr>
        <p:cNvPr id="1" name=""/>
        <p:cNvGrpSpPr/>
        <p:nvPr/>
      </p:nvGrpSpPr>
      <p:grpSpPr>
        <a:xfrm>
          <a:off x="0" y="0"/>
          <a:ext cx="0" cy="0"/>
          <a:chOff x="0" y="0"/>
          <a:chExt cx="0" cy="0"/>
        </a:xfrm>
      </p:grpSpPr>
      <p:sp>
        <p:nvSpPr>
          <p:cNvPr id="5" name="Объект 2"/>
          <p:cNvSpPr>
            <a:spLocks noGrp="1"/>
          </p:cNvSpPr>
          <p:nvPr>
            <p:ph sz="quarter" idx="12" hasCustomPrompt="1"/>
          </p:nvPr>
        </p:nvSpPr>
        <p:spPr>
          <a:xfrm>
            <a:off x="433935" y="1952036"/>
            <a:ext cx="5142580" cy="1451123"/>
          </a:xfrm>
        </p:spPr>
        <p:txBody>
          <a:bodyPr lIns="0" tIns="0" rIns="0" bIns="0">
            <a:noAutofit/>
          </a:bodyPr>
          <a:lstStyle>
            <a:lvl1pPr>
              <a:lnSpc>
                <a:spcPct val="100000"/>
              </a:lnSpc>
              <a:spcBef>
                <a:spcPts val="0"/>
              </a:spcBef>
              <a:defRPr sz="1467" b="0">
                <a:latin typeface="+mj-lt"/>
              </a:defRPr>
            </a:lvl1pPr>
          </a:lstStyle>
          <a:p>
            <a:pPr lvl="0"/>
            <a:r>
              <a:rPr lang="en-US" dirty="0" smtClean="0"/>
              <a:t>We believe that everyone – from home computer users through to large corporations and governments – should be able to protect what matters to them most. Whether it’s privacy, family, finances, customers, business success or critical infrastructure, we’ve made it our mission to secure it all.</a:t>
            </a:r>
            <a:endParaRPr lang="ru-RU" dirty="0" smtClean="0"/>
          </a:p>
        </p:txBody>
      </p:sp>
      <p:sp>
        <p:nvSpPr>
          <p:cNvPr id="3" name="Объект 2"/>
          <p:cNvSpPr>
            <a:spLocks noGrp="1"/>
          </p:cNvSpPr>
          <p:nvPr>
            <p:ph sz="quarter" idx="10" hasCustomPrompt="1"/>
          </p:nvPr>
        </p:nvSpPr>
        <p:spPr>
          <a:xfrm>
            <a:off x="441235" y="1264218"/>
            <a:ext cx="5135280" cy="432172"/>
          </a:xfrm>
        </p:spPr>
        <p:txBody>
          <a:bodyPr lIns="0" tIns="0" rIns="0" bIns="0">
            <a:normAutofit/>
          </a:bodyPr>
          <a:lstStyle>
            <a:lvl1pPr>
              <a:defRPr sz="2133" b="1">
                <a:solidFill>
                  <a:srgbClr val="006D5C"/>
                </a:solidFill>
                <a:latin typeface="+mj-lt"/>
              </a:defRPr>
            </a:lvl1pPr>
          </a:lstStyle>
          <a:p>
            <a:pPr lvl="0"/>
            <a:r>
              <a:rPr lang="en-US" dirty="0" smtClean="0"/>
              <a:t>What brings us together</a:t>
            </a:r>
            <a:endParaRPr lang="ru-RU" dirty="0" smtClean="0"/>
          </a:p>
        </p:txBody>
      </p:sp>
      <p:sp>
        <p:nvSpPr>
          <p:cNvPr id="4" name="Объект 2"/>
          <p:cNvSpPr>
            <a:spLocks noGrp="1"/>
          </p:cNvSpPr>
          <p:nvPr>
            <p:ph sz="quarter" idx="11" hasCustomPrompt="1"/>
          </p:nvPr>
        </p:nvSpPr>
        <p:spPr>
          <a:xfrm>
            <a:off x="6525530" y="1264218"/>
            <a:ext cx="5142580" cy="432172"/>
          </a:xfrm>
        </p:spPr>
        <p:txBody>
          <a:bodyPr lIns="0" tIns="0" rIns="0" bIns="0">
            <a:normAutofit/>
          </a:bodyPr>
          <a:lstStyle>
            <a:lvl1pPr>
              <a:defRPr sz="2133" b="1">
                <a:solidFill>
                  <a:srgbClr val="006D5C"/>
                </a:solidFill>
                <a:latin typeface="+mj-lt"/>
              </a:defRPr>
            </a:lvl1pPr>
          </a:lstStyle>
          <a:p>
            <a:pPr lvl="0"/>
            <a:r>
              <a:rPr lang="en-US" dirty="0" smtClean="0"/>
              <a:t>What brings us together</a:t>
            </a:r>
            <a:endParaRPr lang="ru-RU" dirty="0" smtClean="0"/>
          </a:p>
        </p:txBody>
      </p:sp>
      <p:sp>
        <p:nvSpPr>
          <p:cNvPr id="6" name="Заголовок 5"/>
          <p:cNvSpPr>
            <a:spLocks noGrp="1"/>
          </p:cNvSpPr>
          <p:nvPr>
            <p:ph type="title" hasCustomPrompt="1"/>
          </p:nvPr>
        </p:nvSpPr>
        <p:spPr>
          <a:xfrm>
            <a:off x="423333" y="232231"/>
            <a:ext cx="9627115" cy="673404"/>
          </a:xfrm>
        </p:spPr>
        <p:txBody>
          <a:bodyPr lIns="0" tIns="0" rIns="0" bIns="0">
            <a:normAutofit/>
          </a:bodyPr>
          <a:lstStyle>
            <a:lvl1pPr>
              <a:defRPr sz="2667" b="1">
                <a:solidFill>
                  <a:srgbClr val="006D5C"/>
                </a:solidFill>
              </a:defRPr>
            </a:lvl1pPr>
          </a:lstStyle>
          <a:p>
            <a:r>
              <a:rPr lang="en-US" dirty="0" smtClean="0"/>
              <a:t>TEXT SLIDE</a:t>
            </a:r>
            <a:endParaRPr lang="ru-RU" dirty="0"/>
          </a:p>
        </p:txBody>
      </p:sp>
      <p:sp>
        <p:nvSpPr>
          <p:cNvPr id="14" name="Объект 2"/>
          <p:cNvSpPr>
            <a:spLocks noGrp="1"/>
          </p:cNvSpPr>
          <p:nvPr>
            <p:ph sz="quarter" idx="13" hasCustomPrompt="1"/>
          </p:nvPr>
        </p:nvSpPr>
        <p:spPr>
          <a:xfrm>
            <a:off x="6525531" y="1952035"/>
            <a:ext cx="5142580" cy="1451124"/>
          </a:xfrm>
        </p:spPr>
        <p:txBody>
          <a:bodyPr lIns="0" tIns="0" rIns="0" bIns="0">
            <a:noAutofit/>
          </a:bodyPr>
          <a:lstStyle>
            <a:lvl1pPr>
              <a:lnSpc>
                <a:spcPct val="100000"/>
              </a:lnSpc>
              <a:spcBef>
                <a:spcPts val="0"/>
              </a:spcBef>
              <a:defRPr sz="1467" b="0">
                <a:latin typeface="+mj-lt"/>
              </a:defRPr>
            </a:lvl1pPr>
          </a:lstStyle>
          <a:p>
            <a:pPr lvl="0"/>
            <a:r>
              <a:rPr lang="en-US" dirty="0" smtClean="0"/>
              <a:t>We believe that everyone – from home computer users through to large corporations and governments – should be able to protect what matters to them most. Whether it’s privacy, family, finances, customers, business success or critical infrastructure, we’ve made it our mission to secure it all.</a:t>
            </a:r>
            <a:endParaRPr lang="ru-RU" dirty="0" smtClean="0"/>
          </a:p>
        </p:txBody>
      </p:sp>
      <p:sp>
        <p:nvSpPr>
          <p:cNvPr id="10" name="Объект 2"/>
          <p:cNvSpPr>
            <a:spLocks noGrp="1"/>
          </p:cNvSpPr>
          <p:nvPr>
            <p:ph sz="quarter" idx="14" hasCustomPrompt="1"/>
          </p:nvPr>
        </p:nvSpPr>
        <p:spPr>
          <a:xfrm>
            <a:off x="433935" y="4601179"/>
            <a:ext cx="5142580" cy="1473621"/>
          </a:xfrm>
        </p:spPr>
        <p:txBody>
          <a:bodyPr lIns="0" tIns="0" rIns="0" bIns="0">
            <a:noAutofit/>
          </a:bodyPr>
          <a:lstStyle>
            <a:lvl1pPr>
              <a:lnSpc>
                <a:spcPct val="100000"/>
              </a:lnSpc>
              <a:spcBef>
                <a:spcPts val="0"/>
              </a:spcBef>
              <a:defRPr sz="1467" b="0">
                <a:latin typeface="+mj-lt"/>
              </a:defRPr>
            </a:lvl1pPr>
          </a:lstStyle>
          <a:p>
            <a:pPr lvl="0"/>
            <a:r>
              <a:rPr lang="en-US" dirty="0" smtClean="0"/>
              <a:t>We believe that everyone – from home computer users through to large corporations and governments – should be able to protect what matters to them most. Whether it’s privacy, family, finances, customers, business success or critical infrastructure, we’ve made it our mission to secure it all.</a:t>
            </a:r>
            <a:endParaRPr lang="ru-RU" dirty="0" smtClean="0"/>
          </a:p>
        </p:txBody>
      </p:sp>
      <p:sp>
        <p:nvSpPr>
          <p:cNvPr id="11" name="Объект 2"/>
          <p:cNvSpPr>
            <a:spLocks noGrp="1"/>
          </p:cNvSpPr>
          <p:nvPr>
            <p:ph sz="quarter" idx="15" hasCustomPrompt="1"/>
          </p:nvPr>
        </p:nvSpPr>
        <p:spPr>
          <a:xfrm>
            <a:off x="441235" y="3913361"/>
            <a:ext cx="5135280" cy="432172"/>
          </a:xfrm>
        </p:spPr>
        <p:txBody>
          <a:bodyPr lIns="0" tIns="0" rIns="0" bIns="0">
            <a:normAutofit/>
          </a:bodyPr>
          <a:lstStyle>
            <a:lvl1pPr>
              <a:defRPr sz="2133" b="1">
                <a:solidFill>
                  <a:srgbClr val="006D5C"/>
                </a:solidFill>
                <a:latin typeface="+mj-lt"/>
              </a:defRPr>
            </a:lvl1pPr>
          </a:lstStyle>
          <a:p>
            <a:pPr lvl="0"/>
            <a:r>
              <a:rPr lang="en-US" dirty="0" smtClean="0"/>
              <a:t>What brings us together</a:t>
            </a:r>
            <a:endParaRPr lang="ru-RU" dirty="0" smtClean="0"/>
          </a:p>
        </p:txBody>
      </p:sp>
      <p:sp>
        <p:nvSpPr>
          <p:cNvPr id="12" name="Объект 2"/>
          <p:cNvSpPr>
            <a:spLocks noGrp="1"/>
          </p:cNvSpPr>
          <p:nvPr>
            <p:ph sz="quarter" idx="16" hasCustomPrompt="1"/>
          </p:nvPr>
        </p:nvSpPr>
        <p:spPr>
          <a:xfrm>
            <a:off x="6525530" y="3913361"/>
            <a:ext cx="5142580" cy="432172"/>
          </a:xfrm>
        </p:spPr>
        <p:txBody>
          <a:bodyPr lIns="0" tIns="0" rIns="0" bIns="0">
            <a:normAutofit/>
          </a:bodyPr>
          <a:lstStyle>
            <a:lvl1pPr>
              <a:defRPr sz="2133" b="1">
                <a:solidFill>
                  <a:srgbClr val="006D5C"/>
                </a:solidFill>
                <a:latin typeface="+mj-lt"/>
              </a:defRPr>
            </a:lvl1pPr>
          </a:lstStyle>
          <a:p>
            <a:pPr lvl="0"/>
            <a:r>
              <a:rPr lang="en-US" dirty="0" smtClean="0"/>
              <a:t>What brings us together</a:t>
            </a:r>
            <a:endParaRPr lang="ru-RU" dirty="0" smtClean="0"/>
          </a:p>
        </p:txBody>
      </p:sp>
      <p:sp>
        <p:nvSpPr>
          <p:cNvPr id="13" name="Объект 2"/>
          <p:cNvSpPr>
            <a:spLocks noGrp="1"/>
          </p:cNvSpPr>
          <p:nvPr>
            <p:ph sz="quarter" idx="17" hasCustomPrompt="1"/>
          </p:nvPr>
        </p:nvSpPr>
        <p:spPr>
          <a:xfrm>
            <a:off x="6525531" y="4601179"/>
            <a:ext cx="5142580" cy="1473621"/>
          </a:xfrm>
        </p:spPr>
        <p:txBody>
          <a:bodyPr lIns="0" tIns="0" rIns="0" bIns="0">
            <a:noAutofit/>
          </a:bodyPr>
          <a:lstStyle>
            <a:lvl1pPr>
              <a:lnSpc>
                <a:spcPct val="100000"/>
              </a:lnSpc>
              <a:spcBef>
                <a:spcPts val="0"/>
              </a:spcBef>
              <a:defRPr sz="1467" b="0">
                <a:latin typeface="+mj-lt"/>
              </a:defRPr>
            </a:lvl1pPr>
          </a:lstStyle>
          <a:p>
            <a:pPr lvl="0"/>
            <a:r>
              <a:rPr lang="en-US" dirty="0" smtClean="0"/>
              <a:t>We believe that everyone – from home computer users through to large corporations and governments – should be able to protect what matters to them most. Whether it’s privacy, family, finances, customers, business success or critical infrastructure, we’ve made it our mission to secure it all.</a:t>
            </a:r>
            <a:endParaRPr lang="ru-RU" dirty="0" smtClean="0"/>
          </a:p>
        </p:txBody>
      </p:sp>
    </p:spTree>
    <p:extLst>
      <p:ext uri="{BB962C8B-B14F-4D97-AF65-F5344CB8AC3E}">
        <p14:creationId xmlns:p14="http://schemas.microsoft.com/office/powerpoint/2010/main" val="3378854478"/>
      </p:ext>
    </p:extLst>
  </p:cSld>
  <p:clrMapOvr>
    <a:masterClrMapping/>
  </p:clrMapOvr>
  <p:transition spd="slow">
    <p:push/>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acts about us">
    <p:spTree>
      <p:nvGrpSpPr>
        <p:cNvPr id="1" name=""/>
        <p:cNvGrpSpPr/>
        <p:nvPr/>
      </p:nvGrpSpPr>
      <p:grpSpPr>
        <a:xfrm>
          <a:off x="0" y="0"/>
          <a:ext cx="0" cy="0"/>
          <a:chOff x="0" y="0"/>
          <a:chExt cx="0" cy="0"/>
        </a:xfrm>
      </p:grpSpPr>
      <p:sp>
        <p:nvSpPr>
          <p:cNvPr id="15" name="Рисунок 13"/>
          <p:cNvSpPr>
            <a:spLocks noGrp="1"/>
          </p:cNvSpPr>
          <p:nvPr>
            <p:ph type="pic" sz="quarter" idx="20"/>
          </p:nvPr>
        </p:nvSpPr>
        <p:spPr>
          <a:xfrm>
            <a:off x="4309713" y="1173385"/>
            <a:ext cx="1652463" cy="1110499"/>
          </a:xfrm>
        </p:spPr>
        <p:txBody>
          <a:bodyPr/>
          <a:lstStyle/>
          <a:p>
            <a:endParaRPr lang="ru-RU"/>
          </a:p>
        </p:txBody>
      </p:sp>
      <p:sp>
        <p:nvSpPr>
          <p:cNvPr id="14" name="Рисунок 13"/>
          <p:cNvSpPr>
            <a:spLocks noGrp="1"/>
          </p:cNvSpPr>
          <p:nvPr>
            <p:ph type="pic" sz="quarter" idx="19"/>
          </p:nvPr>
        </p:nvSpPr>
        <p:spPr>
          <a:xfrm>
            <a:off x="418485" y="1173385"/>
            <a:ext cx="1652463" cy="1110499"/>
          </a:xfrm>
        </p:spPr>
        <p:txBody>
          <a:bodyPr/>
          <a:lstStyle/>
          <a:p>
            <a:endParaRPr lang="ru-RU"/>
          </a:p>
        </p:txBody>
      </p:sp>
      <p:sp>
        <p:nvSpPr>
          <p:cNvPr id="16" name="Рисунок 13"/>
          <p:cNvSpPr>
            <a:spLocks noGrp="1"/>
          </p:cNvSpPr>
          <p:nvPr>
            <p:ph type="pic" sz="quarter" idx="21"/>
          </p:nvPr>
        </p:nvSpPr>
        <p:spPr>
          <a:xfrm>
            <a:off x="8176187" y="1173385"/>
            <a:ext cx="1652463" cy="1110499"/>
          </a:xfrm>
        </p:spPr>
        <p:txBody>
          <a:bodyPr/>
          <a:lstStyle/>
          <a:p>
            <a:endParaRPr lang="ru-RU"/>
          </a:p>
        </p:txBody>
      </p:sp>
      <p:sp>
        <p:nvSpPr>
          <p:cNvPr id="3" name="Заголовок 5"/>
          <p:cNvSpPr>
            <a:spLocks noGrp="1"/>
          </p:cNvSpPr>
          <p:nvPr>
            <p:ph type="title" hasCustomPrompt="1"/>
          </p:nvPr>
        </p:nvSpPr>
        <p:spPr>
          <a:xfrm>
            <a:off x="423333" y="232231"/>
            <a:ext cx="9627115" cy="673404"/>
          </a:xfrm>
        </p:spPr>
        <p:txBody>
          <a:bodyPr lIns="0" tIns="0" rIns="0" bIns="0">
            <a:normAutofit/>
          </a:bodyPr>
          <a:lstStyle>
            <a:lvl1pPr>
              <a:defRPr sz="2667" b="1" baseline="0">
                <a:solidFill>
                  <a:srgbClr val="006D5C"/>
                </a:solidFill>
              </a:defRPr>
            </a:lvl1pPr>
          </a:lstStyle>
          <a:p>
            <a:r>
              <a:rPr lang="en-US" dirty="0" smtClean="0"/>
              <a:t>FACTS ABOUT US</a:t>
            </a:r>
            <a:endParaRPr lang="ru-RU" dirty="0"/>
          </a:p>
        </p:txBody>
      </p:sp>
      <p:sp>
        <p:nvSpPr>
          <p:cNvPr id="4" name="Объект 2"/>
          <p:cNvSpPr>
            <a:spLocks noGrp="1"/>
          </p:cNvSpPr>
          <p:nvPr>
            <p:ph sz="quarter" idx="12" hasCustomPrompt="1"/>
          </p:nvPr>
        </p:nvSpPr>
        <p:spPr>
          <a:xfrm>
            <a:off x="423334" y="2551623"/>
            <a:ext cx="2924433" cy="2433333"/>
          </a:xfrm>
        </p:spPr>
        <p:txBody>
          <a:bodyPr lIns="0" tIns="0" rIns="0" bIns="0">
            <a:noAutofit/>
          </a:bodyPr>
          <a:lstStyle>
            <a:lvl1pPr>
              <a:lnSpc>
                <a:spcPct val="100000"/>
              </a:lnSpc>
              <a:spcBef>
                <a:spcPts val="0"/>
              </a:spcBef>
              <a:defRPr sz="1467" b="0">
                <a:latin typeface="+mj-lt"/>
              </a:defRPr>
            </a:lvl1pPr>
          </a:lstStyle>
          <a:p>
            <a:pPr lvl="0"/>
            <a:r>
              <a:rPr lang="en-US" dirty="0" smtClean="0"/>
              <a:t>Founded in 1997 and led</a:t>
            </a:r>
            <a:br>
              <a:rPr lang="en-US" dirty="0" smtClean="0"/>
            </a:br>
            <a:r>
              <a:rPr lang="en-US" dirty="0" smtClean="0"/>
              <a:t>by Eugene Kaspersky</a:t>
            </a:r>
            <a:br>
              <a:rPr lang="en-US" dirty="0" smtClean="0"/>
            </a:br>
            <a:endParaRPr lang="en-US" dirty="0" smtClean="0"/>
          </a:p>
          <a:p>
            <a:pPr lvl="0"/>
            <a:r>
              <a:rPr lang="en-US" dirty="0" smtClean="0"/>
              <a:t>Holding company registered</a:t>
            </a:r>
            <a:br>
              <a:rPr lang="en-US" dirty="0" smtClean="0"/>
            </a:br>
            <a:r>
              <a:rPr lang="en-US" dirty="0" smtClean="0"/>
              <a:t>in the United Kingdom</a:t>
            </a:r>
            <a:br>
              <a:rPr lang="en-US" dirty="0" smtClean="0"/>
            </a:br>
            <a:endParaRPr lang="en-US" dirty="0" smtClean="0"/>
          </a:p>
          <a:p>
            <a:pPr lvl="0"/>
            <a:r>
              <a:rPr lang="en-US" dirty="0" smtClean="0"/>
              <a:t>Provides innovative</a:t>
            </a:r>
            <a:br>
              <a:rPr lang="en-US" dirty="0" smtClean="0"/>
            </a:br>
            <a:r>
              <a:rPr lang="en-US" dirty="0" smtClean="0"/>
              <a:t>IT security solutions for</a:t>
            </a:r>
            <a:br>
              <a:rPr lang="en-US" dirty="0" smtClean="0"/>
            </a:br>
            <a:r>
              <a:rPr lang="en-US" dirty="0" smtClean="0"/>
              <a:t>business and consumers</a:t>
            </a:r>
            <a:endParaRPr lang="ru-RU" dirty="0" smtClean="0"/>
          </a:p>
        </p:txBody>
      </p:sp>
      <p:sp>
        <p:nvSpPr>
          <p:cNvPr id="5" name="Объект 2"/>
          <p:cNvSpPr>
            <a:spLocks noGrp="1"/>
          </p:cNvSpPr>
          <p:nvPr>
            <p:ph sz="quarter" idx="15" hasCustomPrompt="1"/>
          </p:nvPr>
        </p:nvSpPr>
        <p:spPr>
          <a:xfrm>
            <a:off x="441236" y="5333995"/>
            <a:ext cx="4907513" cy="889227"/>
          </a:xfrm>
        </p:spPr>
        <p:txBody>
          <a:bodyPr lIns="0" tIns="0" rIns="0" bIns="0" anchor="ctr" anchorCtr="0">
            <a:noAutofit/>
          </a:bodyPr>
          <a:lstStyle>
            <a:lvl1pPr>
              <a:defRPr sz="5867" b="1">
                <a:solidFill>
                  <a:srgbClr val="FF0000"/>
                </a:solidFill>
                <a:latin typeface="+mj-lt"/>
              </a:defRPr>
            </a:lvl1pPr>
          </a:lstStyle>
          <a:p>
            <a:pPr lvl="0"/>
            <a:r>
              <a:rPr lang="en-US" dirty="0" smtClean="0"/>
              <a:t>&gt; 400,000,000</a:t>
            </a:r>
            <a:endParaRPr lang="ru-RU" dirty="0" smtClean="0"/>
          </a:p>
        </p:txBody>
      </p:sp>
      <p:sp>
        <p:nvSpPr>
          <p:cNvPr id="9" name="Объект 2"/>
          <p:cNvSpPr>
            <a:spLocks noGrp="1"/>
          </p:cNvSpPr>
          <p:nvPr>
            <p:ph sz="quarter" idx="16" hasCustomPrompt="1"/>
          </p:nvPr>
        </p:nvSpPr>
        <p:spPr>
          <a:xfrm>
            <a:off x="4303061" y="2551623"/>
            <a:ext cx="2924433" cy="2433333"/>
          </a:xfrm>
        </p:spPr>
        <p:txBody>
          <a:bodyPr lIns="0" tIns="0" rIns="0" bIns="0">
            <a:noAutofit/>
          </a:bodyPr>
          <a:lstStyle>
            <a:lvl1pPr>
              <a:lnSpc>
                <a:spcPct val="100000"/>
              </a:lnSpc>
              <a:spcBef>
                <a:spcPts val="0"/>
              </a:spcBef>
              <a:defRPr sz="1467" b="0">
                <a:latin typeface="+mj-lt"/>
              </a:defRPr>
            </a:lvl1pPr>
          </a:lstStyle>
          <a:p>
            <a:pPr lvl="0"/>
            <a:r>
              <a:rPr lang="en-US" dirty="0" smtClean="0"/>
              <a:t>&gt;20 million products</a:t>
            </a:r>
            <a:br>
              <a:rPr lang="en-US" dirty="0" smtClean="0"/>
            </a:br>
            <a:r>
              <a:rPr lang="en-US" dirty="0" smtClean="0"/>
              <a:t>Activation per year</a:t>
            </a:r>
            <a:br>
              <a:rPr lang="en-US" dirty="0" smtClean="0"/>
            </a:br>
            <a:endParaRPr lang="en-US" dirty="0" smtClean="0"/>
          </a:p>
          <a:p>
            <a:pPr lvl="0"/>
            <a:r>
              <a:rPr lang="en-US" dirty="0" smtClean="0"/>
              <a:t>711 million USD — global</a:t>
            </a:r>
            <a:br>
              <a:rPr lang="en-US" dirty="0" smtClean="0"/>
            </a:br>
            <a:r>
              <a:rPr lang="en-US" dirty="0" smtClean="0"/>
              <a:t>Unaudited revenue in 2014</a:t>
            </a:r>
            <a:br>
              <a:rPr lang="en-US" dirty="0" smtClean="0"/>
            </a:br>
            <a:endParaRPr lang="en-US" dirty="0" smtClean="0"/>
          </a:p>
          <a:p>
            <a:pPr lvl="0"/>
            <a:r>
              <a:rPr lang="en-US" dirty="0" smtClean="0"/>
              <a:t>&gt;3,000 highly qualified</a:t>
            </a:r>
            <a:br>
              <a:rPr lang="en-US" dirty="0" smtClean="0"/>
            </a:br>
            <a:r>
              <a:rPr lang="en-US" dirty="0" smtClean="0"/>
              <a:t>specialists</a:t>
            </a:r>
            <a:endParaRPr lang="ru-RU" dirty="0" smtClean="0"/>
          </a:p>
        </p:txBody>
      </p:sp>
      <p:sp>
        <p:nvSpPr>
          <p:cNvPr id="10" name="Объект 2"/>
          <p:cNvSpPr>
            <a:spLocks noGrp="1"/>
          </p:cNvSpPr>
          <p:nvPr>
            <p:ph sz="quarter" idx="17" hasCustomPrompt="1"/>
          </p:nvPr>
        </p:nvSpPr>
        <p:spPr>
          <a:xfrm>
            <a:off x="8176188" y="2551623"/>
            <a:ext cx="2924433" cy="2433333"/>
          </a:xfrm>
        </p:spPr>
        <p:txBody>
          <a:bodyPr lIns="0" tIns="0" rIns="0" bIns="0">
            <a:noAutofit/>
          </a:bodyPr>
          <a:lstStyle>
            <a:lvl1pPr>
              <a:lnSpc>
                <a:spcPct val="100000"/>
              </a:lnSpc>
              <a:spcBef>
                <a:spcPts val="0"/>
              </a:spcBef>
              <a:defRPr sz="1467" b="0">
                <a:latin typeface="+mj-lt"/>
              </a:defRPr>
            </a:lvl1pPr>
          </a:lstStyle>
          <a:p>
            <a:pPr lvl="0"/>
            <a:r>
              <a:rPr lang="en-US" dirty="0" smtClean="0"/>
              <a:t>One of the four biggest endpoint</a:t>
            </a:r>
            <a:br>
              <a:rPr lang="en-US" dirty="0" smtClean="0"/>
            </a:br>
            <a:r>
              <a:rPr lang="en-US" dirty="0" smtClean="0"/>
              <a:t>security vendors*</a:t>
            </a:r>
            <a:br>
              <a:rPr lang="en-US" dirty="0" smtClean="0"/>
            </a:br>
            <a:endParaRPr lang="en-US" dirty="0" smtClean="0"/>
          </a:p>
          <a:p>
            <a:pPr lvl="0"/>
            <a:r>
              <a:rPr lang="en-US" dirty="0" smtClean="0"/>
              <a:t>“Leader” according to the Gartner</a:t>
            </a:r>
            <a:br>
              <a:rPr lang="en-US" dirty="0" smtClean="0"/>
            </a:br>
            <a:r>
              <a:rPr lang="en-US" dirty="0" smtClean="0"/>
              <a:t>Magic Quadrant for Endpoint Protection Platforms**</a:t>
            </a:r>
            <a:br>
              <a:rPr lang="en-US" dirty="0" smtClean="0"/>
            </a:br>
            <a:endParaRPr lang="en-US" dirty="0" smtClean="0"/>
          </a:p>
          <a:p>
            <a:pPr lvl="0"/>
            <a:r>
              <a:rPr lang="en-US" dirty="0" smtClean="0"/>
              <a:t>Our solutions are recognized and awarded in independent tests and</a:t>
            </a:r>
            <a:br>
              <a:rPr lang="en-US" dirty="0" smtClean="0"/>
            </a:br>
            <a:r>
              <a:rPr lang="en-US" dirty="0" smtClean="0"/>
              <a:t>reviews</a:t>
            </a:r>
            <a:endParaRPr lang="ru-RU" dirty="0" smtClean="0"/>
          </a:p>
        </p:txBody>
      </p:sp>
      <p:sp>
        <p:nvSpPr>
          <p:cNvPr id="11" name="Объект 2"/>
          <p:cNvSpPr>
            <a:spLocks noGrp="1"/>
          </p:cNvSpPr>
          <p:nvPr>
            <p:ph sz="quarter" idx="18" hasCustomPrompt="1"/>
          </p:nvPr>
        </p:nvSpPr>
        <p:spPr>
          <a:xfrm>
            <a:off x="5549474" y="5333997"/>
            <a:ext cx="2119687" cy="889225"/>
          </a:xfrm>
        </p:spPr>
        <p:txBody>
          <a:bodyPr lIns="0" tIns="0" rIns="0" bIns="0" anchor="ctr" anchorCtr="0">
            <a:noAutofit/>
          </a:bodyPr>
          <a:lstStyle>
            <a:lvl1pPr>
              <a:lnSpc>
                <a:spcPct val="100000"/>
              </a:lnSpc>
              <a:spcBef>
                <a:spcPts val="0"/>
              </a:spcBef>
              <a:defRPr sz="1467" b="0">
                <a:latin typeface="+mj-lt"/>
              </a:defRPr>
            </a:lvl1pPr>
          </a:lstStyle>
          <a:p>
            <a:pPr lvl="0"/>
            <a:r>
              <a:rPr lang="en-US" dirty="0" smtClean="0"/>
              <a:t>People worldwide</a:t>
            </a:r>
            <a:br>
              <a:rPr lang="en-US" dirty="0" smtClean="0"/>
            </a:br>
            <a:r>
              <a:rPr lang="en-US" dirty="0" smtClean="0"/>
              <a:t>are protected by us</a:t>
            </a:r>
          </a:p>
        </p:txBody>
      </p:sp>
    </p:spTree>
    <p:extLst>
      <p:ext uri="{BB962C8B-B14F-4D97-AF65-F5344CB8AC3E}">
        <p14:creationId xmlns:p14="http://schemas.microsoft.com/office/powerpoint/2010/main" val="2542372919"/>
      </p:ext>
    </p:extLst>
  </p:cSld>
  <p:clrMapOvr>
    <a:masterClrMapping/>
  </p:clrMapOvr>
  <p:transition spd="slow">
    <p:push/>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ap/Geography">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423334" y="1176743"/>
            <a:ext cx="1661068" cy="1106984"/>
          </a:xfrm>
        </p:spPr>
        <p:txBody>
          <a:bodyPr/>
          <a:lstStyle/>
          <a:p>
            <a:endParaRPr lang="en-US" dirty="0"/>
          </a:p>
        </p:txBody>
      </p:sp>
      <p:sp>
        <p:nvSpPr>
          <p:cNvPr id="11" name="Picture Placeholder 7"/>
          <p:cNvSpPr>
            <a:spLocks noGrp="1"/>
          </p:cNvSpPr>
          <p:nvPr>
            <p:ph type="pic" sz="quarter" idx="27"/>
          </p:nvPr>
        </p:nvSpPr>
        <p:spPr>
          <a:xfrm>
            <a:off x="6351518" y="1188875"/>
            <a:ext cx="1661068" cy="1106984"/>
          </a:xfrm>
        </p:spPr>
        <p:txBody>
          <a:bodyPr/>
          <a:lstStyle/>
          <a:p>
            <a:endParaRPr lang="en-US" dirty="0"/>
          </a:p>
        </p:txBody>
      </p:sp>
      <p:sp>
        <p:nvSpPr>
          <p:cNvPr id="21" name="Заголовок 5"/>
          <p:cNvSpPr>
            <a:spLocks noGrp="1"/>
          </p:cNvSpPr>
          <p:nvPr>
            <p:ph type="title" hasCustomPrompt="1"/>
          </p:nvPr>
        </p:nvSpPr>
        <p:spPr>
          <a:xfrm>
            <a:off x="423333" y="233298"/>
            <a:ext cx="9627115" cy="673404"/>
          </a:xfrm>
        </p:spPr>
        <p:txBody>
          <a:bodyPr lIns="0" tIns="0" rIns="0" bIns="0">
            <a:normAutofit/>
          </a:bodyPr>
          <a:lstStyle>
            <a:lvl1pPr>
              <a:defRPr sz="2667" b="1" baseline="0">
                <a:solidFill>
                  <a:schemeClr val="tx1"/>
                </a:solidFill>
              </a:defRPr>
            </a:lvl1pPr>
          </a:lstStyle>
          <a:p>
            <a:r>
              <a:rPr lang="en-US" dirty="0" smtClean="0"/>
              <a:t>GEOGRAPHY</a:t>
            </a:r>
            <a:endParaRPr lang="ru-RU" dirty="0"/>
          </a:p>
        </p:txBody>
      </p:sp>
      <p:sp>
        <p:nvSpPr>
          <p:cNvPr id="22" name="Объект 2"/>
          <p:cNvSpPr>
            <a:spLocks noGrp="1"/>
          </p:cNvSpPr>
          <p:nvPr>
            <p:ph sz="quarter" idx="15" hasCustomPrompt="1"/>
          </p:nvPr>
        </p:nvSpPr>
        <p:spPr>
          <a:xfrm>
            <a:off x="2270036" y="1282387"/>
            <a:ext cx="1328571" cy="889227"/>
          </a:xfrm>
        </p:spPr>
        <p:txBody>
          <a:bodyPr lIns="0" tIns="0" rIns="0" bIns="0" anchor="ctr" anchorCtr="0">
            <a:noAutofit/>
          </a:bodyPr>
          <a:lstStyle>
            <a:lvl1pPr algn="l">
              <a:defRPr sz="5867" b="0">
                <a:solidFill>
                  <a:srgbClr val="FF0000"/>
                </a:solidFill>
                <a:latin typeface="+mj-lt"/>
              </a:defRPr>
            </a:lvl1pPr>
          </a:lstStyle>
          <a:p>
            <a:pPr lvl="0"/>
            <a:r>
              <a:rPr lang="en-US" dirty="0" smtClean="0"/>
              <a:t>200</a:t>
            </a:r>
            <a:endParaRPr lang="ru-RU" dirty="0" smtClean="0"/>
          </a:p>
        </p:txBody>
      </p:sp>
      <p:sp>
        <p:nvSpPr>
          <p:cNvPr id="29" name="Объект 2"/>
          <p:cNvSpPr>
            <a:spLocks noGrp="1"/>
          </p:cNvSpPr>
          <p:nvPr>
            <p:ph sz="quarter" idx="18" hasCustomPrompt="1"/>
          </p:nvPr>
        </p:nvSpPr>
        <p:spPr>
          <a:xfrm>
            <a:off x="3684182" y="1282389"/>
            <a:ext cx="1552709" cy="889225"/>
          </a:xfrm>
        </p:spPr>
        <p:txBody>
          <a:bodyPr lIns="0" tIns="0" rIns="0" bIns="0" anchor="ctr" anchorCtr="0">
            <a:noAutofit/>
          </a:bodyPr>
          <a:lstStyle>
            <a:lvl1pPr>
              <a:lnSpc>
                <a:spcPct val="100000"/>
              </a:lnSpc>
              <a:spcBef>
                <a:spcPts val="0"/>
              </a:spcBef>
              <a:defRPr sz="1467" b="0">
                <a:solidFill>
                  <a:srgbClr val="575757"/>
                </a:solidFill>
                <a:latin typeface="+mn-lt"/>
              </a:defRPr>
            </a:lvl1pPr>
          </a:lstStyle>
          <a:p>
            <a:pPr lvl="0"/>
            <a:r>
              <a:rPr lang="en-US" dirty="0" smtClean="0"/>
              <a:t>countries </a:t>
            </a:r>
            <a:br>
              <a:rPr lang="en-US" dirty="0" smtClean="0"/>
            </a:br>
            <a:r>
              <a:rPr lang="en-US" dirty="0" smtClean="0"/>
              <a:t>and territories in which we operate</a:t>
            </a:r>
          </a:p>
        </p:txBody>
      </p:sp>
      <p:sp>
        <p:nvSpPr>
          <p:cNvPr id="33" name="Объект 2"/>
          <p:cNvSpPr>
            <a:spLocks noGrp="1"/>
          </p:cNvSpPr>
          <p:nvPr>
            <p:ph sz="quarter" idx="40" hasCustomPrompt="1"/>
          </p:nvPr>
        </p:nvSpPr>
        <p:spPr>
          <a:xfrm>
            <a:off x="8236266" y="1282387"/>
            <a:ext cx="931749" cy="889227"/>
          </a:xfrm>
        </p:spPr>
        <p:txBody>
          <a:bodyPr lIns="0" tIns="0" rIns="0" bIns="0" anchor="ctr" anchorCtr="0">
            <a:noAutofit/>
          </a:bodyPr>
          <a:lstStyle>
            <a:lvl1pPr algn="l">
              <a:defRPr sz="5867" b="0">
                <a:solidFill>
                  <a:srgbClr val="FF0000"/>
                </a:solidFill>
                <a:latin typeface="+mj-lt"/>
              </a:defRPr>
            </a:lvl1pPr>
          </a:lstStyle>
          <a:p>
            <a:pPr lvl="0"/>
            <a:r>
              <a:rPr lang="en-US" dirty="0" smtClean="0"/>
              <a:t>34</a:t>
            </a:r>
            <a:endParaRPr lang="ru-RU" dirty="0" smtClean="0"/>
          </a:p>
        </p:txBody>
      </p:sp>
      <p:sp>
        <p:nvSpPr>
          <p:cNvPr id="34" name="Объект 2"/>
          <p:cNvSpPr>
            <a:spLocks noGrp="1"/>
          </p:cNvSpPr>
          <p:nvPr>
            <p:ph sz="quarter" idx="41" hasCustomPrompt="1"/>
          </p:nvPr>
        </p:nvSpPr>
        <p:spPr>
          <a:xfrm>
            <a:off x="9260086" y="1282389"/>
            <a:ext cx="1552709" cy="889225"/>
          </a:xfrm>
        </p:spPr>
        <p:txBody>
          <a:bodyPr lIns="0" tIns="0" rIns="0" bIns="0" anchor="ctr" anchorCtr="0">
            <a:noAutofit/>
          </a:bodyPr>
          <a:lstStyle>
            <a:lvl1pPr>
              <a:lnSpc>
                <a:spcPct val="100000"/>
              </a:lnSpc>
              <a:spcBef>
                <a:spcPts val="0"/>
              </a:spcBef>
              <a:defRPr sz="1467" b="0">
                <a:solidFill>
                  <a:srgbClr val="575757"/>
                </a:solidFill>
                <a:latin typeface="+mn-lt"/>
              </a:defRPr>
            </a:lvl1pPr>
          </a:lstStyle>
          <a:p>
            <a:pPr lvl="0"/>
            <a:r>
              <a:rPr lang="en-US" dirty="0" smtClean="0"/>
              <a:t>representative </a:t>
            </a:r>
            <a:br>
              <a:rPr lang="en-US" dirty="0" smtClean="0"/>
            </a:br>
            <a:r>
              <a:rPr lang="en-US" dirty="0" smtClean="0"/>
              <a:t>regional</a:t>
            </a:r>
            <a:br>
              <a:rPr lang="en-US" dirty="0" smtClean="0"/>
            </a:br>
            <a:r>
              <a:rPr lang="en-US" dirty="0" smtClean="0"/>
              <a:t>offices</a:t>
            </a:r>
          </a:p>
        </p:txBody>
      </p:sp>
      <p:sp>
        <p:nvSpPr>
          <p:cNvPr id="35" name="Объект 2"/>
          <p:cNvSpPr>
            <a:spLocks noGrp="1"/>
          </p:cNvSpPr>
          <p:nvPr>
            <p:ph sz="quarter" idx="42" hasCustomPrompt="1"/>
          </p:nvPr>
        </p:nvSpPr>
        <p:spPr>
          <a:xfrm>
            <a:off x="8061751" y="2630204"/>
            <a:ext cx="776355" cy="569537"/>
          </a:xfrm>
        </p:spPr>
        <p:txBody>
          <a:bodyPr lIns="0" tIns="0" rIns="0" bIns="0" anchor="t" anchorCtr="0">
            <a:noAutofit/>
          </a:bodyPr>
          <a:lstStyle>
            <a:lvl1pPr>
              <a:lnSpc>
                <a:spcPct val="100000"/>
              </a:lnSpc>
              <a:spcBef>
                <a:spcPts val="0"/>
              </a:spcBef>
              <a:defRPr sz="1467" b="0">
                <a:solidFill>
                  <a:srgbClr val="006D5C"/>
                </a:solidFill>
                <a:latin typeface="+mn-lt"/>
              </a:defRPr>
            </a:lvl1pPr>
          </a:lstStyle>
          <a:p>
            <a:pPr lvl="0"/>
            <a:r>
              <a:rPr lang="en-US" dirty="0" smtClean="0"/>
              <a:t>North</a:t>
            </a:r>
            <a:br>
              <a:rPr lang="en-US" dirty="0" smtClean="0"/>
            </a:br>
            <a:r>
              <a:rPr lang="en-US" dirty="0" smtClean="0"/>
              <a:t>America</a:t>
            </a:r>
          </a:p>
        </p:txBody>
      </p:sp>
      <p:sp>
        <p:nvSpPr>
          <p:cNvPr id="39" name="Объект 2"/>
          <p:cNvSpPr>
            <a:spLocks noGrp="1"/>
          </p:cNvSpPr>
          <p:nvPr>
            <p:ph sz="quarter" idx="43" hasCustomPrompt="1"/>
          </p:nvPr>
        </p:nvSpPr>
        <p:spPr>
          <a:xfrm>
            <a:off x="8061751" y="3288644"/>
            <a:ext cx="776355" cy="569537"/>
          </a:xfrm>
        </p:spPr>
        <p:txBody>
          <a:bodyPr lIns="0" tIns="0" rIns="0" bIns="0" anchor="t" anchorCtr="0">
            <a:noAutofit/>
          </a:bodyPr>
          <a:lstStyle>
            <a:lvl1pPr>
              <a:lnSpc>
                <a:spcPct val="100000"/>
              </a:lnSpc>
              <a:spcBef>
                <a:spcPts val="0"/>
              </a:spcBef>
              <a:defRPr sz="1200" b="0">
                <a:solidFill>
                  <a:srgbClr val="575757"/>
                </a:solidFill>
                <a:latin typeface="+mn-lt"/>
              </a:defRPr>
            </a:lvl1pPr>
          </a:lstStyle>
          <a:p>
            <a:pPr lvl="0"/>
            <a:r>
              <a:rPr lang="en-US" dirty="0" smtClean="0"/>
              <a:t>Canada</a:t>
            </a:r>
            <a:br>
              <a:rPr lang="en-US" dirty="0" smtClean="0"/>
            </a:br>
            <a:r>
              <a:rPr lang="en-US" dirty="0" smtClean="0"/>
              <a:t>Mexico</a:t>
            </a:r>
            <a:br>
              <a:rPr lang="en-US" dirty="0" smtClean="0"/>
            </a:br>
            <a:r>
              <a:rPr lang="en-US" dirty="0" smtClean="0"/>
              <a:t>USA</a:t>
            </a:r>
          </a:p>
        </p:txBody>
      </p:sp>
      <p:sp>
        <p:nvSpPr>
          <p:cNvPr id="40" name="Объект 2"/>
          <p:cNvSpPr>
            <a:spLocks noGrp="1"/>
          </p:cNvSpPr>
          <p:nvPr>
            <p:ph sz="quarter" idx="44" hasCustomPrompt="1"/>
          </p:nvPr>
        </p:nvSpPr>
        <p:spPr>
          <a:xfrm>
            <a:off x="8061751" y="4198424"/>
            <a:ext cx="776355" cy="569537"/>
          </a:xfrm>
        </p:spPr>
        <p:txBody>
          <a:bodyPr lIns="0" tIns="0" rIns="0" bIns="0" anchor="t" anchorCtr="0">
            <a:noAutofit/>
          </a:bodyPr>
          <a:lstStyle>
            <a:lvl1pPr>
              <a:lnSpc>
                <a:spcPct val="100000"/>
              </a:lnSpc>
              <a:spcBef>
                <a:spcPts val="0"/>
              </a:spcBef>
              <a:defRPr sz="1467" b="0">
                <a:solidFill>
                  <a:srgbClr val="006D5C"/>
                </a:solidFill>
                <a:latin typeface="+mn-lt"/>
              </a:defRPr>
            </a:lvl1pPr>
          </a:lstStyle>
          <a:p>
            <a:pPr lvl="0"/>
            <a:r>
              <a:rPr lang="en-US" dirty="0" smtClean="0"/>
              <a:t>South</a:t>
            </a:r>
            <a:br>
              <a:rPr lang="en-US" dirty="0" smtClean="0"/>
            </a:br>
            <a:r>
              <a:rPr lang="en-US" dirty="0" smtClean="0"/>
              <a:t>America</a:t>
            </a:r>
          </a:p>
        </p:txBody>
      </p:sp>
      <p:sp>
        <p:nvSpPr>
          <p:cNvPr id="41" name="Объект 2"/>
          <p:cNvSpPr>
            <a:spLocks noGrp="1"/>
          </p:cNvSpPr>
          <p:nvPr>
            <p:ph sz="quarter" idx="45" hasCustomPrompt="1"/>
          </p:nvPr>
        </p:nvSpPr>
        <p:spPr>
          <a:xfrm>
            <a:off x="8061751" y="4856864"/>
            <a:ext cx="776355" cy="379613"/>
          </a:xfrm>
        </p:spPr>
        <p:txBody>
          <a:bodyPr lIns="0" tIns="0" rIns="0" bIns="0" anchor="t" anchorCtr="0">
            <a:noAutofit/>
          </a:bodyPr>
          <a:lstStyle>
            <a:lvl1pPr>
              <a:lnSpc>
                <a:spcPct val="100000"/>
              </a:lnSpc>
              <a:spcBef>
                <a:spcPts val="0"/>
              </a:spcBef>
              <a:defRPr sz="1200" b="0">
                <a:solidFill>
                  <a:srgbClr val="575757"/>
                </a:solidFill>
                <a:latin typeface="+mn-lt"/>
              </a:defRPr>
            </a:lvl1pPr>
          </a:lstStyle>
          <a:p>
            <a:pPr lvl="0"/>
            <a:r>
              <a:rPr lang="en-US" dirty="0" smtClean="0"/>
              <a:t>Brazil</a:t>
            </a:r>
          </a:p>
        </p:txBody>
      </p:sp>
      <p:sp>
        <p:nvSpPr>
          <p:cNvPr id="42" name="Объект 2"/>
          <p:cNvSpPr>
            <a:spLocks noGrp="1"/>
          </p:cNvSpPr>
          <p:nvPr>
            <p:ph sz="quarter" idx="46" hasCustomPrompt="1"/>
          </p:nvPr>
        </p:nvSpPr>
        <p:spPr>
          <a:xfrm>
            <a:off x="8061751" y="5318363"/>
            <a:ext cx="776355" cy="314780"/>
          </a:xfrm>
        </p:spPr>
        <p:txBody>
          <a:bodyPr lIns="0" tIns="0" rIns="0" bIns="0" anchor="t" anchorCtr="0">
            <a:noAutofit/>
          </a:bodyPr>
          <a:lstStyle>
            <a:lvl1pPr>
              <a:lnSpc>
                <a:spcPct val="100000"/>
              </a:lnSpc>
              <a:spcBef>
                <a:spcPts val="0"/>
              </a:spcBef>
              <a:defRPr sz="1467" b="0">
                <a:solidFill>
                  <a:srgbClr val="006D5C"/>
                </a:solidFill>
                <a:latin typeface="+mn-lt"/>
              </a:defRPr>
            </a:lvl1pPr>
          </a:lstStyle>
          <a:p>
            <a:pPr lvl="0"/>
            <a:r>
              <a:rPr lang="en-US" dirty="0" smtClean="0"/>
              <a:t>Africa</a:t>
            </a:r>
          </a:p>
        </p:txBody>
      </p:sp>
      <p:sp>
        <p:nvSpPr>
          <p:cNvPr id="43" name="Объект 2"/>
          <p:cNvSpPr>
            <a:spLocks noGrp="1"/>
          </p:cNvSpPr>
          <p:nvPr>
            <p:ph sz="quarter" idx="47" hasCustomPrompt="1"/>
          </p:nvPr>
        </p:nvSpPr>
        <p:spPr>
          <a:xfrm>
            <a:off x="8061751" y="5733226"/>
            <a:ext cx="862885" cy="344607"/>
          </a:xfrm>
        </p:spPr>
        <p:txBody>
          <a:bodyPr lIns="0" tIns="0" rIns="0" bIns="0" anchor="t" anchorCtr="0">
            <a:noAutofit/>
          </a:bodyPr>
          <a:lstStyle>
            <a:lvl1pPr>
              <a:lnSpc>
                <a:spcPct val="100000"/>
              </a:lnSpc>
              <a:spcBef>
                <a:spcPts val="0"/>
              </a:spcBef>
              <a:defRPr sz="1200" b="0">
                <a:solidFill>
                  <a:srgbClr val="575757"/>
                </a:solidFill>
                <a:latin typeface="+mn-lt"/>
              </a:defRPr>
            </a:lvl1pPr>
          </a:lstStyle>
          <a:p>
            <a:pPr lvl="0"/>
            <a:r>
              <a:rPr lang="en-US" dirty="0" smtClean="0"/>
              <a:t>South Africa</a:t>
            </a:r>
          </a:p>
        </p:txBody>
      </p:sp>
      <p:pic>
        <p:nvPicPr>
          <p:cNvPr id="44" name="Рисунок 43"/>
          <p:cNvPicPr>
            <a:picLocks noChangeAspect="1"/>
          </p:cNvPicPr>
          <p:nvPr userDrawn="1"/>
        </p:nvPicPr>
        <p:blipFill>
          <a:blip r:embed="rId2"/>
          <a:stretch>
            <a:fillRect/>
          </a:stretch>
        </p:blipFill>
        <p:spPr>
          <a:xfrm>
            <a:off x="8933420" y="2627674"/>
            <a:ext cx="184141" cy="227469"/>
          </a:xfrm>
          <a:prstGeom prst="rect">
            <a:avLst/>
          </a:prstGeom>
        </p:spPr>
      </p:pic>
      <p:pic>
        <p:nvPicPr>
          <p:cNvPr id="45" name="Рисунок 44"/>
          <p:cNvPicPr>
            <a:picLocks noChangeAspect="1"/>
          </p:cNvPicPr>
          <p:nvPr userDrawn="1"/>
        </p:nvPicPr>
        <p:blipFill>
          <a:blip r:embed="rId2"/>
          <a:stretch>
            <a:fillRect/>
          </a:stretch>
        </p:blipFill>
        <p:spPr>
          <a:xfrm>
            <a:off x="7775927" y="2627674"/>
            <a:ext cx="184141" cy="227469"/>
          </a:xfrm>
          <a:prstGeom prst="rect">
            <a:avLst/>
          </a:prstGeom>
        </p:spPr>
      </p:pic>
      <p:pic>
        <p:nvPicPr>
          <p:cNvPr id="46" name="Рисунок 45"/>
          <p:cNvPicPr>
            <a:picLocks noChangeAspect="1"/>
          </p:cNvPicPr>
          <p:nvPr userDrawn="1"/>
        </p:nvPicPr>
        <p:blipFill>
          <a:blip r:embed="rId2"/>
          <a:stretch>
            <a:fillRect/>
          </a:stretch>
        </p:blipFill>
        <p:spPr>
          <a:xfrm>
            <a:off x="7775927" y="4191294"/>
            <a:ext cx="184141" cy="227469"/>
          </a:xfrm>
          <a:prstGeom prst="rect">
            <a:avLst/>
          </a:prstGeom>
        </p:spPr>
      </p:pic>
      <p:pic>
        <p:nvPicPr>
          <p:cNvPr id="47" name="Рисунок 46"/>
          <p:cNvPicPr>
            <a:picLocks noChangeAspect="1"/>
          </p:cNvPicPr>
          <p:nvPr userDrawn="1"/>
        </p:nvPicPr>
        <p:blipFill>
          <a:blip r:embed="rId2"/>
          <a:stretch>
            <a:fillRect/>
          </a:stretch>
        </p:blipFill>
        <p:spPr>
          <a:xfrm>
            <a:off x="10401522" y="5315834"/>
            <a:ext cx="184141" cy="227469"/>
          </a:xfrm>
          <a:prstGeom prst="rect">
            <a:avLst/>
          </a:prstGeom>
        </p:spPr>
      </p:pic>
      <p:pic>
        <p:nvPicPr>
          <p:cNvPr id="48" name="Рисунок 47"/>
          <p:cNvPicPr>
            <a:picLocks noChangeAspect="1"/>
          </p:cNvPicPr>
          <p:nvPr userDrawn="1"/>
        </p:nvPicPr>
        <p:blipFill>
          <a:blip r:embed="rId2"/>
          <a:stretch>
            <a:fillRect/>
          </a:stretch>
        </p:blipFill>
        <p:spPr>
          <a:xfrm>
            <a:off x="10401522" y="2627674"/>
            <a:ext cx="184141" cy="227469"/>
          </a:xfrm>
          <a:prstGeom prst="rect">
            <a:avLst/>
          </a:prstGeom>
        </p:spPr>
      </p:pic>
      <p:pic>
        <p:nvPicPr>
          <p:cNvPr id="49" name="Рисунок 48"/>
          <p:cNvPicPr>
            <a:picLocks noChangeAspect="1"/>
          </p:cNvPicPr>
          <p:nvPr userDrawn="1"/>
        </p:nvPicPr>
        <p:blipFill>
          <a:blip r:embed="rId2"/>
          <a:stretch>
            <a:fillRect/>
          </a:stretch>
        </p:blipFill>
        <p:spPr>
          <a:xfrm>
            <a:off x="7780870" y="5315834"/>
            <a:ext cx="184141" cy="227469"/>
          </a:xfrm>
          <a:prstGeom prst="rect">
            <a:avLst/>
          </a:prstGeom>
        </p:spPr>
      </p:pic>
      <p:sp>
        <p:nvSpPr>
          <p:cNvPr id="50" name="Объект 2"/>
          <p:cNvSpPr>
            <a:spLocks noGrp="1"/>
          </p:cNvSpPr>
          <p:nvPr>
            <p:ph sz="quarter" idx="48" hasCustomPrompt="1"/>
          </p:nvPr>
        </p:nvSpPr>
        <p:spPr>
          <a:xfrm>
            <a:off x="9212876" y="2630203"/>
            <a:ext cx="1093331" cy="314780"/>
          </a:xfrm>
        </p:spPr>
        <p:txBody>
          <a:bodyPr lIns="0" tIns="0" rIns="0" bIns="0" anchor="t" anchorCtr="0">
            <a:noAutofit/>
          </a:bodyPr>
          <a:lstStyle>
            <a:lvl1pPr>
              <a:lnSpc>
                <a:spcPct val="100000"/>
              </a:lnSpc>
              <a:spcBef>
                <a:spcPts val="0"/>
              </a:spcBef>
              <a:defRPr sz="1467" b="0">
                <a:solidFill>
                  <a:srgbClr val="006D5C"/>
                </a:solidFill>
                <a:latin typeface="+mn-lt"/>
              </a:defRPr>
            </a:lvl1pPr>
          </a:lstStyle>
          <a:p>
            <a:pPr lvl="0"/>
            <a:r>
              <a:rPr lang="en-US" dirty="0" smtClean="0"/>
              <a:t>Europe</a:t>
            </a:r>
          </a:p>
        </p:txBody>
      </p:sp>
      <p:sp>
        <p:nvSpPr>
          <p:cNvPr id="51" name="Объект 2"/>
          <p:cNvSpPr>
            <a:spLocks noGrp="1"/>
          </p:cNvSpPr>
          <p:nvPr>
            <p:ph sz="quarter" idx="49" hasCustomPrompt="1"/>
          </p:nvPr>
        </p:nvSpPr>
        <p:spPr>
          <a:xfrm>
            <a:off x="9212876" y="3045065"/>
            <a:ext cx="1093331" cy="3032767"/>
          </a:xfrm>
        </p:spPr>
        <p:txBody>
          <a:bodyPr lIns="0" tIns="0" rIns="0" bIns="0" anchor="t" anchorCtr="0">
            <a:noAutofit/>
          </a:bodyPr>
          <a:lstStyle>
            <a:lvl1pPr>
              <a:lnSpc>
                <a:spcPct val="100000"/>
              </a:lnSpc>
              <a:spcBef>
                <a:spcPts val="0"/>
              </a:spcBef>
              <a:defRPr sz="1200" b="0">
                <a:solidFill>
                  <a:srgbClr val="575757"/>
                </a:solidFill>
                <a:latin typeface="+mn-lt"/>
              </a:defRPr>
            </a:lvl1pPr>
          </a:lstStyle>
          <a:p>
            <a:pPr lvl="0"/>
            <a:r>
              <a:rPr lang="en-US" dirty="0" smtClean="0"/>
              <a:t>Austria</a:t>
            </a:r>
            <a:br>
              <a:rPr lang="en-US" dirty="0" smtClean="0"/>
            </a:br>
            <a:r>
              <a:rPr lang="en-US" dirty="0" smtClean="0"/>
              <a:t>Denmark</a:t>
            </a:r>
            <a:br>
              <a:rPr lang="en-US" dirty="0" smtClean="0"/>
            </a:br>
            <a:r>
              <a:rPr lang="en-US" dirty="0" smtClean="0"/>
              <a:t>France</a:t>
            </a:r>
            <a:br>
              <a:rPr lang="en-US" dirty="0" smtClean="0"/>
            </a:br>
            <a:r>
              <a:rPr lang="en-US" dirty="0" smtClean="0"/>
              <a:t>Germany</a:t>
            </a:r>
            <a:br>
              <a:rPr lang="en-US" dirty="0" smtClean="0"/>
            </a:br>
            <a:r>
              <a:rPr lang="en-US" dirty="0" smtClean="0"/>
              <a:t>Israel</a:t>
            </a:r>
            <a:br>
              <a:rPr lang="en-US" dirty="0" smtClean="0"/>
            </a:br>
            <a:r>
              <a:rPr lang="en-US" dirty="0" smtClean="0"/>
              <a:t>Italy</a:t>
            </a:r>
            <a:br>
              <a:rPr lang="en-US" dirty="0" smtClean="0"/>
            </a:br>
            <a:r>
              <a:rPr lang="en-US" dirty="0" smtClean="0"/>
              <a:t>Netherlands</a:t>
            </a:r>
            <a:br>
              <a:rPr lang="en-US" dirty="0" smtClean="0"/>
            </a:br>
            <a:r>
              <a:rPr lang="en-US" dirty="0" smtClean="0"/>
              <a:t>Poland</a:t>
            </a:r>
            <a:br>
              <a:rPr lang="en-US" dirty="0" smtClean="0"/>
            </a:br>
            <a:r>
              <a:rPr lang="en-US" dirty="0" smtClean="0"/>
              <a:t>Portugal</a:t>
            </a:r>
            <a:br>
              <a:rPr lang="en-US" dirty="0" smtClean="0"/>
            </a:br>
            <a:r>
              <a:rPr lang="en-US" dirty="0" smtClean="0"/>
              <a:t>Romania</a:t>
            </a:r>
            <a:br>
              <a:rPr lang="en-US" dirty="0" smtClean="0"/>
            </a:br>
            <a:r>
              <a:rPr lang="en-US" dirty="0" smtClean="0"/>
              <a:t>Russia (HQ)</a:t>
            </a:r>
            <a:br>
              <a:rPr lang="en-US" dirty="0" smtClean="0"/>
            </a:br>
            <a:r>
              <a:rPr lang="en-US" dirty="0" smtClean="0"/>
              <a:t>Spain</a:t>
            </a:r>
            <a:br>
              <a:rPr lang="en-US" dirty="0" smtClean="0"/>
            </a:br>
            <a:r>
              <a:rPr lang="en-US" dirty="0" smtClean="0"/>
              <a:t>Switzerland</a:t>
            </a:r>
            <a:br>
              <a:rPr lang="en-US" dirty="0" smtClean="0"/>
            </a:br>
            <a:r>
              <a:rPr lang="en-US" dirty="0" smtClean="0"/>
              <a:t>UK</a:t>
            </a:r>
            <a:br>
              <a:rPr lang="en-US" dirty="0" smtClean="0"/>
            </a:br>
            <a:r>
              <a:rPr lang="en-US" dirty="0" smtClean="0"/>
              <a:t>Ukraine</a:t>
            </a:r>
          </a:p>
        </p:txBody>
      </p:sp>
      <p:sp>
        <p:nvSpPr>
          <p:cNvPr id="52" name="Объект 2"/>
          <p:cNvSpPr>
            <a:spLocks noGrp="1"/>
          </p:cNvSpPr>
          <p:nvPr>
            <p:ph sz="quarter" idx="50" hasCustomPrompt="1"/>
          </p:nvPr>
        </p:nvSpPr>
        <p:spPr>
          <a:xfrm>
            <a:off x="10649274" y="2630203"/>
            <a:ext cx="1028719" cy="314780"/>
          </a:xfrm>
        </p:spPr>
        <p:txBody>
          <a:bodyPr lIns="0" tIns="0" rIns="0" bIns="0" anchor="t" anchorCtr="0">
            <a:noAutofit/>
          </a:bodyPr>
          <a:lstStyle>
            <a:lvl1pPr>
              <a:lnSpc>
                <a:spcPct val="100000"/>
              </a:lnSpc>
              <a:spcBef>
                <a:spcPts val="0"/>
              </a:spcBef>
              <a:defRPr sz="1467" b="0">
                <a:solidFill>
                  <a:srgbClr val="006D5C"/>
                </a:solidFill>
                <a:latin typeface="+mn-lt"/>
              </a:defRPr>
            </a:lvl1pPr>
          </a:lstStyle>
          <a:p>
            <a:pPr lvl="0"/>
            <a:r>
              <a:rPr lang="en-US" dirty="0" smtClean="0"/>
              <a:t>Asia</a:t>
            </a:r>
          </a:p>
        </p:txBody>
      </p:sp>
      <p:sp>
        <p:nvSpPr>
          <p:cNvPr id="53" name="Объект 2"/>
          <p:cNvSpPr>
            <a:spLocks noGrp="1"/>
          </p:cNvSpPr>
          <p:nvPr>
            <p:ph sz="quarter" idx="51" hasCustomPrompt="1"/>
          </p:nvPr>
        </p:nvSpPr>
        <p:spPr>
          <a:xfrm>
            <a:off x="10649274" y="3045066"/>
            <a:ext cx="1028719" cy="1890729"/>
          </a:xfrm>
        </p:spPr>
        <p:txBody>
          <a:bodyPr lIns="0" tIns="0" rIns="0" bIns="0" anchor="t" anchorCtr="0">
            <a:noAutofit/>
          </a:bodyPr>
          <a:lstStyle>
            <a:lvl1pPr>
              <a:lnSpc>
                <a:spcPct val="100000"/>
              </a:lnSpc>
              <a:spcBef>
                <a:spcPts val="0"/>
              </a:spcBef>
              <a:defRPr sz="1200" b="0">
                <a:solidFill>
                  <a:srgbClr val="575757"/>
                </a:solidFill>
                <a:latin typeface="+mn-lt"/>
              </a:defRPr>
            </a:lvl1pPr>
          </a:lstStyle>
          <a:p>
            <a:pPr lvl="0"/>
            <a:r>
              <a:rPr lang="en-US" dirty="0" smtClean="0"/>
              <a:t>China</a:t>
            </a:r>
            <a:br>
              <a:rPr lang="en-US" dirty="0" smtClean="0"/>
            </a:br>
            <a:r>
              <a:rPr lang="en-US" dirty="0" smtClean="0"/>
              <a:t>India</a:t>
            </a:r>
            <a:br>
              <a:rPr lang="en-US" dirty="0" smtClean="0"/>
            </a:br>
            <a:r>
              <a:rPr lang="en-US" dirty="0" smtClean="0"/>
              <a:t>Hong Kong</a:t>
            </a:r>
            <a:br>
              <a:rPr lang="en-US" dirty="0" smtClean="0"/>
            </a:br>
            <a:r>
              <a:rPr lang="en-US" dirty="0" smtClean="0"/>
              <a:t>Japan</a:t>
            </a:r>
            <a:br>
              <a:rPr lang="en-US" dirty="0" smtClean="0"/>
            </a:br>
            <a:r>
              <a:rPr lang="en-US" dirty="0" smtClean="0"/>
              <a:t>Kazakhstan</a:t>
            </a:r>
            <a:br>
              <a:rPr lang="en-US" dirty="0" smtClean="0"/>
            </a:br>
            <a:r>
              <a:rPr lang="en-US" dirty="0" smtClean="0"/>
              <a:t>Malaysia</a:t>
            </a:r>
            <a:br>
              <a:rPr lang="en-US" dirty="0" smtClean="0"/>
            </a:br>
            <a:r>
              <a:rPr lang="en-US" dirty="0" smtClean="0"/>
              <a:t>South Korea</a:t>
            </a:r>
            <a:br>
              <a:rPr lang="en-US" dirty="0" smtClean="0"/>
            </a:br>
            <a:r>
              <a:rPr lang="en-US" dirty="0" smtClean="0"/>
              <a:t>Singapore</a:t>
            </a:r>
            <a:br>
              <a:rPr lang="en-US" dirty="0" smtClean="0"/>
            </a:br>
            <a:r>
              <a:rPr lang="en-US" dirty="0" smtClean="0"/>
              <a:t>Turkey</a:t>
            </a:r>
            <a:br>
              <a:rPr lang="en-US" dirty="0" smtClean="0"/>
            </a:br>
            <a:r>
              <a:rPr lang="en-US" dirty="0" smtClean="0"/>
              <a:t>UAE</a:t>
            </a:r>
          </a:p>
        </p:txBody>
      </p:sp>
      <p:sp>
        <p:nvSpPr>
          <p:cNvPr id="54" name="Объект 2"/>
          <p:cNvSpPr>
            <a:spLocks noGrp="1"/>
          </p:cNvSpPr>
          <p:nvPr>
            <p:ph sz="quarter" idx="52" hasCustomPrompt="1"/>
          </p:nvPr>
        </p:nvSpPr>
        <p:spPr>
          <a:xfrm>
            <a:off x="10649274" y="5318363"/>
            <a:ext cx="1028719" cy="314780"/>
          </a:xfrm>
        </p:spPr>
        <p:txBody>
          <a:bodyPr lIns="0" tIns="0" rIns="0" bIns="0" anchor="t" anchorCtr="0">
            <a:noAutofit/>
          </a:bodyPr>
          <a:lstStyle>
            <a:lvl1pPr>
              <a:lnSpc>
                <a:spcPct val="100000"/>
              </a:lnSpc>
              <a:spcBef>
                <a:spcPts val="0"/>
              </a:spcBef>
              <a:defRPr sz="1467" b="0">
                <a:solidFill>
                  <a:srgbClr val="006D5C"/>
                </a:solidFill>
                <a:latin typeface="+mn-lt"/>
              </a:defRPr>
            </a:lvl1pPr>
          </a:lstStyle>
          <a:p>
            <a:pPr lvl="0"/>
            <a:r>
              <a:rPr lang="en-US" dirty="0" smtClean="0"/>
              <a:t>Australia</a:t>
            </a:r>
          </a:p>
        </p:txBody>
      </p:sp>
    </p:spTree>
    <p:extLst>
      <p:ext uri="{BB962C8B-B14F-4D97-AF65-F5344CB8AC3E}">
        <p14:creationId xmlns:p14="http://schemas.microsoft.com/office/powerpoint/2010/main" val="846786038"/>
      </p:ext>
    </p:extLst>
  </p:cSld>
  <p:clrMapOvr>
    <a:masterClrMapping/>
  </p:clrMapOvr>
  <p:transition spd="slow">
    <p:push/>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ur principles">
    <p:spTree>
      <p:nvGrpSpPr>
        <p:cNvPr id="1" name=""/>
        <p:cNvGrpSpPr/>
        <p:nvPr/>
      </p:nvGrpSpPr>
      <p:grpSpPr>
        <a:xfrm>
          <a:off x="0" y="0"/>
          <a:ext cx="0" cy="0"/>
          <a:chOff x="0" y="0"/>
          <a:chExt cx="0" cy="0"/>
        </a:xfrm>
      </p:grpSpPr>
      <p:sp>
        <p:nvSpPr>
          <p:cNvPr id="2" name="Заголовок 5"/>
          <p:cNvSpPr>
            <a:spLocks noGrp="1"/>
          </p:cNvSpPr>
          <p:nvPr>
            <p:ph type="title" hasCustomPrompt="1"/>
          </p:nvPr>
        </p:nvSpPr>
        <p:spPr>
          <a:xfrm>
            <a:off x="423333" y="232231"/>
            <a:ext cx="9627115" cy="673404"/>
          </a:xfrm>
        </p:spPr>
        <p:txBody>
          <a:bodyPr lIns="0" tIns="0" rIns="0" bIns="0">
            <a:normAutofit/>
          </a:bodyPr>
          <a:lstStyle>
            <a:lvl1pPr>
              <a:defRPr sz="2667" b="1" baseline="0">
                <a:solidFill>
                  <a:srgbClr val="006D5C"/>
                </a:solidFill>
              </a:defRPr>
            </a:lvl1pPr>
          </a:lstStyle>
          <a:p>
            <a:r>
              <a:rPr lang="en-US" dirty="0" smtClean="0"/>
              <a:t>OUR TRANSPARENCY PRINCIPLES</a:t>
            </a:r>
            <a:endParaRPr lang="ru-RU" dirty="0"/>
          </a:p>
        </p:txBody>
      </p:sp>
      <p:sp>
        <p:nvSpPr>
          <p:cNvPr id="3" name="Объект 2"/>
          <p:cNvSpPr>
            <a:spLocks noGrp="1"/>
          </p:cNvSpPr>
          <p:nvPr>
            <p:ph sz="quarter" idx="12" hasCustomPrompt="1"/>
          </p:nvPr>
        </p:nvSpPr>
        <p:spPr>
          <a:xfrm>
            <a:off x="423457" y="4006798"/>
            <a:ext cx="3054227" cy="1302623"/>
          </a:xfrm>
        </p:spPr>
        <p:txBody>
          <a:bodyPr lIns="0" tIns="0" rIns="0" bIns="0">
            <a:noAutofit/>
          </a:bodyPr>
          <a:lstStyle>
            <a:lvl1pPr algn="ctr">
              <a:lnSpc>
                <a:spcPct val="100000"/>
              </a:lnSpc>
              <a:spcBef>
                <a:spcPts val="0"/>
              </a:spcBef>
              <a:defRPr sz="1467" b="0">
                <a:latin typeface="+mj-lt"/>
              </a:defRPr>
            </a:lvl1pPr>
          </a:lstStyle>
          <a:p>
            <a:pPr lvl="0"/>
            <a:r>
              <a:rPr lang="en-US" dirty="0" smtClean="0"/>
              <a:t>We hold regular training courses</a:t>
            </a:r>
            <a:br>
              <a:rPr lang="en-US" dirty="0" smtClean="0"/>
            </a:br>
            <a:r>
              <a:rPr lang="en-US" dirty="0" smtClean="0"/>
              <a:t>for INTERPOL and Europol officers and the police forces</a:t>
            </a:r>
            <a:br>
              <a:rPr lang="en-US" dirty="0" smtClean="0"/>
            </a:br>
            <a:r>
              <a:rPr lang="en-US" dirty="0" smtClean="0"/>
              <a:t>of many countries, e.g. City</a:t>
            </a:r>
            <a:br>
              <a:rPr lang="en-US" dirty="0" smtClean="0"/>
            </a:br>
            <a:r>
              <a:rPr lang="en-US" dirty="0" smtClean="0"/>
              <a:t>of London Police</a:t>
            </a:r>
            <a:endParaRPr lang="ru-RU" dirty="0" smtClean="0"/>
          </a:p>
        </p:txBody>
      </p:sp>
      <p:sp>
        <p:nvSpPr>
          <p:cNvPr id="4" name="Объект 2"/>
          <p:cNvSpPr>
            <a:spLocks noGrp="1"/>
          </p:cNvSpPr>
          <p:nvPr>
            <p:ph sz="quarter" idx="16" hasCustomPrompt="1"/>
          </p:nvPr>
        </p:nvSpPr>
        <p:spPr>
          <a:xfrm>
            <a:off x="4606911" y="4006798"/>
            <a:ext cx="2962603" cy="1302623"/>
          </a:xfrm>
        </p:spPr>
        <p:txBody>
          <a:bodyPr lIns="0" tIns="0" rIns="0" bIns="0">
            <a:noAutofit/>
          </a:bodyPr>
          <a:lstStyle>
            <a:lvl1pPr algn="ctr">
              <a:lnSpc>
                <a:spcPct val="100000"/>
              </a:lnSpc>
              <a:spcBef>
                <a:spcPts val="0"/>
              </a:spcBef>
              <a:defRPr sz="1467" b="0">
                <a:latin typeface="+mj-lt"/>
              </a:defRPr>
            </a:lvl1pPr>
          </a:lstStyle>
          <a:p>
            <a:pPr lvl="0"/>
            <a:r>
              <a:rPr lang="en-US" dirty="0" smtClean="0"/>
              <a:t>We provide expert speakers</a:t>
            </a:r>
            <a:br>
              <a:rPr lang="en-US" dirty="0" smtClean="0"/>
            </a:br>
            <a:r>
              <a:rPr lang="en-US" dirty="0" smtClean="0"/>
              <a:t>at conferences around</a:t>
            </a:r>
            <a:br>
              <a:rPr lang="en-US" dirty="0" smtClean="0"/>
            </a:br>
            <a:r>
              <a:rPr lang="en-US" dirty="0" smtClean="0"/>
              <a:t>the globe, e.g. World Economic</a:t>
            </a:r>
            <a:br>
              <a:rPr lang="en-US" dirty="0" smtClean="0"/>
            </a:br>
            <a:r>
              <a:rPr lang="en-US" dirty="0" smtClean="0"/>
              <a:t>Forum in Davos</a:t>
            </a:r>
            <a:endParaRPr lang="ru-RU" dirty="0" smtClean="0"/>
          </a:p>
        </p:txBody>
      </p:sp>
      <p:sp>
        <p:nvSpPr>
          <p:cNvPr id="5" name="Объект 2"/>
          <p:cNvSpPr>
            <a:spLocks noGrp="1"/>
          </p:cNvSpPr>
          <p:nvPr>
            <p:ph sz="quarter" idx="17" hasCustomPrompt="1"/>
          </p:nvPr>
        </p:nvSpPr>
        <p:spPr>
          <a:xfrm>
            <a:off x="8709097" y="4006798"/>
            <a:ext cx="2958012" cy="1302623"/>
          </a:xfrm>
        </p:spPr>
        <p:txBody>
          <a:bodyPr lIns="0" tIns="0" rIns="0" bIns="0">
            <a:noAutofit/>
          </a:bodyPr>
          <a:lstStyle>
            <a:lvl1pPr algn="ctr">
              <a:lnSpc>
                <a:spcPct val="100000"/>
              </a:lnSpc>
              <a:spcBef>
                <a:spcPts val="0"/>
              </a:spcBef>
              <a:defRPr sz="1467" b="0">
                <a:latin typeface="+mj-lt"/>
              </a:defRPr>
            </a:lvl1pPr>
          </a:lstStyle>
          <a:p>
            <a:pPr lvl="0"/>
            <a:r>
              <a:rPr lang="en-US" dirty="0" smtClean="0"/>
              <a:t>We host the annual Kaspersky</a:t>
            </a:r>
            <a:br>
              <a:rPr lang="en-US" dirty="0" smtClean="0"/>
            </a:br>
            <a:r>
              <a:rPr lang="en-US" dirty="0" smtClean="0"/>
              <a:t>Lab Security Analyst Summit</a:t>
            </a:r>
            <a:br>
              <a:rPr lang="en-US" dirty="0" smtClean="0"/>
            </a:br>
            <a:r>
              <a:rPr lang="en-US" dirty="0" smtClean="0"/>
              <a:t>which brings together the</a:t>
            </a:r>
            <a:br>
              <a:rPr lang="en-US" dirty="0" smtClean="0"/>
            </a:br>
            <a:r>
              <a:rPr lang="en-US" dirty="0" smtClean="0"/>
              <a:t>world’s best IT security</a:t>
            </a:r>
            <a:br>
              <a:rPr lang="en-US" dirty="0" smtClean="0"/>
            </a:br>
            <a:r>
              <a:rPr lang="en-US" dirty="0" smtClean="0"/>
              <a:t>experts</a:t>
            </a:r>
            <a:endParaRPr lang="ru-RU" dirty="0" smtClean="0"/>
          </a:p>
        </p:txBody>
      </p:sp>
      <p:sp>
        <p:nvSpPr>
          <p:cNvPr id="10" name="Рисунок 9"/>
          <p:cNvSpPr>
            <a:spLocks noGrp="1"/>
          </p:cNvSpPr>
          <p:nvPr>
            <p:ph type="pic" sz="quarter" idx="18"/>
          </p:nvPr>
        </p:nvSpPr>
        <p:spPr>
          <a:xfrm>
            <a:off x="423333" y="1652413"/>
            <a:ext cx="3054227" cy="2025540"/>
          </a:xfrm>
        </p:spPr>
        <p:txBody>
          <a:bodyPr/>
          <a:lstStyle/>
          <a:p>
            <a:endParaRPr lang="ru-RU"/>
          </a:p>
        </p:txBody>
      </p:sp>
      <p:sp>
        <p:nvSpPr>
          <p:cNvPr id="11" name="Рисунок 9"/>
          <p:cNvSpPr>
            <a:spLocks noGrp="1"/>
          </p:cNvSpPr>
          <p:nvPr>
            <p:ph type="pic" sz="quarter" idx="19"/>
          </p:nvPr>
        </p:nvSpPr>
        <p:spPr>
          <a:xfrm>
            <a:off x="4561099" y="1652413"/>
            <a:ext cx="3054227" cy="2025540"/>
          </a:xfrm>
        </p:spPr>
        <p:txBody>
          <a:bodyPr/>
          <a:lstStyle/>
          <a:p>
            <a:endParaRPr lang="ru-RU"/>
          </a:p>
        </p:txBody>
      </p:sp>
      <p:sp>
        <p:nvSpPr>
          <p:cNvPr id="12" name="Рисунок 9"/>
          <p:cNvSpPr>
            <a:spLocks noGrp="1"/>
          </p:cNvSpPr>
          <p:nvPr>
            <p:ph type="pic" sz="quarter" idx="20"/>
          </p:nvPr>
        </p:nvSpPr>
        <p:spPr>
          <a:xfrm>
            <a:off x="8660988" y="1652413"/>
            <a:ext cx="3054227" cy="2025540"/>
          </a:xfrm>
        </p:spPr>
        <p:txBody>
          <a:bodyPr/>
          <a:lstStyle/>
          <a:p>
            <a:endParaRPr lang="ru-RU"/>
          </a:p>
        </p:txBody>
      </p:sp>
    </p:spTree>
    <p:extLst>
      <p:ext uri="{BB962C8B-B14F-4D97-AF65-F5344CB8AC3E}">
        <p14:creationId xmlns:p14="http://schemas.microsoft.com/office/powerpoint/2010/main" val="2622545207"/>
      </p:ext>
    </p:extLst>
  </p:cSld>
  <p:clrMapOvr>
    <a:masterClrMapping/>
  </p:clrMapOvr>
  <p:transition spd="slow">
    <p:push/>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ru-R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p:txBody>
          <a:bodyPr/>
          <a:lstStyle/>
          <a:p>
            <a:endParaRPr lang="ru-RU"/>
          </a:p>
        </p:txBody>
      </p:sp>
      <p:sp>
        <p:nvSpPr>
          <p:cNvPr id="8" name="Footer Placeholder 7"/>
          <p:cNvSpPr>
            <a:spLocks noGrp="1"/>
          </p:cNvSpPr>
          <p:nvPr>
            <p:ph type="ftr" sz="quarter" idx="11"/>
          </p:nvPr>
        </p:nvSpPr>
        <p:spPr/>
        <p:txBody>
          <a:bodyPr/>
          <a:lstStyle/>
          <a:p>
            <a:endParaRPr lang="ru-RU"/>
          </a:p>
        </p:txBody>
      </p:sp>
    </p:spTree>
    <p:extLst>
      <p:ext uri="{BB962C8B-B14F-4D97-AF65-F5344CB8AC3E}">
        <p14:creationId xmlns:p14="http://schemas.microsoft.com/office/powerpoint/2010/main" val="426211076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ur principles - icons">
    <p:spTree>
      <p:nvGrpSpPr>
        <p:cNvPr id="1" name=""/>
        <p:cNvGrpSpPr/>
        <p:nvPr/>
      </p:nvGrpSpPr>
      <p:grpSpPr>
        <a:xfrm>
          <a:off x="0" y="0"/>
          <a:ext cx="0" cy="0"/>
          <a:chOff x="0" y="0"/>
          <a:chExt cx="0" cy="0"/>
        </a:xfrm>
      </p:grpSpPr>
      <p:sp>
        <p:nvSpPr>
          <p:cNvPr id="2" name="Заголовок 5"/>
          <p:cNvSpPr>
            <a:spLocks noGrp="1"/>
          </p:cNvSpPr>
          <p:nvPr>
            <p:ph type="title" hasCustomPrompt="1"/>
          </p:nvPr>
        </p:nvSpPr>
        <p:spPr>
          <a:xfrm>
            <a:off x="423333" y="232231"/>
            <a:ext cx="9627115" cy="673404"/>
          </a:xfrm>
        </p:spPr>
        <p:txBody>
          <a:bodyPr lIns="0" tIns="0" rIns="0" bIns="0">
            <a:normAutofit/>
          </a:bodyPr>
          <a:lstStyle>
            <a:lvl1pPr>
              <a:defRPr sz="2667" b="1" baseline="0">
                <a:solidFill>
                  <a:srgbClr val="006D5C"/>
                </a:solidFill>
              </a:defRPr>
            </a:lvl1pPr>
          </a:lstStyle>
          <a:p>
            <a:r>
              <a:rPr lang="en-US" dirty="0" smtClean="0"/>
              <a:t>OUR TRANSPARENCY PRINCIPLES</a:t>
            </a:r>
            <a:endParaRPr lang="ru-RU" dirty="0"/>
          </a:p>
        </p:txBody>
      </p:sp>
      <p:sp>
        <p:nvSpPr>
          <p:cNvPr id="3" name="Объект 2"/>
          <p:cNvSpPr>
            <a:spLocks noGrp="1"/>
          </p:cNvSpPr>
          <p:nvPr>
            <p:ph sz="quarter" idx="12" hasCustomPrompt="1"/>
          </p:nvPr>
        </p:nvSpPr>
        <p:spPr>
          <a:xfrm>
            <a:off x="423458" y="3180889"/>
            <a:ext cx="1877439" cy="1676248"/>
          </a:xfrm>
        </p:spPr>
        <p:txBody>
          <a:bodyPr lIns="0" tIns="0" rIns="0" bIns="0">
            <a:noAutofit/>
          </a:bodyPr>
          <a:lstStyle>
            <a:lvl1pPr algn="l">
              <a:lnSpc>
                <a:spcPct val="100000"/>
              </a:lnSpc>
              <a:spcBef>
                <a:spcPts val="0"/>
              </a:spcBef>
              <a:defRPr sz="1467" b="0">
                <a:latin typeface="+mj-lt"/>
              </a:defRPr>
            </a:lvl1pPr>
          </a:lstStyle>
          <a:p>
            <a:pPr lvl="0"/>
            <a:r>
              <a:rPr lang="en-US" dirty="0" smtClean="0"/>
              <a:t>Data sent to Kaspersky Lab is depersonalized and does not include users’ confidential information</a:t>
            </a:r>
            <a:endParaRPr lang="ru-RU" dirty="0" smtClean="0"/>
          </a:p>
        </p:txBody>
      </p:sp>
      <p:sp>
        <p:nvSpPr>
          <p:cNvPr id="10" name="Рисунок 9"/>
          <p:cNvSpPr>
            <a:spLocks noGrp="1"/>
          </p:cNvSpPr>
          <p:nvPr>
            <p:ph type="pic" sz="quarter" idx="18"/>
          </p:nvPr>
        </p:nvSpPr>
        <p:spPr>
          <a:xfrm>
            <a:off x="423333" y="1766803"/>
            <a:ext cx="1877563" cy="1085239"/>
          </a:xfrm>
        </p:spPr>
        <p:txBody>
          <a:bodyPr/>
          <a:lstStyle/>
          <a:p>
            <a:endParaRPr lang="ru-RU"/>
          </a:p>
        </p:txBody>
      </p:sp>
      <p:sp>
        <p:nvSpPr>
          <p:cNvPr id="17" name="Объект 2"/>
          <p:cNvSpPr>
            <a:spLocks noGrp="1"/>
          </p:cNvSpPr>
          <p:nvPr>
            <p:ph sz="quarter" idx="21" hasCustomPrompt="1"/>
          </p:nvPr>
        </p:nvSpPr>
        <p:spPr>
          <a:xfrm>
            <a:off x="2835975" y="3180889"/>
            <a:ext cx="1877439" cy="1676248"/>
          </a:xfrm>
        </p:spPr>
        <p:txBody>
          <a:bodyPr lIns="0" tIns="0" rIns="0" bIns="0">
            <a:noAutofit/>
          </a:bodyPr>
          <a:lstStyle>
            <a:lvl1pPr algn="l">
              <a:lnSpc>
                <a:spcPct val="100000"/>
              </a:lnSpc>
              <a:spcBef>
                <a:spcPts val="0"/>
              </a:spcBef>
              <a:defRPr sz="1467" b="0">
                <a:latin typeface="+mj-lt"/>
              </a:defRPr>
            </a:lvl1pPr>
          </a:lstStyle>
          <a:p>
            <a:pPr lvl="0"/>
            <a:r>
              <a:rPr lang="en-US" dirty="0" smtClean="0"/>
              <a:t>We detect and neutralize threats, regardless of their origin or purpose</a:t>
            </a:r>
            <a:endParaRPr lang="ru-RU" dirty="0" smtClean="0"/>
          </a:p>
        </p:txBody>
      </p:sp>
      <p:sp>
        <p:nvSpPr>
          <p:cNvPr id="18" name="Объект 2"/>
          <p:cNvSpPr>
            <a:spLocks noGrp="1"/>
          </p:cNvSpPr>
          <p:nvPr>
            <p:ph sz="quarter" idx="22" hasCustomPrompt="1"/>
          </p:nvPr>
        </p:nvSpPr>
        <p:spPr>
          <a:xfrm>
            <a:off x="5188071" y="3180889"/>
            <a:ext cx="1877439" cy="1676248"/>
          </a:xfrm>
        </p:spPr>
        <p:txBody>
          <a:bodyPr lIns="0" tIns="0" rIns="0" bIns="0">
            <a:noAutofit/>
          </a:bodyPr>
          <a:lstStyle>
            <a:lvl1pPr algn="l">
              <a:lnSpc>
                <a:spcPct val="100000"/>
              </a:lnSpc>
              <a:spcBef>
                <a:spcPts val="0"/>
              </a:spcBef>
              <a:defRPr sz="1467" b="0">
                <a:latin typeface="+mj-lt"/>
              </a:defRPr>
            </a:lvl1pPr>
          </a:lstStyle>
          <a:p>
            <a:pPr lvl="0"/>
            <a:r>
              <a:rPr lang="en-US" dirty="0" smtClean="0"/>
              <a:t>We work with governments and law enforcement agencies to fight </a:t>
            </a:r>
            <a:r>
              <a:rPr lang="en-US" dirty="0" err="1" smtClean="0"/>
              <a:t>cyberthreats</a:t>
            </a:r>
            <a:endParaRPr lang="ru-RU" dirty="0" smtClean="0"/>
          </a:p>
        </p:txBody>
      </p:sp>
      <p:sp>
        <p:nvSpPr>
          <p:cNvPr id="19" name="Объект 2"/>
          <p:cNvSpPr>
            <a:spLocks noGrp="1"/>
          </p:cNvSpPr>
          <p:nvPr>
            <p:ph sz="quarter" idx="23" hasCustomPrompt="1"/>
          </p:nvPr>
        </p:nvSpPr>
        <p:spPr>
          <a:xfrm>
            <a:off x="7567750" y="3180889"/>
            <a:ext cx="1877439" cy="1676248"/>
          </a:xfrm>
        </p:spPr>
        <p:txBody>
          <a:bodyPr lIns="0" tIns="0" rIns="0" bIns="0">
            <a:noAutofit/>
          </a:bodyPr>
          <a:lstStyle>
            <a:lvl1pPr algn="l">
              <a:lnSpc>
                <a:spcPct val="100000"/>
              </a:lnSpc>
              <a:spcBef>
                <a:spcPts val="0"/>
              </a:spcBef>
              <a:defRPr sz="1467" b="0">
                <a:latin typeface="+mj-lt"/>
              </a:defRPr>
            </a:lvl1pPr>
          </a:lstStyle>
          <a:p>
            <a:pPr lvl="0"/>
            <a:r>
              <a:rPr lang="en-US" dirty="0" smtClean="0"/>
              <a:t>We are committed to the trustworthy development of our technologies and solutions</a:t>
            </a:r>
            <a:endParaRPr lang="ru-RU" dirty="0" smtClean="0"/>
          </a:p>
        </p:txBody>
      </p:sp>
      <p:sp>
        <p:nvSpPr>
          <p:cNvPr id="20" name="Объект 2"/>
          <p:cNvSpPr>
            <a:spLocks noGrp="1"/>
          </p:cNvSpPr>
          <p:nvPr>
            <p:ph sz="quarter" idx="24" hasCustomPrompt="1"/>
          </p:nvPr>
        </p:nvSpPr>
        <p:spPr>
          <a:xfrm>
            <a:off x="9929346" y="3180889"/>
            <a:ext cx="1877439" cy="1676248"/>
          </a:xfrm>
        </p:spPr>
        <p:txBody>
          <a:bodyPr lIns="0" tIns="0" rIns="0" bIns="0">
            <a:noAutofit/>
          </a:bodyPr>
          <a:lstStyle>
            <a:lvl1pPr algn="l">
              <a:lnSpc>
                <a:spcPct val="100000"/>
              </a:lnSpc>
              <a:spcBef>
                <a:spcPts val="0"/>
              </a:spcBef>
              <a:defRPr sz="1467" b="0">
                <a:latin typeface="+mj-lt"/>
              </a:defRPr>
            </a:lvl1pPr>
          </a:lstStyle>
          <a:p>
            <a:pPr lvl="0"/>
            <a:r>
              <a:rPr lang="en-US" dirty="0" smtClean="0"/>
              <a:t>We cooperate with the IT security industry in joint </a:t>
            </a:r>
            <a:r>
              <a:rPr lang="en-US" dirty="0" err="1" smtClean="0"/>
              <a:t>cyberthreat</a:t>
            </a:r>
            <a:r>
              <a:rPr lang="en-US" dirty="0" smtClean="0"/>
              <a:t> investigations</a:t>
            </a:r>
            <a:endParaRPr lang="ru-RU" dirty="0" smtClean="0"/>
          </a:p>
        </p:txBody>
      </p:sp>
      <p:sp>
        <p:nvSpPr>
          <p:cNvPr id="22" name="Рисунок 9"/>
          <p:cNvSpPr>
            <a:spLocks noGrp="1"/>
          </p:cNvSpPr>
          <p:nvPr>
            <p:ph type="pic" sz="quarter" idx="25"/>
          </p:nvPr>
        </p:nvSpPr>
        <p:spPr>
          <a:xfrm>
            <a:off x="2835851" y="1766803"/>
            <a:ext cx="1877563" cy="1085239"/>
          </a:xfrm>
        </p:spPr>
        <p:txBody>
          <a:bodyPr/>
          <a:lstStyle/>
          <a:p>
            <a:endParaRPr lang="ru-RU"/>
          </a:p>
        </p:txBody>
      </p:sp>
      <p:sp>
        <p:nvSpPr>
          <p:cNvPr id="23" name="Рисунок 9"/>
          <p:cNvSpPr>
            <a:spLocks noGrp="1"/>
          </p:cNvSpPr>
          <p:nvPr>
            <p:ph type="pic" sz="quarter" idx="26"/>
          </p:nvPr>
        </p:nvSpPr>
        <p:spPr>
          <a:xfrm>
            <a:off x="5187947" y="1766803"/>
            <a:ext cx="1877563" cy="1085239"/>
          </a:xfrm>
        </p:spPr>
        <p:txBody>
          <a:bodyPr/>
          <a:lstStyle/>
          <a:p>
            <a:endParaRPr lang="ru-RU"/>
          </a:p>
        </p:txBody>
      </p:sp>
      <p:sp>
        <p:nvSpPr>
          <p:cNvPr id="24" name="Рисунок 9"/>
          <p:cNvSpPr>
            <a:spLocks noGrp="1"/>
          </p:cNvSpPr>
          <p:nvPr>
            <p:ph type="pic" sz="quarter" idx="27"/>
          </p:nvPr>
        </p:nvSpPr>
        <p:spPr>
          <a:xfrm>
            <a:off x="7567625" y="1766803"/>
            <a:ext cx="1877563" cy="1085239"/>
          </a:xfrm>
        </p:spPr>
        <p:txBody>
          <a:bodyPr/>
          <a:lstStyle/>
          <a:p>
            <a:endParaRPr lang="ru-RU"/>
          </a:p>
        </p:txBody>
      </p:sp>
      <p:sp>
        <p:nvSpPr>
          <p:cNvPr id="25" name="Рисунок 9"/>
          <p:cNvSpPr>
            <a:spLocks noGrp="1"/>
          </p:cNvSpPr>
          <p:nvPr>
            <p:ph type="pic" sz="quarter" idx="28"/>
          </p:nvPr>
        </p:nvSpPr>
        <p:spPr>
          <a:xfrm>
            <a:off x="9929221" y="1766803"/>
            <a:ext cx="1877563" cy="1085239"/>
          </a:xfrm>
        </p:spPr>
        <p:txBody>
          <a:bodyPr/>
          <a:lstStyle/>
          <a:p>
            <a:endParaRPr lang="ru-RU"/>
          </a:p>
        </p:txBody>
      </p:sp>
    </p:spTree>
    <p:extLst>
      <p:ext uri="{BB962C8B-B14F-4D97-AF65-F5344CB8AC3E}">
        <p14:creationId xmlns:p14="http://schemas.microsoft.com/office/powerpoint/2010/main" val="3114643539"/>
      </p:ext>
    </p:extLst>
  </p:cSld>
  <p:clrMapOvr>
    <a:masterClrMapping/>
  </p:clrMapOvr>
  <p:transition spd="slow">
    <p:push/>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xpertise">
    <p:spTree>
      <p:nvGrpSpPr>
        <p:cNvPr id="1" name=""/>
        <p:cNvGrpSpPr/>
        <p:nvPr/>
      </p:nvGrpSpPr>
      <p:grpSpPr>
        <a:xfrm>
          <a:off x="0" y="0"/>
          <a:ext cx="0" cy="0"/>
          <a:chOff x="0" y="0"/>
          <a:chExt cx="0" cy="0"/>
        </a:xfrm>
      </p:grpSpPr>
      <p:sp>
        <p:nvSpPr>
          <p:cNvPr id="14" name="Рисунок 13"/>
          <p:cNvSpPr>
            <a:spLocks noGrp="1"/>
          </p:cNvSpPr>
          <p:nvPr>
            <p:ph type="pic" sz="quarter" idx="19"/>
          </p:nvPr>
        </p:nvSpPr>
        <p:spPr>
          <a:xfrm>
            <a:off x="441235" y="2185723"/>
            <a:ext cx="11327979" cy="3041485"/>
          </a:xfrm>
        </p:spPr>
        <p:txBody>
          <a:bodyPr/>
          <a:lstStyle/>
          <a:p>
            <a:endParaRPr lang="ru-RU" dirty="0"/>
          </a:p>
        </p:txBody>
      </p:sp>
      <p:sp>
        <p:nvSpPr>
          <p:cNvPr id="3" name="Заголовок 5"/>
          <p:cNvSpPr>
            <a:spLocks noGrp="1"/>
          </p:cNvSpPr>
          <p:nvPr>
            <p:ph type="title" hasCustomPrompt="1"/>
          </p:nvPr>
        </p:nvSpPr>
        <p:spPr>
          <a:xfrm>
            <a:off x="423333" y="232231"/>
            <a:ext cx="9627115" cy="673404"/>
          </a:xfrm>
        </p:spPr>
        <p:txBody>
          <a:bodyPr lIns="0" tIns="0" rIns="0" bIns="0">
            <a:normAutofit/>
          </a:bodyPr>
          <a:lstStyle>
            <a:lvl1pPr>
              <a:defRPr sz="2667" b="1" baseline="0">
                <a:solidFill>
                  <a:srgbClr val="006D5C"/>
                </a:solidFill>
              </a:defRPr>
            </a:lvl1pPr>
          </a:lstStyle>
          <a:p>
            <a:r>
              <a:rPr lang="en-US" dirty="0" smtClean="0"/>
              <a:t>EXPERTISE</a:t>
            </a:r>
            <a:endParaRPr lang="ru-RU" dirty="0"/>
          </a:p>
        </p:txBody>
      </p:sp>
      <p:sp>
        <p:nvSpPr>
          <p:cNvPr id="4" name="Объект 2"/>
          <p:cNvSpPr>
            <a:spLocks noGrp="1"/>
          </p:cNvSpPr>
          <p:nvPr>
            <p:ph sz="quarter" idx="12" hasCustomPrompt="1"/>
          </p:nvPr>
        </p:nvSpPr>
        <p:spPr>
          <a:xfrm>
            <a:off x="441235" y="5469268"/>
            <a:ext cx="6626396" cy="744717"/>
          </a:xfrm>
        </p:spPr>
        <p:txBody>
          <a:bodyPr lIns="0" tIns="0" rIns="0" bIns="0">
            <a:noAutofit/>
          </a:bodyPr>
          <a:lstStyle>
            <a:lvl1pPr>
              <a:lnSpc>
                <a:spcPct val="100000"/>
              </a:lnSpc>
              <a:spcBef>
                <a:spcPts val="0"/>
              </a:spcBef>
              <a:defRPr sz="1867" b="0">
                <a:solidFill>
                  <a:srgbClr val="575757"/>
                </a:solidFill>
                <a:latin typeface="+mj-lt"/>
              </a:defRPr>
            </a:lvl1pPr>
          </a:lstStyle>
          <a:p>
            <a:pPr lvl="0"/>
            <a:r>
              <a:rPr lang="en-US" dirty="0" smtClean="0"/>
              <a:t>Our Global Research and Analysis Team of security experts constantly explores and fights the most advanced </a:t>
            </a:r>
            <a:r>
              <a:rPr lang="en-US" dirty="0" err="1" smtClean="0"/>
              <a:t>cyberthreats</a:t>
            </a:r>
            <a:endParaRPr lang="ru-RU" dirty="0" smtClean="0"/>
          </a:p>
        </p:txBody>
      </p:sp>
      <p:sp>
        <p:nvSpPr>
          <p:cNvPr id="5" name="Объект 2"/>
          <p:cNvSpPr>
            <a:spLocks noGrp="1"/>
          </p:cNvSpPr>
          <p:nvPr>
            <p:ph sz="quarter" idx="15" hasCustomPrompt="1"/>
          </p:nvPr>
        </p:nvSpPr>
        <p:spPr>
          <a:xfrm>
            <a:off x="441235" y="957923"/>
            <a:ext cx="1131927" cy="889227"/>
          </a:xfrm>
        </p:spPr>
        <p:txBody>
          <a:bodyPr lIns="0" tIns="0" rIns="0" bIns="0" anchor="ctr" anchorCtr="0">
            <a:noAutofit/>
          </a:bodyPr>
          <a:lstStyle>
            <a:lvl1pPr algn="l">
              <a:defRPr sz="5867" b="0">
                <a:solidFill>
                  <a:srgbClr val="FF0000"/>
                </a:solidFill>
                <a:latin typeface="+mj-lt"/>
              </a:defRPr>
            </a:lvl1pPr>
          </a:lstStyle>
          <a:p>
            <a:pPr lvl="0"/>
            <a:r>
              <a:rPr lang="en-US" dirty="0" smtClean="0"/>
              <a:t>1/3</a:t>
            </a:r>
            <a:endParaRPr lang="ru-RU" dirty="0" smtClean="0"/>
          </a:p>
        </p:txBody>
      </p:sp>
      <p:sp>
        <p:nvSpPr>
          <p:cNvPr id="11" name="Объект 2"/>
          <p:cNvSpPr>
            <a:spLocks noGrp="1"/>
          </p:cNvSpPr>
          <p:nvPr>
            <p:ph sz="quarter" idx="18" hasCustomPrompt="1"/>
          </p:nvPr>
        </p:nvSpPr>
        <p:spPr>
          <a:xfrm>
            <a:off x="1710774" y="957925"/>
            <a:ext cx="1552709" cy="889225"/>
          </a:xfrm>
        </p:spPr>
        <p:txBody>
          <a:bodyPr lIns="0" tIns="0" rIns="0" bIns="0" anchor="ctr" anchorCtr="0">
            <a:noAutofit/>
          </a:bodyPr>
          <a:lstStyle>
            <a:lvl1pPr>
              <a:lnSpc>
                <a:spcPct val="100000"/>
              </a:lnSpc>
              <a:spcBef>
                <a:spcPts val="0"/>
              </a:spcBef>
              <a:defRPr sz="1467" b="0">
                <a:solidFill>
                  <a:srgbClr val="575757"/>
                </a:solidFill>
                <a:latin typeface="+mn-lt"/>
              </a:defRPr>
            </a:lvl1pPr>
          </a:lstStyle>
          <a:p>
            <a:pPr lvl="0"/>
            <a:r>
              <a:rPr lang="en-US" dirty="0" smtClean="0"/>
              <a:t>of our employees</a:t>
            </a:r>
            <a:br>
              <a:rPr lang="en-US" dirty="0" smtClean="0"/>
            </a:br>
            <a:r>
              <a:rPr lang="en-US" dirty="0" smtClean="0"/>
              <a:t>are R&amp;D</a:t>
            </a:r>
            <a:br>
              <a:rPr lang="en-US" dirty="0" smtClean="0"/>
            </a:br>
            <a:r>
              <a:rPr lang="en-US" dirty="0" smtClean="0"/>
              <a:t>specialists</a:t>
            </a:r>
          </a:p>
        </p:txBody>
      </p:sp>
      <p:sp>
        <p:nvSpPr>
          <p:cNvPr id="12" name="Объект 2"/>
          <p:cNvSpPr>
            <a:spLocks noGrp="1"/>
          </p:cNvSpPr>
          <p:nvPr>
            <p:ph sz="quarter" idx="22" hasCustomPrompt="1"/>
          </p:nvPr>
        </p:nvSpPr>
        <p:spPr>
          <a:xfrm>
            <a:off x="3636435" y="957923"/>
            <a:ext cx="2746671" cy="889227"/>
          </a:xfrm>
        </p:spPr>
        <p:txBody>
          <a:bodyPr lIns="0" tIns="0" rIns="0" bIns="0" anchor="ctr" anchorCtr="0">
            <a:noAutofit/>
          </a:bodyPr>
          <a:lstStyle>
            <a:lvl1pPr>
              <a:defRPr sz="5867" b="0">
                <a:solidFill>
                  <a:srgbClr val="FF0000"/>
                </a:solidFill>
                <a:latin typeface="+mj-lt"/>
              </a:defRPr>
            </a:lvl1pPr>
          </a:lstStyle>
          <a:p>
            <a:pPr lvl="0"/>
            <a:r>
              <a:rPr lang="ru-RU" dirty="0" smtClean="0"/>
              <a:t>325,000</a:t>
            </a:r>
          </a:p>
        </p:txBody>
      </p:sp>
      <p:sp>
        <p:nvSpPr>
          <p:cNvPr id="13" name="Объект 2"/>
          <p:cNvSpPr>
            <a:spLocks noGrp="1"/>
          </p:cNvSpPr>
          <p:nvPr>
            <p:ph sz="quarter" idx="23" hasCustomPrompt="1"/>
          </p:nvPr>
        </p:nvSpPr>
        <p:spPr>
          <a:xfrm>
            <a:off x="6528377" y="957925"/>
            <a:ext cx="2312792" cy="889225"/>
          </a:xfrm>
        </p:spPr>
        <p:txBody>
          <a:bodyPr lIns="0" tIns="0" rIns="0" bIns="0" anchor="ctr" anchorCtr="0">
            <a:noAutofit/>
          </a:bodyPr>
          <a:lstStyle>
            <a:lvl1pPr>
              <a:lnSpc>
                <a:spcPct val="100000"/>
              </a:lnSpc>
              <a:spcBef>
                <a:spcPts val="0"/>
              </a:spcBef>
              <a:defRPr sz="1467" b="0">
                <a:solidFill>
                  <a:srgbClr val="575757"/>
                </a:solidFill>
                <a:latin typeface="+mn-lt"/>
              </a:defRPr>
            </a:lvl1pPr>
          </a:lstStyle>
          <a:p>
            <a:pPr lvl="0"/>
            <a:r>
              <a:rPr lang="en-US" dirty="0" smtClean="0"/>
              <a:t>new malicious files</a:t>
            </a:r>
            <a:br>
              <a:rPr lang="en-US" dirty="0" smtClean="0"/>
            </a:br>
            <a:r>
              <a:rPr lang="en-US" dirty="0" smtClean="0"/>
              <a:t>detected by Kaspersky Lab every day</a:t>
            </a:r>
          </a:p>
        </p:txBody>
      </p:sp>
      <p:sp>
        <p:nvSpPr>
          <p:cNvPr id="25" name="Объект 2"/>
          <p:cNvSpPr>
            <a:spLocks noGrp="1"/>
          </p:cNvSpPr>
          <p:nvPr>
            <p:ph sz="quarter" idx="24" hasCustomPrompt="1"/>
          </p:nvPr>
        </p:nvSpPr>
        <p:spPr>
          <a:xfrm>
            <a:off x="9173861" y="957923"/>
            <a:ext cx="876588" cy="889227"/>
          </a:xfrm>
        </p:spPr>
        <p:txBody>
          <a:bodyPr lIns="0" tIns="0" rIns="0" bIns="0" anchor="ctr" anchorCtr="0">
            <a:noAutofit/>
          </a:bodyPr>
          <a:lstStyle>
            <a:lvl1pPr algn="l">
              <a:defRPr sz="5867" b="0">
                <a:solidFill>
                  <a:srgbClr val="FF0000"/>
                </a:solidFill>
                <a:latin typeface="+mj-lt"/>
              </a:defRPr>
            </a:lvl1pPr>
          </a:lstStyle>
          <a:p>
            <a:pPr lvl="0"/>
            <a:r>
              <a:rPr lang="en-US" dirty="0" smtClean="0"/>
              <a:t>40</a:t>
            </a:r>
            <a:endParaRPr lang="ru-RU" dirty="0" smtClean="0"/>
          </a:p>
        </p:txBody>
      </p:sp>
      <p:sp>
        <p:nvSpPr>
          <p:cNvPr id="26" name="Объект 2"/>
          <p:cNvSpPr>
            <a:spLocks noGrp="1"/>
          </p:cNvSpPr>
          <p:nvPr>
            <p:ph sz="quarter" idx="25" hasCustomPrompt="1"/>
          </p:nvPr>
        </p:nvSpPr>
        <p:spPr>
          <a:xfrm>
            <a:off x="10175408" y="957925"/>
            <a:ext cx="1552709" cy="889225"/>
          </a:xfrm>
        </p:spPr>
        <p:txBody>
          <a:bodyPr lIns="0" tIns="0" rIns="0" bIns="0" anchor="ctr" anchorCtr="0">
            <a:noAutofit/>
          </a:bodyPr>
          <a:lstStyle>
            <a:lvl1pPr>
              <a:lnSpc>
                <a:spcPct val="100000"/>
              </a:lnSpc>
              <a:spcBef>
                <a:spcPts val="0"/>
              </a:spcBef>
              <a:defRPr sz="1467" b="0">
                <a:solidFill>
                  <a:srgbClr val="575757"/>
                </a:solidFill>
                <a:latin typeface="+mn-lt"/>
              </a:defRPr>
            </a:lvl1pPr>
          </a:lstStyle>
          <a:p>
            <a:pPr lvl="0"/>
            <a:r>
              <a:rPr lang="en-US" dirty="0" smtClean="0"/>
              <a:t>world-leading</a:t>
            </a:r>
            <a:br>
              <a:rPr lang="en-US" dirty="0" smtClean="0"/>
            </a:br>
            <a:r>
              <a:rPr lang="en-US" dirty="0" smtClean="0"/>
              <a:t>security experts –</a:t>
            </a:r>
            <a:br>
              <a:rPr lang="en-US" dirty="0" smtClean="0"/>
            </a:br>
            <a:r>
              <a:rPr lang="en-US" dirty="0" smtClean="0"/>
              <a:t>our elite group</a:t>
            </a:r>
          </a:p>
        </p:txBody>
      </p:sp>
    </p:spTree>
    <p:extLst>
      <p:ext uri="{BB962C8B-B14F-4D97-AF65-F5344CB8AC3E}">
        <p14:creationId xmlns:p14="http://schemas.microsoft.com/office/powerpoint/2010/main" val="4161949636"/>
      </p:ext>
    </p:extLst>
  </p:cSld>
  <p:clrMapOvr>
    <a:masterClrMapping/>
  </p:clrMapOvr>
  <p:transition spd="slow">
    <p:push/>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xpertise_scheme_1">
    <p:spTree>
      <p:nvGrpSpPr>
        <p:cNvPr id="1" name=""/>
        <p:cNvGrpSpPr/>
        <p:nvPr/>
      </p:nvGrpSpPr>
      <p:grpSpPr>
        <a:xfrm>
          <a:off x="0" y="0"/>
          <a:ext cx="0" cy="0"/>
          <a:chOff x="0" y="0"/>
          <a:chExt cx="0" cy="0"/>
        </a:xfrm>
      </p:grpSpPr>
      <p:sp>
        <p:nvSpPr>
          <p:cNvPr id="19" name="Рисунок 5"/>
          <p:cNvSpPr>
            <a:spLocks noGrp="1"/>
          </p:cNvSpPr>
          <p:nvPr>
            <p:ph type="pic" sz="quarter" idx="28"/>
          </p:nvPr>
        </p:nvSpPr>
        <p:spPr>
          <a:xfrm>
            <a:off x="6143764" y="1481352"/>
            <a:ext cx="2208667" cy="513283"/>
          </a:xfrm>
        </p:spPr>
        <p:txBody>
          <a:bodyPr/>
          <a:lstStyle/>
          <a:p>
            <a:endParaRPr lang="ru-RU"/>
          </a:p>
        </p:txBody>
      </p:sp>
      <p:sp>
        <p:nvSpPr>
          <p:cNvPr id="6" name="Рисунок 5"/>
          <p:cNvSpPr>
            <a:spLocks noGrp="1"/>
          </p:cNvSpPr>
          <p:nvPr>
            <p:ph type="pic" sz="quarter" idx="27"/>
          </p:nvPr>
        </p:nvSpPr>
        <p:spPr>
          <a:xfrm>
            <a:off x="423333" y="1037966"/>
            <a:ext cx="4871097" cy="4858529"/>
          </a:xfrm>
        </p:spPr>
        <p:txBody>
          <a:bodyPr/>
          <a:lstStyle/>
          <a:p>
            <a:endParaRPr lang="ru-RU"/>
          </a:p>
        </p:txBody>
      </p:sp>
      <p:sp>
        <p:nvSpPr>
          <p:cNvPr id="3" name="Заголовок 5"/>
          <p:cNvSpPr>
            <a:spLocks noGrp="1"/>
          </p:cNvSpPr>
          <p:nvPr>
            <p:ph type="title" hasCustomPrompt="1"/>
          </p:nvPr>
        </p:nvSpPr>
        <p:spPr>
          <a:xfrm>
            <a:off x="423333" y="232231"/>
            <a:ext cx="9627115" cy="673404"/>
          </a:xfrm>
        </p:spPr>
        <p:txBody>
          <a:bodyPr lIns="0" tIns="0" rIns="0" bIns="0">
            <a:normAutofit/>
          </a:bodyPr>
          <a:lstStyle>
            <a:lvl1pPr>
              <a:defRPr sz="2667" b="1" baseline="0">
                <a:solidFill>
                  <a:srgbClr val="006D5C"/>
                </a:solidFill>
              </a:defRPr>
            </a:lvl1pPr>
          </a:lstStyle>
          <a:p>
            <a:r>
              <a:rPr lang="en-US" dirty="0" smtClean="0"/>
              <a:t>EXPERTISE</a:t>
            </a:r>
            <a:endParaRPr lang="ru-RU" dirty="0"/>
          </a:p>
        </p:txBody>
      </p:sp>
      <p:sp>
        <p:nvSpPr>
          <p:cNvPr id="15" name="Объект 2"/>
          <p:cNvSpPr>
            <a:spLocks noGrp="1"/>
          </p:cNvSpPr>
          <p:nvPr>
            <p:ph sz="quarter" idx="26" hasCustomPrompt="1"/>
          </p:nvPr>
        </p:nvSpPr>
        <p:spPr>
          <a:xfrm>
            <a:off x="6143763" y="2307232"/>
            <a:ext cx="3018747" cy="1315472"/>
          </a:xfrm>
        </p:spPr>
        <p:txBody>
          <a:bodyPr lIns="0" tIns="0" rIns="0" bIns="0" anchor="t" anchorCtr="0">
            <a:noAutofit/>
          </a:bodyPr>
          <a:lstStyle>
            <a:lvl1pPr>
              <a:lnSpc>
                <a:spcPct val="100000"/>
              </a:lnSpc>
              <a:spcBef>
                <a:spcPts val="0"/>
              </a:spcBef>
              <a:defRPr sz="1467" b="0">
                <a:solidFill>
                  <a:srgbClr val="575757"/>
                </a:solidFill>
                <a:latin typeface="+mn-lt"/>
              </a:defRPr>
            </a:lvl1pPr>
          </a:lstStyle>
          <a:p>
            <a:pPr lvl="0"/>
            <a:r>
              <a:rPr lang="en-US" dirty="0" smtClean="0"/>
              <a:t>We are officially named a “Leader” in the Gartner Magic Quadrant for Endpoint Protection Platforms</a:t>
            </a:r>
          </a:p>
        </p:txBody>
      </p:sp>
      <p:sp>
        <p:nvSpPr>
          <p:cNvPr id="20" name="Объект 2"/>
          <p:cNvSpPr>
            <a:spLocks noGrp="1"/>
          </p:cNvSpPr>
          <p:nvPr>
            <p:ph sz="quarter" idx="29" hasCustomPrompt="1"/>
          </p:nvPr>
        </p:nvSpPr>
        <p:spPr>
          <a:xfrm>
            <a:off x="423333" y="6093027"/>
            <a:ext cx="9448255" cy="236200"/>
          </a:xfrm>
        </p:spPr>
        <p:txBody>
          <a:bodyPr lIns="0" tIns="0" rIns="0" bIns="0" anchor="t" anchorCtr="0">
            <a:noAutofit/>
          </a:bodyPr>
          <a:lstStyle>
            <a:lvl1pPr>
              <a:lnSpc>
                <a:spcPct val="100000"/>
              </a:lnSpc>
              <a:spcBef>
                <a:spcPts val="0"/>
              </a:spcBef>
              <a:defRPr sz="667" b="0">
                <a:solidFill>
                  <a:schemeClr val="bg1">
                    <a:lumMod val="75000"/>
                  </a:schemeClr>
                </a:solidFill>
                <a:latin typeface="+mn-lt"/>
              </a:defRPr>
            </a:lvl1pPr>
          </a:lstStyle>
          <a:p>
            <a:pPr lvl="0"/>
            <a:r>
              <a:rPr lang="en-US" dirty="0" smtClean="0"/>
              <a:t>Gartner does not endorse any vendor, product or service depicted in its research publications, and does not advise technology users to select only those vendors with the highest ratings.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p:txBody>
      </p:sp>
    </p:spTree>
    <p:extLst>
      <p:ext uri="{BB962C8B-B14F-4D97-AF65-F5344CB8AC3E}">
        <p14:creationId xmlns:p14="http://schemas.microsoft.com/office/powerpoint/2010/main" val="169167957"/>
      </p:ext>
    </p:extLst>
  </p:cSld>
  <p:clrMapOvr>
    <a:masterClrMapping/>
  </p:clrMapOvr>
  <p:transition spd="slow">
    <p:push/>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ur role">
    <p:spTree>
      <p:nvGrpSpPr>
        <p:cNvPr id="1" name=""/>
        <p:cNvGrpSpPr/>
        <p:nvPr/>
      </p:nvGrpSpPr>
      <p:grpSpPr>
        <a:xfrm>
          <a:off x="0" y="0"/>
          <a:ext cx="0" cy="0"/>
          <a:chOff x="0" y="0"/>
          <a:chExt cx="0" cy="0"/>
        </a:xfrm>
      </p:grpSpPr>
      <p:sp>
        <p:nvSpPr>
          <p:cNvPr id="25" name="Рисунок 5"/>
          <p:cNvSpPr>
            <a:spLocks noGrp="1"/>
          </p:cNvSpPr>
          <p:nvPr>
            <p:ph type="pic" sz="quarter" idx="33"/>
          </p:nvPr>
        </p:nvSpPr>
        <p:spPr>
          <a:xfrm>
            <a:off x="415678" y="1233683"/>
            <a:ext cx="2991081" cy="1230211"/>
          </a:xfrm>
        </p:spPr>
        <p:txBody>
          <a:bodyPr/>
          <a:lstStyle/>
          <a:p>
            <a:endParaRPr lang="ru-RU"/>
          </a:p>
        </p:txBody>
      </p:sp>
      <p:sp>
        <p:nvSpPr>
          <p:cNvPr id="18" name="Рисунок 5"/>
          <p:cNvSpPr>
            <a:spLocks noGrp="1"/>
          </p:cNvSpPr>
          <p:nvPr>
            <p:ph type="pic" sz="quarter" idx="30"/>
          </p:nvPr>
        </p:nvSpPr>
        <p:spPr>
          <a:xfrm>
            <a:off x="3978317" y="2943661"/>
            <a:ext cx="2154079" cy="1215384"/>
          </a:xfrm>
        </p:spPr>
        <p:txBody>
          <a:bodyPr/>
          <a:lstStyle/>
          <a:p>
            <a:endParaRPr lang="ru-RU"/>
          </a:p>
        </p:txBody>
      </p:sp>
      <p:sp>
        <p:nvSpPr>
          <p:cNvPr id="22" name="Рисунок 5"/>
          <p:cNvSpPr>
            <a:spLocks noGrp="1"/>
          </p:cNvSpPr>
          <p:nvPr>
            <p:ph type="pic" sz="quarter" idx="31"/>
          </p:nvPr>
        </p:nvSpPr>
        <p:spPr>
          <a:xfrm>
            <a:off x="6760025" y="2943661"/>
            <a:ext cx="2154079" cy="1215384"/>
          </a:xfrm>
        </p:spPr>
        <p:txBody>
          <a:bodyPr/>
          <a:lstStyle/>
          <a:p>
            <a:endParaRPr lang="ru-RU"/>
          </a:p>
        </p:txBody>
      </p:sp>
      <p:sp>
        <p:nvSpPr>
          <p:cNvPr id="23" name="Рисунок 5"/>
          <p:cNvSpPr>
            <a:spLocks noGrp="1"/>
          </p:cNvSpPr>
          <p:nvPr>
            <p:ph type="pic" sz="quarter" idx="32"/>
          </p:nvPr>
        </p:nvSpPr>
        <p:spPr>
          <a:xfrm>
            <a:off x="9546603" y="2943661"/>
            <a:ext cx="2154079" cy="1215384"/>
          </a:xfrm>
        </p:spPr>
        <p:txBody>
          <a:bodyPr/>
          <a:lstStyle/>
          <a:p>
            <a:endParaRPr lang="ru-RU"/>
          </a:p>
        </p:txBody>
      </p:sp>
      <p:sp>
        <p:nvSpPr>
          <p:cNvPr id="10" name="Объект 2"/>
          <p:cNvSpPr>
            <a:spLocks noGrp="1"/>
          </p:cNvSpPr>
          <p:nvPr>
            <p:ph sz="quarter" idx="26" hasCustomPrompt="1"/>
          </p:nvPr>
        </p:nvSpPr>
        <p:spPr>
          <a:xfrm>
            <a:off x="3978317" y="1254213"/>
            <a:ext cx="7076369" cy="1209680"/>
          </a:xfrm>
        </p:spPr>
        <p:txBody>
          <a:bodyPr lIns="0" tIns="0" rIns="0" bIns="0" anchor="t" anchorCtr="0">
            <a:noAutofit/>
          </a:bodyPr>
          <a:lstStyle>
            <a:lvl1pPr>
              <a:lnSpc>
                <a:spcPct val="100000"/>
              </a:lnSpc>
              <a:spcBef>
                <a:spcPts val="0"/>
              </a:spcBef>
              <a:defRPr sz="1867" b="0">
                <a:solidFill>
                  <a:srgbClr val="575757"/>
                </a:solidFill>
                <a:latin typeface="+mn-lt"/>
              </a:defRPr>
            </a:lvl1pPr>
          </a:lstStyle>
          <a:p>
            <a:pPr lvl="0"/>
            <a:r>
              <a:rPr lang="en-US" dirty="0" smtClean="0"/>
              <a:t>We participate in joint operations and </a:t>
            </a:r>
            <a:r>
              <a:rPr lang="en-US" dirty="0" err="1" smtClean="0"/>
              <a:t>cyberthreat</a:t>
            </a:r>
            <a:r>
              <a:rPr lang="en-US" dirty="0" smtClean="0"/>
              <a:t/>
            </a:r>
            <a:br>
              <a:rPr lang="en-US" dirty="0" smtClean="0"/>
            </a:br>
            <a:r>
              <a:rPr lang="en-US" dirty="0" smtClean="0"/>
              <a:t>investigations with the global IT security community,</a:t>
            </a:r>
            <a:br>
              <a:rPr lang="en-US" dirty="0" smtClean="0"/>
            </a:br>
            <a:r>
              <a:rPr lang="en-US" dirty="0" smtClean="0"/>
              <a:t>international organizations such as INTERPOL and</a:t>
            </a:r>
            <a:br>
              <a:rPr lang="en-US" dirty="0" smtClean="0"/>
            </a:br>
            <a:r>
              <a:rPr lang="en-US" dirty="0" smtClean="0"/>
              <a:t>Europol, law enforcement agencies and CERTs worldwide</a:t>
            </a:r>
          </a:p>
        </p:txBody>
      </p:sp>
      <p:sp>
        <p:nvSpPr>
          <p:cNvPr id="15" name="Объект 2"/>
          <p:cNvSpPr>
            <a:spLocks noGrp="1"/>
          </p:cNvSpPr>
          <p:nvPr>
            <p:ph sz="quarter" idx="27" hasCustomPrompt="1"/>
          </p:nvPr>
        </p:nvSpPr>
        <p:spPr>
          <a:xfrm>
            <a:off x="3978317" y="4341542"/>
            <a:ext cx="2154079" cy="1567645"/>
          </a:xfrm>
        </p:spPr>
        <p:txBody>
          <a:bodyPr lIns="0" tIns="0" rIns="0" bIns="0" anchor="t" anchorCtr="0">
            <a:noAutofit/>
          </a:bodyPr>
          <a:lstStyle>
            <a:lvl1pPr>
              <a:lnSpc>
                <a:spcPts val="2000"/>
              </a:lnSpc>
              <a:spcBef>
                <a:spcPts val="0"/>
              </a:spcBef>
              <a:defRPr sz="1400" b="0">
                <a:solidFill>
                  <a:srgbClr val="575757"/>
                </a:solidFill>
                <a:latin typeface="+mn-lt"/>
              </a:defRPr>
            </a:lvl1pPr>
          </a:lstStyle>
          <a:p>
            <a:pPr lvl="0"/>
            <a:r>
              <a:rPr lang="en-US" dirty="0" smtClean="0"/>
              <a:t>We hold regular training courses for INTERPOL and Europol officers and the police forces of many countries, e.g. City of London Police</a:t>
            </a:r>
          </a:p>
        </p:txBody>
      </p:sp>
      <p:sp>
        <p:nvSpPr>
          <p:cNvPr id="16" name="Объект 2"/>
          <p:cNvSpPr>
            <a:spLocks noGrp="1"/>
          </p:cNvSpPr>
          <p:nvPr>
            <p:ph sz="quarter" idx="28" hasCustomPrompt="1"/>
          </p:nvPr>
        </p:nvSpPr>
        <p:spPr>
          <a:xfrm>
            <a:off x="6762459" y="4341542"/>
            <a:ext cx="2154079" cy="1567645"/>
          </a:xfrm>
        </p:spPr>
        <p:txBody>
          <a:bodyPr lIns="0" tIns="0" rIns="0" bIns="0" anchor="t" anchorCtr="0">
            <a:noAutofit/>
          </a:bodyPr>
          <a:lstStyle>
            <a:lvl1pPr>
              <a:lnSpc>
                <a:spcPts val="2000"/>
              </a:lnSpc>
              <a:spcBef>
                <a:spcPts val="0"/>
              </a:spcBef>
              <a:defRPr sz="1400" b="0">
                <a:solidFill>
                  <a:srgbClr val="575757"/>
                </a:solidFill>
                <a:latin typeface="+mn-lt"/>
              </a:defRPr>
            </a:lvl1pPr>
          </a:lstStyle>
          <a:p>
            <a:pPr lvl="0"/>
            <a:r>
              <a:rPr lang="en-US" dirty="0" smtClean="0"/>
              <a:t>We provide expert speakers at conferences around the globe, e.g. World Economic Forum in Davos</a:t>
            </a:r>
          </a:p>
        </p:txBody>
      </p:sp>
      <p:sp>
        <p:nvSpPr>
          <p:cNvPr id="17" name="Объект 2"/>
          <p:cNvSpPr>
            <a:spLocks noGrp="1"/>
          </p:cNvSpPr>
          <p:nvPr>
            <p:ph sz="quarter" idx="29" hasCustomPrompt="1"/>
          </p:nvPr>
        </p:nvSpPr>
        <p:spPr>
          <a:xfrm>
            <a:off x="9546603" y="4341542"/>
            <a:ext cx="2154079" cy="1567645"/>
          </a:xfrm>
        </p:spPr>
        <p:txBody>
          <a:bodyPr lIns="0" tIns="0" rIns="0" bIns="0" anchor="t" anchorCtr="0">
            <a:noAutofit/>
          </a:bodyPr>
          <a:lstStyle>
            <a:lvl1pPr>
              <a:lnSpc>
                <a:spcPts val="2000"/>
              </a:lnSpc>
              <a:spcBef>
                <a:spcPts val="0"/>
              </a:spcBef>
              <a:defRPr sz="1400" b="0">
                <a:solidFill>
                  <a:srgbClr val="575757"/>
                </a:solidFill>
                <a:latin typeface="+mn-lt"/>
              </a:defRPr>
            </a:lvl1pPr>
          </a:lstStyle>
          <a:p>
            <a:pPr lvl="0"/>
            <a:r>
              <a:rPr lang="en-US" dirty="0" smtClean="0"/>
              <a:t>We host the annual Kaspersky Lab Security Analyst Summit which brings together the world’s best IT security experts</a:t>
            </a:r>
          </a:p>
        </p:txBody>
      </p:sp>
      <p:sp>
        <p:nvSpPr>
          <p:cNvPr id="26" name="Рисунок 5"/>
          <p:cNvSpPr>
            <a:spLocks noGrp="1"/>
          </p:cNvSpPr>
          <p:nvPr>
            <p:ph type="pic" sz="quarter" idx="34"/>
          </p:nvPr>
        </p:nvSpPr>
        <p:spPr>
          <a:xfrm>
            <a:off x="415678" y="2943661"/>
            <a:ext cx="2991081" cy="1230211"/>
          </a:xfrm>
        </p:spPr>
        <p:txBody>
          <a:bodyPr/>
          <a:lstStyle/>
          <a:p>
            <a:endParaRPr lang="ru-RU"/>
          </a:p>
        </p:txBody>
      </p:sp>
      <p:sp>
        <p:nvSpPr>
          <p:cNvPr id="27" name="Рисунок 5"/>
          <p:cNvSpPr>
            <a:spLocks noGrp="1"/>
          </p:cNvSpPr>
          <p:nvPr>
            <p:ph type="pic" sz="quarter" idx="35"/>
          </p:nvPr>
        </p:nvSpPr>
        <p:spPr>
          <a:xfrm>
            <a:off x="415678" y="4653640"/>
            <a:ext cx="2991081" cy="1230211"/>
          </a:xfrm>
        </p:spPr>
        <p:txBody>
          <a:bodyPr/>
          <a:lstStyle/>
          <a:p>
            <a:endParaRPr lang="ru-RU"/>
          </a:p>
        </p:txBody>
      </p:sp>
      <p:sp>
        <p:nvSpPr>
          <p:cNvPr id="28" name="Заголовок 5"/>
          <p:cNvSpPr>
            <a:spLocks noGrp="1"/>
          </p:cNvSpPr>
          <p:nvPr>
            <p:ph type="title" hasCustomPrompt="1"/>
          </p:nvPr>
        </p:nvSpPr>
        <p:spPr>
          <a:xfrm>
            <a:off x="423333" y="233298"/>
            <a:ext cx="9627115" cy="673404"/>
          </a:xfrm>
        </p:spPr>
        <p:txBody>
          <a:bodyPr lIns="0" tIns="0" rIns="0" bIns="0">
            <a:normAutofit/>
          </a:bodyPr>
          <a:lstStyle>
            <a:lvl1pPr>
              <a:defRPr sz="2667" b="1" baseline="0">
                <a:solidFill>
                  <a:srgbClr val="006D5C"/>
                </a:solidFill>
              </a:defRPr>
            </a:lvl1pPr>
          </a:lstStyle>
          <a:p>
            <a:r>
              <a:rPr lang="en-US" dirty="0" smtClean="0"/>
              <a:t>OUR ROLE IN THE GLOBAL IT SECURITY COMMUNITY</a:t>
            </a:r>
            <a:endParaRPr lang="ru-RU" dirty="0"/>
          </a:p>
        </p:txBody>
      </p:sp>
      <p:sp>
        <p:nvSpPr>
          <p:cNvPr id="30" name="Объект 2"/>
          <p:cNvSpPr>
            <a:spLocks noGrp="1"/>
          </p:cNvSpPr>
          <p:nvPr>
            <p:ph sz="quarter" idx="36" hasCustomPrompt="1"/>
          </p:nvPr>
        </p:nvSpPr>
        <p:spPr>
          <a:xfrm>
            <a:off x="423333" y="6093027"/>
            <a:ext cx="9448255" cy="236200"/>
          </a:xfrm>
        </p:spPr>
        <p:txBody>
          <a:bodyPr lIns="0" tIns="0" rIns="0" bIns="0" anchor="t" anchorCtr="0">
            <a:noAutofit/>
          </a:bodyPr>
          <a:lstStyle>
            <a:lvl1pPr>
              <a:lnSpc>
                <a:spcPct val="100000"/>
              </a:lnSpc>
              <a:spcBef>
                <a:spcPts val="0"/>
              </a:spcBef>
              <a:defRPr sz="667" b="0">
                <a:solidFill>
                  <a:schemeClr val="bg1">
                    <a:lumMod val="75000"/>
                  </a:schemeClr>
                </a:solidFill>
                <a:latin typeface="+mn-lt"/>
              </a:defRPr>
            </a:lvl1pPr>
          </a:lstStyle>
          <a:p>
            <a:pPr lvl="0"/>
            <a:r>
              <a:rPr lang="en-US" dirty="0" smtClean="0"/>
              <a:t>Gartner does not endorse any vendor, product or service depicted in its research publications, and does not advise technology users to select only those vendors with the highest ratings.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p:txBody>
      </p:sp>
    </p:spTree>
    <p:extLst>
      <p:ext uri="{BB962C8B-B14F-4D97-AF65-F5344CB8AC3E}">
        <p14:creationId xmlns:p14="http://schemas.microsoft.com/office/powerpoint/2010/main" val="2655027694"/>
      </p:ext>
    </p:extLst>
  </p:cSld>
  <p:clrMapOvr>
    <a:masterClrMapping/>
  </p:clrMapOvr>
  <p:transition spd="slow">
    <p:push/>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EM Partners">
    <p:spTree>
      <p:nvGrpSpPr>
        <p:cNvPr id="1" name=""/>
        <p:cNvGrpSpPr/>
        <p:nvPr/>
      </p:nvGrpSpPr>
      <p:grpSpPr>
        <a:xfrm>
          <a:off x="0" y="0"/>
          <a:ext cx="0" cy="0"/>
          <a:chOff x="0" y="0"/>
          <a:chExt cx="0" cy="0"/>
        </a:xfrm>
      </p:grpSpPr>
      <p:sp>
        <p:nvSpPr>
          <p:cNvPr id="2" name="Заголовок 5"/>
          <p:cNvSpPr>
            <a:spLocks noGrp="1"/>
          </p:cNvSpPr>
          <p:nvPr>
            <p:ph type="title" hasCustomPrompt="1"/>
          </p:nvPr>
        </p:nvSpPr>
        <p:spPr>
          <a:xfrm>
            <a:off x="423333" y="233298"/>
            <a:ext cx="9627115" cy="673404"/>
          </a:xfrm>
        </p:spPr>
        <p:txBody>
          <a:bodyPr lIns="0" tIns="0" rIns="0" bIns="0">
            <a:normAutofit/>
          </a:bodyPr>
          <a:lstStyle>
            <a:lvl1pPr>
              <a:defRPr sz="2667" b="1" baseline="0">
                <a:solidFill>
                  <a:srgbClr val="006D5C"/>
                </a:solidFill>
              </a:defRPr>
            </a:lvl1pPr>
          </a:lstStyle>
          <a:p>
            <a:r>
              <a:rPr lang="en-US" dirty="0" smtClean="0"/>
              <a:t>TECHNOLOGY AND OEM PARTNERS</a:t>
            </a:r>
            <a:endParaRPr lang="ru-RU" dirty="0"/>
          </a:p>
        </p:txBody>
      </p:sp>
      <p:sp>
        <p:nvSpPr>
          <p:cNvPr id="3" name="Объект 2"/>
          <p:cNvSpPr>
            <a:spLocks noGrp="1"/>
          </p:cNvSpPr>
          <p:nvPr>
            <p:ph sz="quarter" idx="15" hasCustomPrompt="1"/>
          </p:nvPr>
        </p:nvSpPr>
        <p:spPr>
          <a:xfrm>
            <a:off x="441236" y="1185552"/>
            <a:ext cx="2144648" cy="889227"/>
          </a:xfrm>
        </p:spPr>
        <p:txBody>
          <a:bodyPr lIns="0" tIns="0" rIns="0" bIns="0" anchor="ctr" anchorCtr="0">
            <a:noAutofit/>
          </a:bodyPr>
          <a:lstStyle>
            <a:lvl1pPr>
              <a:defRPr sz="7200" b="1">
                <a:solidFill>
                  <a:srgbClr val="FF0000"/>
                </a:solidFill>
                <a:latin typeface="+mj-lt"/>
              </a:defRPr>
            </a:lvl1pPr>
          </a:lstStyle>
          <a:p>
            <a:pPr lvl="0"/>
            <a:r>
              <a:rPr lang="en-US" dirty="0" smtClean="0"/>
              <a:t>~120</a:t>
            </a:r>
            <a:endParaRPr lang="ru-RU" dirty="0" smtClean="0"/>
          </a:p>
        </p:txBody>
      </p:sp>
      <p:sp>
        <p:nvSpPr>
          <p:cNvPr id="4" name="Объект 2"/>
          <p:cNvSpPr>
            <a:spLocks noGrp="1"/>
          </p:cNvSpPr>
          <p:nvPr>
            <p:ph sz="quarter" idx="18" hasCustomPrompt="1"/>
          </p:nvPr>
        </p:nvSpPr>
        <p:spPr>
          <a:xfrm>
            <a:off x="2776779" y="1185554"/>
            <a:ext cx="1952539" cy="889225"/>
          </a:xfrm>
        </p:spPr>
        <p:txBody>
          <a:bodyPr lIns="0" tIns="0" rIns="0" bIns="0" anchor="ctr" anchorCtr="0">
            <a:noAutofit/>
          </a:bodyPr>
          <a:lstStyle>
            <a:lvl1pPr>
              <a:lnSpc>
                <a:spcPct val="100000"/>
              </a:lnSpc>
              <a:spcBef>
                <a:spcPts val="0"/>
              </a:spcBef>
              <a:defRPr sz="1467" b="0">
                <a:latin typeface="+mj-lt"/>
              </a:defRPr>
            </a:lvl1pPr>
          </a:lstStyle>
          <a:p>
            <a:pPr lvl="0"/>
            <a:r>
              <a:rPr lang="en-US" dirty="0" smtClean="0"/>
              <a:t>industry leaders</a:t>
            </a:r>
            <a:br>
              <a:rPr lang="en-US" dirty="0" smtClean="0"/>
            </a:br>
            <a:r>
              <a:rPr lang="en-US" dirty="0" smtClean="0"/>
              <a:t>trust us to protect their customers</a:t>
            </a:r>
          </a:p>
        </p:txBody>
      </p:sp>
      <p:sp>
        <p:nvSpPr>
          <p:cNvPr id="6" name="Объект 2"/>
          <p:cNvSpPr>
            <a:spLocks noGrp="1"/>
          </p:cNvSpPr>
          <p:nvPr>
            <p:ph sz="quarter" idx="19" hasCustomPrompt="1"/>
          </p:nvPr>
        </p:nvSpPr>
        <p:spPr>
          <a:xfrm>
            <a:off x="5236890" y="1185554"/>
            <a:ext cx="2746903" cy="889225"/>
          </a:xfrm>
        </p:spPr>
        <p:txBody>
          <a:bodyPr lIns="0" tIns="0" rIns="0" bIns="0" anchor="ctr" anchorCtr="0">
            <a:noAutofit/>
          </a:bodyPr>
          <a:lstStyle>
            <a:lvl1pPr>
              <a:lnSpc>
                <a:spcPts val="1867"/>
              </a:lnSpc>
              <a:spcBef>
                <a:spcPts val="0"/>
              </a:spcBef>
              <a:defRPr sz="1333" b="0">
                <a:latin typeface="+mj-lt"/>
              </a:defRPr>
            </a:lvl1pPr>
          </a:lstStyle>
          <a:p>
            <a:pPr lvl="0"/>
            <a:r>
              <a:rPr lang="en-US" dirty="0" smtClean="0"/>
              <a:t>Technology Integration</a:t>
            </a:r>
          </a:p>
          <a:p>
            <a:pPr lvl="0"/>
            <a:r>
              <a:rPr lang="en-US" dirty="0" smtClean="0"/>
              <a:t>Private Labelling / Co-branding</a:t>
            </a:r>
          </a:p>
          <a:p>
            <a:pPr lvl="0"/>
            <a:r>
              <a:rPr lang="en-US" dirty="0" smtClean="0"/>
              <a:t>Pre-installation / Bundling</a:t>
            </a:r>
          </a:p>
          <a:p>
            <a:pPr lvl="0"/>
            <a:r>
              <a:rPr lang="en-US" dirty="0" smtClean="0"/>
              <a:t>Preload</a:t>
            </a:r>
          </a:p>
        </p:txBody>
      </p:sp>
    </p:spTree>
    <p:extLst>
      <p:ext uri="{BB962C8B-B14F-4D97-AF65-F5344CB8AC3E}">
        <p14:creationId xmlns:p14="http://schemas.microsoft.com/office/powerpoint/2010/main" val="2225004174"/>
      </p:ext>
    </p:extLst>
  </p:cSld>
  <p:clrMapOvr>
    <a:masterClrMapping/>
  </p:clrMapOvr>
  <p:transition spd="slow">
    <p:push/>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sp>
        <p:nvSpPr>
          <p:cNvPr id="74" name="Рисунок 5"/>
          <p:cNvSpPr>
            <a:spLocks noGrp="1"/>
          </p:cNvSpPr>
          <p:nvPr>
            <p:ph type="pic" sz="quarter" idx="39"/>
          </p:nvPr>
        </p:nvSpPr>
        <p:spPr>
          <a:xfrm>
            <a:off x="5489021" y="4630205"/>
            <a:ext cx="916524" cy="923859"/>
          </a:xfrm>
        </p:spPr>
        <p:txBody>
          <a:bodyPr/>
          <a:lstStyle/>
          <a:p>
            <a:endParaRPr lang="ru-RU"/>
          </a:p>
        </p:txBody>
      </p:sp>
      <p:sp>
        <p:nvSpPr>
          <p:cNvPr id="75" name="Рисунок 5"/>
          <p:cNvSpPr>
            <a:spLocks noGrp="1"/>
          </p:cNvSpPr>
          <p:nvPr>
            <p:ph type="pic" sz="quarter" idx="40"/>
          </p:nvPr>
        </p:nvSpPr>
        <p:spPr>
          <a:xfrm>
            <a:off x="7672915" y="4630205"/>
            <a:ext cx="916524" cy="923859"/>
          </a:xfrm>
        </p:spPr>
        <p:txBody>
          <a:bodyPr/>
          <a:lstStyle/>
          <a:p>
            <a:endParaRPr lang="ru-RU"/>
          </a:p>
        </p:txBody>
      </p:sp>
      <p:sp>
        <p:nvSpPr>
          <p:cNvPr id="76" name="Рисунок 5"/>
          <p:cNvSpPr>
            <a:spLocks noGrp="1"/>
          </p:cNvSpPr>
          <p:nvPr>
            <p:ph type="pic" sz="quarter" idx="41"/>
          </p:nvPr>
        </p:nvSpPr>
        <p:spPr>
          <a:xfrm>
            <a:off x="9864171" y="4630205"/>
            <a:ext cx="916524" cy="923859"/>
          </a:xfrm>
        </p:spPr>
        <p:txBody>
          <a:bodyPr/>
          <a:lstStyle/>
          <a:p>
            <a:endParaRPr lang="ru-RU"/>
          </a:p>
        </p:txBody>
      </p:sp>
      <p:sp>
        <p:nvSpPr>
          <p:cNvPr id="77" name="Рисунок 5"/>
          <p:cNvSpPr>
            <a:spLocks noGrp="1"/>
          </p:cNvSpPr>
          <p:nvPr>
            <p:ph type="pic" sz="quarter" idx="42"/>
          </p:nvPr>
        </p:nvSpPr>
        <p:spPr>
          <a:xfrm>
            <a:off x="3288238" y="4630205"/>
            <a:ext cx="916524" cy="923859"/>
          </a:xfrm>
        </p:spPr>
        <p:txBody>
          <a:bodyPr/>
          <a:lstStyle/>
          <a:p>
            <a:endParaRPr lang="ru-RU"/>
          </a:p>
        </p:txBody>
      </p:sp>
      <p:sp>
        <p:nvSpPr>
          <p:cNvPr id="78" name="Рисунок 5"/>
          <p:cNvSpPr>
            <a:spLocks noGrp="1"/>
          </p:cNvSpPr>
          <p:nvPr>
            <p:ph type="pic" sz="quarter" idx="43"/>
          </p:nvPr>
        </p:nvSpPr>
        <p:spPr>
          <a:xfrm>
            <a:off x="1102970" y="4630205"/>
            <a:ext cx="916524" cy="923859"/>
          </a:xfrm>
        </p:spPr>
        <p:txBody>
          <a:bodyPr/>
          <a:lstStyle/>
          <a:p>
            <a:endParaRPr lang="ru-RU"/>
          </a:p>
        </p:txBody>
      </p:sp>
      <p:sp>
        <p:nvSpPr>
          <p:cNvPr id="73" name="Рисунок 5"/>
          <p:cNvSpPr>
            <a:spLocks noGrp="1"/>
          </p:cNvSpPr>
          <p:nvPr>
            <p:ph type="pic" sz="quarter" idx="38"/>
          </p:nvPr>
        </p:nvSpPr>
        <p:spPr>
          <a:xfrm>
            <a:off x="5489021" y="2617700"/>
            <a:ext cx="916524" cy="923859"/>
          </a:xfrm>
        </p:spPr>
        <p:txBody>
          <a:bodyPr/>
          <a:lstStyle/>
          <a:p>
            <a:endParaRPr lang="ru-RU"/>
          </a:p>
        </p:txBody>
      </p:sp>
      <p:sp>
        <p:nvSpPr>
          <p:cNvPr id="69" name="Рисунок 5"/>
          <p:cNvSpPr>
            <a:spLocks noGrp="1"/>
          </p:cNvSpPr>
          <p:nvPr>
            <p:ph type="pic" sz="quarter" idx="34"/>
          </p:nvPr>
        </p:nvSpPr>
        <p:spPr>
          <a:xfrm>
            <a:off x="7672915" y="2617700"/>
            <a:ext cx="916524" cy="923859"/>
          </a:xfrm>
        </p:spPr>
        <p:txBody>
          <a:bodyPr/>
          <a:lstStyle/>
          <a:p>
            <a:endParaRPr lang="ru-RU"/>
          </a:p>
        </p:txBody>
      </p:sp>
      <p:sp>
        <p:nvSpPr>
          <p:cNvPr id="70" name="Рисунок 5"/>
          <p:cNvSpPr>
            <a:spLocks noGrp="1"/>
          </p:cNvSpPr>
          <p:nvPr>
            <p:ph type="pic" sz="quarter" idx="35"/>
          </p:nvPr>
        </p:nvSpPr>
        <p:spPr>
          <a:xfrm>
            <a:off x="9864171" y="2617700"/>
            <a:ext cx="916524" cy="923859"/>
          </a:xfrm>
        </p:spPr>
        <p:txBody>
          <a:bodyPr/>
          <a:lstStyle/>
          <a:p>
            <a:endParaRPr lang="ru-RU"/>
          </a:p>
        </p:txBody>
      </p:sp>
      <p:sp>
        <p:nvSpPr>
          <p:cNvPr id="71" name="Рисунок 5"/>
          <p:cNvSpPr>
            <a:spLocks noGrp="1"/>
          </p:cNvSpPr>
          <p:nvPr>
            <p:ph type="pic" sz="quarter" idx="36"/>
          </p:nvPr>
        </p:nvSpPr>
        <p:spPr>
          <a:xfrm>
            <a:off x="3288238" y="2617700"/>
            <a:ext cx="916524" cy="923859"/>
          </a:xfrm>
        </p:spPr>
        <p:txBody>
          <a:bodyPr/>
          <a:lstStyle/>
          <a:p>
            <a:endParaRPr lang="ru-RU"/>
          </a:p>
        </p:txBody>
      </p:sp>
      <p:sp>
        <p:nvSpPr>
          <p:cNvPr id="72" name="Рисунок 5"/>
          <p:cNvSpPr>
            <a:spLocks noGrp="1"/>
          </p:cNvSpPr>
          <p:nvPr>
            <p:ph type="pic" sz="quarter" idx="37"/>
          </p:nvPr>
        </p:nvSpPr>
        <p:spPr>
          <a:xfrm>
            <a:off x="1102970" y="2617700"/>
            <a:ext cx="916524" cy="923859"/>
          </a:xfrm>
        </p:spPr>
        <p:txBody>
          <a:bodyPr/>
          <a:lstStyle/>
          <a:p>
            <a:endParaRPr lang="ru-RU"/>
          </a:p>
        </p:txBody>
      </p:sp>
      <p:sp>
        <p:nvSpPr>
          <p:cNvPr id="68" name="Рисунок 5"/>
          <p:cNvSpPr>
            <a:spLocks noGrp="1"/>
          </p:cNvSpPr>
          <p:nvPr>
            <p:ph type="pic" sz="quarter" idx="33"/>
          </p:nvPr>
        </p:nvSpPr>
        <p:spPr>
          <a:xfrm>
            <a:off x="5480979" y="638717"/>
            <a:ext cx="916524" cy="923859"/>
          </a:xfrm>
        </p:spPr>
        <p:txBody>
          <a:bodyPr/>
          <a:lstStyle/>
          <a:p>
            <a:endParaRPr lang="ru-RU"/>
          </a:p>
        </p:txBody>
      </p:sp>
      <p:sp>
        <p:nvSpPr>
          <p:cNvPr id="6" name="Объект 2"/>
          <p:cNvSpPr>
            <a:spLocks noGrp="1"/>
          </p:cNvSpPr>
          <p:nvPr>
            <p:ph sz="quarter" idx="19" hasCustomPrompt="1"/>
          </p:nvPr>
        </p:nvSpPr>
        <p:spPr>
          <a:xfrm>
            <a:off x="5027900" y="1673498"/>
            <a:ext cx="1822677" cy="602225"/>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Eugene Kaspersky</a:t>
            </a:r>
            <a:br>
              <a:rPr lang="en-US" sz="1333" b="1" dirty="0" smtClean="0">
                <a:latin typeface="+mj-lt"/>
              </a:rPr>
            </a:br>
            <a:r>
              <a:rPr lang="en-US" sz="1200" dirty="0" smtClean="0">
                <a:solidFill>
                  <a:srgbClr val="7F7F7F"/>
                </a:solidFill>
                <a:latin typeface="+mj-lt"/>
              </a:rPr>
              <a:t>Chief Executive Officer</a:t>
            </a:r>
            <a:endParaRPr lang="ru-RU" sz="1200" dirty="0">
              <a:solidFill>
                <a:srgbClr val="7F7F7F"/>
              </a:solidFill>
              <a:latin typeface="+mj-lt"/>
            </a:endParaRPr>
          </a:p>
        </p:txBody>
      </p:sp>
      <p:sp>
        <p:nvSpPr>
          <p:cNvPr id="2" name="Заголовок 5"/>
          <p:cNvSpPr>
            <a:spLocks noGrp="1"/>
          </p:cNvSpPr>
          <p:nvPr>
            <p:ph type="title" hasCustomPrompt="1"/>
          </p:nvPr>
        </p:nvSpPr>
        <p:spPr>
          <a:xfrm>
            <a:off x="423333" y="233298"/>
            <a:ext cx="3470241" cy="673404"/>
          </a:xfrm>
        </p:spPr>
        <p:txBody>
          <a:bodyPr lIns="0" tIns="0" rIns="0" bIns="0">
            <a:normAutofit/>
          </a:bodyPr>
          <a:lstStyle>
            <a:lvl1pPr>
              <a:defRPr sz="2667" b="1" baseline="0">
                <a:solidFill>
                  <a:srgbClr val="006D5C"/>
                </a:solidFill>
              </a:defRPr>
            </a:lvl1pPr>
          </a:lstStyle>
          <a:p>
            <a:r>
              <a:rPr lang="en-US" dirty="0" smtClean="0"/>
              <a:t>ORG CHART</a:t>
            </a:r>
            <a:endParaRPr lang="ru-RU" dirty="0"/>
          </a:p>
        </p:txBody>
      </p:sp>
      <p:sp>
        <p:nvSpPr>
          <p:cNvPr id="58" name="Объект 2"/>
          <p:cNvSpPr>
            <a:spLocks noGrp="1"/>
          </p:cNvSpPr>
          <p:nvPr>
            <p:ph sz="quarter" idx="20" hasCustomPrompt="1"/>
          </p:nvPr>
        </p:nvSpPr>
        <p:spPr>
          <a:xfrm>
            <a:off x="641371" y="3666855"/>
            <a:ext cx="1822677" cy="666389"/>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Andrey </a:t>
            </a:r>
            <a:r>
              <a:rPr lang="en-US" sz="1333" b="1" dirty="0" err="1" smtClean="0">
                <a:latin typeface="+mj-lt"/>
              </a:rPr>
              <a:t>Tikhonov</a:t>
            </a:r>
            <a:r>
              <a:rPr lang="en-US" sz="1333" b="1" dirty="0" smtClean="0">
                <a:latin typeface="+mj-lt"/>
              </a:rPr>
              <a:t/>
            </a:r>
            <a:br>
              <a:rPr lang="en-US" sz="1333" b="1" dirty="0" smtClean="0">
                <a:latin typeface="+mj-lt"/>
              </a:rPr>
            </a:br>
            <a:r>
              <a:rPr lang="en-US" sz="1200" dirty="0" smtClean="0">
                <a:solidFill>
                  <a:srgbClr val="7F7F7F"/>
                </a:solidFill>
                <a:latin typeface="+mj-lt"/>
              </a:rPr>
              <a:t>Chief Operating Officer</a:t>
            </a:r>
            <a:endParaRPr lang="ru-RU" sz="1200" dirty="0">
              <a:solidFill>
                <a:srgbClr val="7F7F7F"/>
              </a:solidFill>
              <a:latin typeface="+mj-lt"/>
            </a:endParaRPr>
          </a:p>
        </p:txBody>
      </p:sp>
      <p:sp>
        <p:nvSpPr>
          <p:cNvPr id="59" name="Объект 2"/>
          <p:cNvSpPr>
            <a:spLocks noGrp="1"/>
          </p:cNvSpPr>
          <p:nvPr>
            <p:ph sz="quarter" idx="21" hasCustomPrompt="1"/>
          </p:nvPr>
        </p:nvSpPr>
        <p:spPr>
          <a:xfrm>
            <a:off x="2835162" y="3666855"/>
            <a:ext cx="1822677" cy="666389"/>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Garry </a:t>
            </a:r>
            <a:r>
              <a:rPr lang="en-US" sz="1333" b="1" dirty="0" err="1" smtClean="0">
                <a:latin typeface="+mj-lt"/>
              </a:rPr>
              <a:t>Kondakov</a:t>
            </a:r>
            <a:r>
              <a:rPr lang="en-US" sz="1333" b="1" dirty="0" smtClean="0">
                <a:latin typeface="+mj-lt"/>
              </a:rPr>
              <a:t/>
            </a:r>
            <a:br>
              <a:rPr lang="en-US" sz="1333" b="1" dirty="0" smtClean="0">
                <a:latin typeface="+mj-lt"/>
              </a:rPr>
            </a:br>
            <a:r>
              <a:rPr lang="en-US" sz="1200" dirty="0" smtClean="0">
                <a:solidFill>
                  <a:srgbClr val="7F7F7F"/>
                </a:solidFill>
                <a:latin typeface="+mj-lt"/>
              </a:rPr>
              <a:t>Chief Business Officer</a:t>
            </a:r>
            <a:endParaRPr lang="ru-RU" sz="1200" dirty="0">
              <a:solidFill>
                <a:srgbClr val="7F7F7F"/>
              </a:solidFill>
              <a:latin typeface="+mj-lt"/>
            </a:endParaRPr>
          </a:p>
        </p:txBody>
      </p:sp>
      <p:sp>
        <p:nvSpPr>
          <p:cNvPr id="60" name="Объект 2"/>
          <p:cNvSpPr>
            <a:spLocks noGrp="1"/>
          </p:cNvSpPr>
          <p:nvPr>
            <p:ph sz="quarter" idx="22" hasCustomPrompt="1"/>
          </p:nvPr>
        </p:nvSpPr>
        <p:spPr>
          <a:xfrm>
            <a:off x="7216474" y="3666854"/>
            <a:ext cx="1822677" cy="666391"/>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Alexey De-</a:t>
            </a:r>
            <a:r>
              <a:rPr lang="en-US" sz="1333" b="1" dirty="0" err="1" smtClean="0">
                <a:latin typeface="+mj-lt"/>
              </a:rPr>
              <a:t>Monderik</a:t>
            </a:r>
            <a:r>
              <a:rPr lang="en-US" sz="1333" b="1" dirty="0" smtClean="0">
                <a:latin typeface="+mj-lt"/>
              </a:rPr>
              <a:t/>
            </a:r>
            <a:br>
              <a:rPr lang="en-US" sz="1333" b="1" dirty="0" smtClean="0">
                <a:latin typeface="+mj-lt"/>
              </a:rPr>
            </a:br>
            <a:r>
              <a:rPr lang="en-US" sz="1200" dirty="0" smtClean="0">
                <a:solidFill>
                  <a:srgbClr val="7F7F7F"/>
                </a:solidFill>
                <a:latin typeface="+mj-lt"/>
              </a:rPr>
              <a:t>Chief Investment Officer, Corporate Advisor</a:t>
            </a:r>
            <a:endParaRPr lang="ru-RU" sz="1200" dirty="0">
              <a:solidFill>
                <a:srgbClr val="7F7F7F"/>
              </a:solidFill>
              <a:latin typeface="+mj-lt"/>
            </a:endParaRPr>
          </a:p>
        </p:txBody>
      </p:sp>
      <p:sp>
        <p:nvSpPr>
          <p:cNvPr id="61" name="Объект 2"/>
          <p:cNvSpPr>
            <a:spLocks noGrp="1"/>
          </p:cNvSpPr>
          <p:nvPr>
            <p:ph sz="quarter" idx="23" hasCustomPrompt="1"/>
          </p:nvPr>
        </p:nvSpPr>
        <p:spPr>
          <a:xfrm>
            <a:off x="9414430" y="3666855"/>
            <a:ext cx="1822677" cy="666389"/>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Denis </a:t>
            </a:r>
            <a:r>
              <a:rPr lang="en-US" sz="1333" b="1" dirty="0" err="1" smtClean="0">
                <a:latin typeface="+mj-lt"/>
              </a:rPr>
              <a:t>Zenkin</a:t>
            </a:r>
            <a:r>
              <a:rPr lang="en-US" sz="1333" b="1" dirty="0" smtClean="0">
                <a:latin typeface="+mj-lt"/>
              </a:rPr>
              <a:t/>
            </a:r>
            <a:br>
              <a:rPr lang="en-US" sz="1333" b="1" dirty="0" smtClean="0">
                <a:latin typeface="+mj-lt"/>
              </a:rPr>
            </a:br>
            <a:r>
              <a:rPr lang="en-US" sz="1200" dirty="0" smtClean="0">
                <a:solidFill>
                  <a:srgbClr val="7F7F7F"/>
                </a:solidFill>
                <a:latin typeface="+mj-lt"/>
              </a:rPr>
              <a:t>Head of Corporate</a:t>
            </a:r>
            <a:br>
              <a:rPr lang="en-US" sz="1200" dirty="0" smtClean="0">
                <a:solidFill>
                  <a:srgbClr val="7F7F7F"/>
                </a:solidFill>
                <a:latin typeface="+mj-lt"/>
              </a:rPr>
            </a:br>
            <a:r>
              <a:rPr lang="en-US" sz="1200" dirty="0" smtClean="0">
                <a:solidFill>
                  <a:srgbClr val="7F7F7F"/>
                </a:solidFill>
                <a:latin typeface="+mj-lt"/>
              </a:rPr>
              <a:t>Communications</a:t>
            </a:r>
            <a:endParaRPr lang="ru-RU" sz="1200" dirty="0">
              <a:solidFill>
                <a:srgbClr val="7F7F7F"/>
              </a:solidFill>
              <a:latin typeface="+mj-lt"/>
            </a:endParaRPr>
          </a:p>
        </p:txBody>
      </p:sp>
      <p:sp>
        <p:nvSpPr>
          <p:cNvPr id="62" name="Объект 2"/>
          <p:cNvSpPr>
            <a:spLocks noGrp="1"/>
          </p:cNvSpPr>
          <p:nvPr>
            <p:ph sz="quarter" idx="24" hasCustomPrompt="1"/>
          </p:nvPr>
        </p:nvSpPr>
        <p:spPr>
          <a:xfrm>
            <a:off x="5018518" y="3666855"/>
            <a:ext cx="1822677" cy="666389"/>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Nikita </a:t>
            </a:r>
            <a:r>
              <a:rPr lang="en-US" sz="1333" b="1" dirty="0" err="1" smtClean="0">
                <a:latin typeface="+mj-lt"/>
              </a:rPr>
              <a:t>Shvetsov</a:t>
            </a:r>
            <a:r>
              <a:rPr lang="en-US" sz="1333" b="1" dirty="0" smtClean="0">
                <a:latin typeface="+mj-lt"/>
              </a:rPr>
              <a:t/>
            </a:r>
            <a:br>
              <a:rPr lang="en-US" sz="1333" b="1" dirty="0" smtClean="0">
                <a:latin typeface="+mj-lt"/>
              </a:rPr>
            </a:br>
            <a:r>
              <a:rPr lang="en-US" sz="1200" dirty="0" smtClean="0">
                <a:solidFill>
                  <a:srgbClr val="7F7F7F"/>
                </a:solidFill>
                <a:latin typeface="+mj-lt"/>
              </a:rPr>
              <a:t>Chief Technology</a:t>
            </a:r>
            <a:endParaRPr lang="ru-RU" sz="1200" dirty="0">
              <a:solidFill>
                <a:srgbClr val="7F7F7F"/>
              </a:solidFill>
              <a:latin typeface="+mj-lt"/>
            </a:endParaRPr>
          </a:p>
        </p:txBody>
      </p:sp>
      <p:sp>
        <p:nvSpPr>
          <p:cNvPr id="63" name="Объект 2"/>
          <p:cNvSpPr>
            <a:spLocks noGrp="1"/>
          </p:cNvSpPr>
          <p:nvPr>
            <p:ph sz="quarter" idx="25" hasCustomPrompt="1"/>
          </p:nvPr>
        </p:nvSpPr>
        <p:spPr>
          <a:xfrm>
            <a:off x="2835162" y="5664986"/>
            <a:ext cx="1822677" cy="666388"/>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Garry </a:t>
            </a:r>
            <a:r>
              <a:rPr lang="en-US" sz="1333" b="1" dirty="0" err="1" smtClean="0">
                <a:latin typeface="+mj-lt"/>
              </a:rPr>
              <a:t>Kondakov</a:t>
            </a:r>
            <a:r>
              <a:rPr lang="en-US" sz="1333" b="1" dirty="0" smtClean="0">
                <a:latin typeface="+mj-lt"/>
              </a:rPr>
              <a:t/>
            </a:r>
            <a:br>
              <a:rPr lang="en-US" sz="1333" b="1" dirty="0" smtClean="0">
                <a:latin typeface="+mj-lt"/>
              </a:rPr>
            </a:br>
            <a:r>
              <a:rPr lang="en-US" sz="1200" dirty="0" smtClean="0">
                <a:solidFill>
                  <a:srgbClr val="7F7F7F"/>
                </a:solidFill>
                <a:latin typeface="+mj-lt"/>
              </a:rPr>
              <a:t>Chief Business Officer</a:t>
            </a:r>
            <a:endParaRPr lang="ru-RU" sz="1200" dirty="0">
              <a:solidFill>
                <a:srgbClr val="7F7F7F"/>
              </a:solidFill>
              <a:latin typeface="+mj-lt"/>
            </a:endParaRPr>
          </a:p>
        </p:txBody>
      </p:sp>
      <p:sp>
        <p:nvSpPr>
          <p:cNvPr id="64" name="Объект 2"/>
          <p:cNvSpPr>
            <a:spLocks noGrp="1"/>
          </p:cNvSpPr>
          <p:nvPr>
            <p:ph sz="quarter" idx="26" hasCustomPrompt="1"/>
          </p:nvPr>
        </p:nvSpPr>
        <p:spPr>
          <a:xfrm>
            <a:off x="7216474" y="5664986"/>
            <a:ext cx="1822677" cy="666391"/>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Alexey De-</a:t>
            </a:r>
            <a:r>
              <a:rPr lang="en-US" sz="1333" b="1" dirty="0" err="1" smtClean="0">
                <a:latin typeface="+mj-lt"/>
              </a:rPr>
              <a:t>Monderik</a:t>
            </a:r>
            <a:r>
              <a:rPr lang="en-US" sz="1333" b="1" dirty="0" smtClean="0">
                <a:latin typeface="+mj-lt"/>
              </a:rPr>
              <a:t/>
            </a:r>
            <a:br>
              <a:rPr lang="en-US" sz="1333" b="1" dirty="0" smtClean="0">
                <a:latin typeface="+mj-lt"/>
              </a:rPr>
            </a:br>
            <a:r>
              <a:rPr lang="en-US" sz="1200" dirty="0" smtClean="0">
                <a:solidFill>
                  <a:srgbClr val="7F7F7F"/>
                </a:solidFill>
                <a:latin typeface="+mj-lt"/>
              </a:rPr>
              <a:t>Chief Investment Officer, Corporate Advisor</a:t>
            </a:r>
            <a:endParaRPr lang="ru-RU" sz="1200" dirty="0">
              <a:solidFill>
                <a:srgbClr val="7F7F7F"/>
              </a:solidFill>
              <a:latin typeface="+mj-lt"/>
            </a:endParaRPr>
          </a:p>
        </p:txBody>
      </p:sp>
      <p:sp>
        <p:nvSpPr>
          <p:cNvPr id="65" name="Объект 2"/>
          <p:cNvSpPr>
            <a:spLocks noGrp="1"/>
          </p:cNvSpPr>
          <p:nvPr>
            <p:ph sz="quarter" idx="27" hasCustomPrompt="1"/>
          </p:nvPr>
        </p:nvSpPr>
        <p:spPr>
          <a:xfrm>
            <a:off x="5018518" y="5664987"/>
            <a:ext cx="1822677" cy="666389"/>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Nikita </a:t>
            </a:r>
            <a:r>
              <a:rPr lang="en-US" sz="1333" b="1" dirty="0" err="1" smtClean="0">
                <a:latin typeface="+mj-lt"/>
              </a:rPr>
              <a:t>Shvetsov</a:t>
            </a:r>
            <a:r>
              <a:rPr lang="en-US" sz="1333" b="1" dirty="0" smtClean="0">
                <a:latin typeface="+mj-lt"/>
              </a:rPr>
              <a:t/>
            </a:r>
            <a:br>
              <a:rPr lang="en-US" sz="1333" b="1" dirty="0" smtClean="0">
                <a:latin typeface="+mj-lt"/>
              </a:rPr>
            </a:br>
            <a:r>
              <a:rPr lang="en-US" sz="1200" dirty="0" smtClean="0">
                <a:solidFill>
                  <a:srgbClr val="7F7F7F"/>
                </a:solidFill>
                <a:latin typeface="+mj-lt"/>
              </a:rPr>
              <a:t>Chief Technology</a:t>
            </a:r>
            <a:endParaRPr lang="ru-RU" sz="1200" dirty="0">
              <a:solidFill>
                <a:srgbClr val="7F7F7F"/>
              </a:solidFill>
              <a:latin typeface="+mj-lt"/>
            </a:endParaRPr>
          </a:p>
        </p:txBody>
      </p:sp>
      <p:sp>
        <p:nvSpPr>
          <p:cNvPr id="66" name="Объект 2"/>
          <p:cNvSpPr>
            <a:spLocks noGrp="1"/>
          </p:cNvSpPr>
          <p:nvPr>
            <p:ph sz="quarter" idx="28" hasCustomPrompt="1"/>
          </p:nvPr>
        </p:nvSpPr>
        <p:spPr>
          <a:xfrm>
            <a:off x="641371" y="5662331"/>
            <a:ext cx="1822677" cy="669044"/>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Andrey </a:t>
            </a:r>
            <a:r>
              <a:rPr lang="en-US" sz="1333" b="1" dirty="0" err="1" smtClean="0">
                <a:latin typeface="+mj-lt"/>
              </a:rPr>
              <a:t>Tikhonov</a:t>
            </a:r>
            <a:r>
              <a:rPr lang="en-US" sz="1333" b="1" dirty="0" smtClean="0">
                <a:latin typeface="+mj-lt"/>
              </a:rPr>
              <a:t/>
            </a:r>
            <a:br>
              <a:rPr lang="en-US" sz="1333" b="1" dirty="0" smtClean="0">
                <a:latin typeface="+mj-lt"/>
              </a:rPr>
            </a:br>
            <a:r>
              <a:rPr lang="en-US" sz="1200" dirty="0" smtClean="0">
                <a:solidFill>
                  <a:srgbClr val="7F7F7F"/>
                </a:solidFill>
                <a:latin typeface="+mj-lt"/>
              </a:rPr>
              <a:t>Chief Operating Officer</a:t>
            </a:r>
            <a:endParaRPr lang="ru-RU" sz="1200" dirty="0">
              <a:solidFill>
                <a:srgbClr val="7F7F7F"/>
              </a:solidFill>
              <a:latin typeface="+mj-lt"/>
            </a:endParaRPr>
          </a:p>
        </p:txBody>
      </p:sp>
      <p:sp>
        <p:nvSpPr>
          <p:cNvPr id="67" name="Объект 2"/>
          <p:cNvSpPr>
            <a:spLocks noGrp="1"/>
          </p:cNvSpPr>
          <p:nvPr>
            <p:ph sz="quarter" idx="29" hasCustomPrompt="1"/>
          </p:nvPr>
        </p:nvSpPr>
        <p:spPr>
          <a:xfrm>
            <a:off x="9414430" y="5662331"/>
            <a:ext cx="1822677" cy="669044"/>
          </a:xfrm>
        </p:spPr>
        <p:txBody>
          <a:bodyPr lIns="0" tIns="0" rIns="0" bIns="0" anchor="t" anchorCtr="0">
            <a:noAutofit/>
          </a:bodyPr>
          <a:lstStyle>
            <a:lvl1pPr>
              <a:lnSpc>
                <a:spcPts val="1867"/>
              </a:lnSpc>
              <a:spcBef>
                <a:spcPts val="0"/>
              </a:spcBef>
              <a:defRPr sz="1333" b="0">
                <a:latin typeface="+mj-lt"/>
              </a:defRPr>
            </a:lvl1pPr>
          </a:lstStyle>
          <a:p>
            <a:pPr algn="ctr">
              <a:lnSpc>
                <a:spcPct val="110000"/>
              </a:lnSpc>
            </a:pPr>
            <a:r>
              <a:rPr lang="en-US" sz="1333" b="1" dirty="0" smtClean="0">
                <a:latin typeface="+mj-lt"/>
              </a:rPr>
              <a:t>Denis Denisov</a:t>
            </a:r>
            <a:br>
              <a:rPr lang="en-US" sz="1333" b="1" dirty="0" smtClean="0">
                <a:latin typeface="+mj-lt"/>
              </a:rPr>
            </a:br>
            <a:r>
              <a:rPr lang="en-US" sz="1200" dirty="0" smtClean="0">
                <a:solidFill>
                  <a:srgbClr val="7F7F7F"/>
                </a:solidFill>
                <a:latin typeface="+mj-lt"/>
              </a:rPr>
              <a:t>Head of Innovation</a:t>
            </a:r>
            <a:endParaRPr lang="ru-RU" sz="1200" dirty="0">
              <a:solidFill>
                <a:srgbClr val="7F7F7F"/>
              </a:solidFill>
              <a:latin typeface="+mj-lt"/>
            </a:endParaRPr>
          </a:p>
        </p:txBody>
      </p:sp>
    </p:spTree>
    <p:extLst>
      <p:ext uri="{BB962C8B-B14F-4D97-AF65-F5344CB8AC3E}">
        <p14:creationId xmlns:p14="http://schemas.microsoft.com/office/powerpoint/2010/main" val="2863381960"/>
      </p:ext>
    </p:extLst>
  </p:cSld>
  <p:clrMapOvr>
    <a:masterClrMapping/>
  </p:clrMapOvr>
  <p:transition spd="slow">
    <p:push/>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chemes &amp; charts 1">
    <p:spTree>
      <p:nvGrpSpPr>
        <p:cNvPr id="1" name=""/>
        <p:cNvGrpSpPr/>
        <p:nvPr/>
      </p:nvGrpSpPr>
      <p:grpSpPr>
        <a:xfrm>
          <a:off x="0" y="0"/>
          <a:ext cx="0" cy="0"/>
          <a:chOff x="0" y="0"/>
          <a:chExt cx="0" cy="0"/>
        </a:xfrm>
      </p:grpSpPr>
      <p:sp>
        <p:nvSpPr>
          <p:cNvPr id="5" name="Объект 2"/>
          <p:cNvSpPr>
            <a:spLocks noGrp="1"/>
          </p:cNvSpPr>
          <p:nvPr>
            <p:ph sz="quarter" idx="26" hasCustomPrompt="1"/>
          </p:nvPr>
        </p:nvSpPr>
        <p:spPr>
          <a:xfrm>
            <a:off x="427283" y="1103011"/>
            <a:ext cx="5304925" cy="637299"/>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r>
              <a:rPr lang="en-US" dirty="0" smtClean="0"/>
              <a:t>We hold regular training courses for INTERPOL and Europol officers and the police forces of many countries, e.g. City of London Police</a:t>
            </a:r>
          </a:p>
        </p:txBody>
      </p:sp>
      <p:sp>
        <p:nvSpPr>
          <p:cNvPr id="2" name="Заголовок 5"/>
          <p:cNvSpPr>
            <a:spLocks noGrp="1"/>
          </p:cNvSpPr>
          <p:nvPr>
            <p:ph type="title" hasCustomPrompt="1"/>
          </p:nvPr>
        </p:nvSpPr>
        <p:spPr>
          <a:xfrm>
            <a:off x="423333" y="233298"/>
            <a:ext cx="5308876" cy="673404"/>
          </a:xfrm>
        </p:spPr>
        <p:txBody>
          <a:bodyPr lIns="0" tIns="0" rIns="0" bIns="0">
            <a:normAutofit/>
          </a:bodyPr>
          <a:lstStyle>
            <a:lvl1pPr>
              <a:defRPr sz="2667" b="1" baseline="0">
                <a:solidFill>
                  <a:srgbClr val="006D5C"/>
                </a:solidFill>
              </a:defRPr>
            </a:lvl1pPr>
          </a:lstStyle>
          <a:p>
            <a:r>
              <a:rPr lang="en-US" dirty="0" smtClean="0"/>
              <a:t>SCHEMES &amp; CHARTS 1</a:t>
            </a:r>
            <a:endParaRPr lang="ru-RU" dirty="0"/>
          </a:p>
        </p:txBody>
      </p:sp>
      <p:sp>
        <p:nvSpPr>
          <p:cNvPr id="6" name="Объект 2"/>
          <p:cNvSpPr>
            <a:spLocks noGrp="1"/>
          </p:cNvSpPr>
          <p:nvPr>
            <p:ph sz="quarter" idx="27"/>
          </p:nvPr>
        </p:nvSpPr>
        <p:spPr>
          <a:xfrm>
            <a:off x="427282" y="2054941"/>
            <a:ext cx="11312433" cy="4060723"/>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Tree>
    <p:extLst>
      <p:ext uri="{BB962C8B-B14F-4D97-AF65-F5344CB8AC3E}">
        <p14:creationId xmlns:p14="http://schemas.microsoft.com/office/powerpoint/2010/main" val="639764029"/>
      </p:ext>
    </p:extLst>
  </p:cSld>
  <p:clrMapOvr>
    <a:masterClrMapping/>
  </p:clrMapOvr>
  <p:transition spd="slow">
    <p:push/>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chemes &amp; charts 2">
    <p:spTree>
      <p:nvGrpSpPr>
        <p:cNvPr id="1" name=""/>
        <p:cNvGrpSpPr/>
        <p:nvPr/>
      </p:nvGrpSpPr>
      <p:grpSpPr>
        <a:xfrm>
          <a:off x="0" y="0"/>
          <a:ext cx="0" cy="0"/>
          <a:chOff x="0" y="0"/>
          <a:chExt cx="0" cy="0"/>
        </a:xfrm>
      </p:grpSpPr>
      <p:sp>
        <p:nvSpPr>
          <p:cNvPr id="5" name="Объект 2"/>
          <p:cNvSpPr>
            <a:spLocks noGrp="1"/>
          </p:cNvSpPr>
          <p:nvPr>
            <p:ph sz="quarter" idx="26" hasCustomPrompt="1"/>
          </p:nvPr>
        </p:nvSpPr>
        <p:spPr>
          <a:xfrm>
            <a:off x="427283" y="5393263"/>
            <a:ext cx="5304925" cy="637299"/>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r>
              <a:rPr lang="en-US" dirty="0" smtClean="0"/>
              <a:t>We hold regular training courses for INTERPOL and Europol officers and the police forces of many countries, e.g. City of London Police</a:t>
            </a:r>
          </a:p>
        </p:txBody>
      </p:sp>
      <p:sp>
        <p:nvSpPr>
          <p:cNvPr id="2" name="Заголовок 5"/>
          <p:cNvSpPr>
            <a:spLocks noGrp="1"/>
          </p:cNvSpPr>
          <p:nvPr>
            <p:ph type="title" hasCustomPrompt="1"/>
          </p:nvPr>
        </p:nvSpPr>
        <p:spPr>
          <a:xfrm>
            <a:off x="423333" y="233298"/>
            <a:ext cx="5308876" cy="673404"/>
          </a:xfrm>
        </p:spPr>
        <p:txBody>
          <a:bodyPr lIns="0" tIns="0" rIns="0" bIns="0">
            <a:normAutofit/>
          </a:bodyPr>
          <a:lstStyle>
            <a:lvl1pPr>
              <a:defRPr sz="2667" b="1" baseline="0">
                <a:solidFill>
                  <a:srgbClr val="006D5C"/>
                </a:solidFill>
              </a:defRPr>
            </a:lvl1pPr>
          </a:lstStyle>
          <a:p>
            <a:r>
              <a:rPr lang="en-US" dirty="0" smtClean="0"/>
              <a:t>SCHEMES &amp; CHARTS 2</a:t>
            </a:r>
            <a:endParaRPr lang="ru-RU" dirty="0"/>
          </a:p>
        </p:txBody>
      </p:sp>
      <p:sp>
        <p:nvSpPr>
          <p:cNvPr id="6" name="Объект 2"/>
          <p:cNvSpPr>
            <a:spLocks noGrp="1"/>
          </p:cNvSpPr>
          <p:nvPr>
            <p:ph sz="quarter" idx="27"/>
          </p:nvPr>
        </p:nvSpPr>
        <p:spPr>
          <a:xfrm>
            <a:off x="427283" y="1214890"/>
            <a:ext cx="8726549" cy="3868388"/>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7" name="Объект 2"/>
          <p:cNvSpPr>
            <a:spLocks noGrp="1"/>
          </p:cNvSpPr>
          <p:nvPr>
            <p:ph sz="quarter" idx="15" hasCustomPrompt="1"/>
          </p:nvPr>
        </p:nvSpPr>
        <p:spPr>
          <a:xfrm>
            <a:off x="9584449" y="1046416"/>
            <a:ext cx="2017615" cy="907449"/>
          </a:xfrm>
        </p:spPr>
        <p:txBody>
          <a:bodyPr lIns="0" tIns="0" rIns="0" bIns="0" anchor="t" anchorCtr="0">
            <a:noAutofit/>
          </a:bodyPr>
          <a:lstStyle>
            <a:lvl1pPr algn="ctr">
              <a:spcBef>
                <a:spcPts val="0"/>
              </a:spcBef>
              <a:defRPr sz="5333" b="0">
                <a:solidFill>
                  <a:srgbClr val="006D5C"/>
                </a:solidFill>
                <a:latin typeface="+mj-lt"/>
              </a:defRPr>
            </a:lvl1pPr>
          </a:lstStyle>
          <a:p>
            <a:pPr lvl="0"/>
            <a:r>
              <a:rPr lang="en-US" dirty="0" smtClean="0"/>
              <a:t>8.243</a:t>
            </a:r>
            <a:endParaRPr lang="ru-RU" dirty="0" smtClean="0"/>
          </a:p>
        </p:txBody>
      </p:sp>
      <p:sp>
        <p:nvSpPr>
          <p:cNvPr id="8" name="Объект 2"/>
          <p:cNvSpPr>
            <a:spLocks noGrp="1"/>
          </p:cNvSpPr>
          <p:nvPr>
            <p:ph sz="quarter" idx="18" hasCustomPrompt="1"/>
          </p:nvPr>
        </p:nvSpPr>
        <p:spPr>
          <a:xfrm>
            <a:off x="9348471" y="1897509"/>
            <a:ext cx="2489568" cy="434655"/>
          </a:xfrm>
        </p:spPr>
        <p:txBody>
          <a:bodyPr lIns="0" tIns="0" rIns="0" bIns="0" anchor="t" anchorCtr="0">
            <a:noAutofit/>
          </a:bodyPr>
          <a:lstStyle>
            <a:lvl1pPr algn="ctr">
              <a:lnSpc>
                <a:spcPct val="100000"/>
              </a:lnSpc>
              <a:spcBef>
                <a:spcPts val="0"/>
              </a:spcBef>
              <a:defRPr sz="2133" b="0" baseline="0">
                <a:solidFill>
                  <a:srgbClr val="006D5C"/>
                </a:solidFill>
                <a:latin typeface="+mn-lt"/>
              </a:defRPr>
            </a:lvl1pPr>
          </a:lstStyle>
          <a:p>
            <a:pPr lvl="0"/>
            <a:r>
              <a:rPr lang="en-US" dirty="0" smtClean="0"/>
              <a:t>Sales in 12 month</a:t>
            </a:r>
          </a:p>
        </p:txBody>
      </p:sp>
      <p:sp>
        <p:nvSpPr>
          <p:cNvPr id="9" name="Объект 2"/>
          <p:cNvSpPr>
            <a:spLocks noGrp="1"/>
          </p:cNvSpPr>
          <p:nvPr>
            <p:ph sz="quarter" idx="28" hasCustomPrompt="1"/>
          </p:nvPr>
        </p:nvSpPr>
        <p:spPr>
          <a:xfrm>
            <a:off x="9348471" y="2281328"/>
            <a:ext cx="2489568" cy="353240"/>
          </a:xfrm>
        </p:spPr>
        <p:txBody>
          <a:bodyPr lIns="0" tIns="0" rIns="0" bIns="0" anchor="t" anchorCtr="0">
            <a:noAutofit/>
          </a:bodyPr>
          <a:lstStyle>
            <a:lvl1pPr algn="ctr">
              <a:lnSpc>
                <a:spcPct val="100000"/>
              </a:lnSpc>
              <a:spcBef>
                <a:spcPts val="0"/>
              </a:spcBef>
              <a:defRPr sz="1067" b="0" baseline="0">
                <a:solidFill>
                  <a:srgbClr val="006D5C"/>
                </a:solidFill>
                <a:latin typeface="+mn-lt"/>
              </a:defRPr>
            </a:lvl1pPr>
          </a:lstStyle>
          <a:p>
            <a:pPr lvl="0"/>
            <a:r>
              <a:rPr lang="en-US" dirty="0" err="1" smtClean="0"/>
              <a:t>Ut</a:t>
            </a:r>
            <a:r>
              <a:rPr lang="en-US" dirty="0" smtClean="0"/>
              <a:t> </a:t>
            </a:r>
            <a:r>
              <a:rPr lang="en-US" dirty="0" err="1" smtClean="0"/>
              <a:t>wisi</a:t>
            </a:r>
            <a:r>
              <a:rPr lang="en-US" dirty="0" smtClean="0"/>
              <a:t> </a:t>
            </a:r>
            <a:r>
              <a:rPr lang="en-US" dirty="0" err="1" smtClean="0"/>
              <a:t>enim</a:t>
            </a:r>
            <a:r>
              <a:rPr lang="en-US" dirty="0" smtClean="0"/>
              <a:t> lorem station</a:t>
            </a:r>
            <a:br>
              <a:rPr lang="en-US" dirty="0" smtClean="0"/>
            </a:br>
            <a:r>
              <a:rPr lang="en-US" dirty="0" err="1" smtClean="0"/>
              <a:t>nostrud</a:t>
            </a:r>
            <a:r>
              <a:rPr lang="en-US" dirty="0" smtClean="0"/>
              <a:t> </a:t>
            </a:r>
            <a:r>
              <a:rPr lang="en-US" dirty="0" err="1" smtClean="0"/>
              <a:t>exenrtiz</a:t>
            </a:r>
            <a:endParaRPr lang="en-US" dirty="0" smtClean="0"/>
          </a:p>
        </p:txBody>
      </p:sp>
      <p:sp>
        <p:nvSpPr>
          <p:cNvPr id="32" name="Объект 2"/>
          <p:cNvSpPr>
            <a:spLocks noGrp="1"/>
          </p:cNvSpPr>
          <p:nvPr>
            <p:ph sz="quarter" idx="32" hasCustomPrompt="1"/>
          </p:nvPr>
        </p:nvSpPr>
        <p:spPr>
          <a:xfrm>
            <a:off x="9584449" y="2926273"/>
            <a:ext cx="2017615" cy="907449"/>
          </a:xfrm>
        </p:spPr>
        <p:txBody>
          <a:bodyPr lIns="0" tIns="0" rIns="0" bIns="0" anchor="t" anchorCtr="0">
            <a:noAutofit/>
          </a:bodyPr>
          <a:lstStyle>
            <a:lvl1pPr algn="ctr">
              <a:spcBef>
                <a:spcPts val="0"/>
              </a:spcBef>
              <a:defRPr sz="5333" b="0">
                <a:solidFill>
                  <a:srgbClr val="7F7F7F"/>
                </a:solidFill>
                <a:latin typeface="+mj-lt"/>
              </a:defRPr>
            </a:lvl1pPr>
          </a:lstStyle>
          <a:p>
            <a:pPr lvl="0"/>
            <a:r>
              <a:rPr lang="en-US" dirty="0" smtClean="0"/>
              <a:t>7.306</a:t>
            </a:r>
            <a:endParaRPr lang="ru-RU" dirty="0" smtClean="0"/>
          </a:p>
        </p:txBody>
      </p:sp>
      <p:sp>
        <p:nvSpPr>
          <p:cNvPr id="33" name="Объект 2"/>
          <p:cNvSpPr>
            <a:spLocks noGrp="1"/>
          </p:cNvSpPr>
          <p:nvPr>
            <p:ph sz="quarter" idx="33" hasCustomPrompt="1"/>
          </p:nvPr>
        </p:nvSpPr>
        <p:spPr>
          <a:xfrm>
            <a:off x="9348471" y="3777366"/>
            <a:ext cx="2489568" cy="434655"/>
          </a:xfrm>
        </p:spPr>
        <p:txBody>
          <a:bodyPr lIns="0" tIns="0" rIns="0" bIns="0" anchor="t" anchorCtr="0">
            <a:noAutofit/>
          </a:bodyPr>
          <a:lstStyle>
            <a:lvl1pPr algn="ctr">
              <a:lnSpc>
                <a:spcPct val="100000"/>
              </a:lnSpc>
              <a:spcBef>
                <a:spcPts val="0"/>
              </a:spcBef>
              <a:defRPr sz="1867" b="0" baseline="0">
                <a:solidFill>
                  <a:srgbClr val="7F7F7F"/>
                </a:solidFill>
                <a:latin typeface="+mn-lt"/>
              </a:defRPr>
            </a:lvl1pPr>
          </a:lstStyle>
          <a:p>
            <a:pPr lvl="0"/>
            <a:r>
              <a:rPr lang="en-US" dirty="0" err="1" smtClean="0"/>
              <a:t>Rafferals</a:t>
            </a:r>
            <a:r>
              <a:rPr lang="en-US" dirty="0" smtClean="0"/>
              <a:t> in 12 month</a:t>
            </a:r>
          </a:p>
        </p:txBody>
      </p:sp>
      <p:sp>
        <p:nvSpPr>
          <p:cNvPr id="34" name="Объект 2"/>
          <p:cNvSpPr>
            <a:spLocks noGrp="1"/>
          </p:cNvSpPr>
          <p:nvPr>
            <p:ph sz="quarter" idx="34" hasCustomPrompt="1"/>
          </p:nvPr>
        </p:nvSpPr>
        <p:spPr>
          <a:xfrm>
            <a:off x="9348471" y="4161185"/>
            <a:ext cx="2489568" cy="353240"/>
          </a:xfrm>
        </p:spPr>
        <p:txBody>
          <a:bodyPr lIns="0" tIns="0" rIns="0" bIns="0" anchor="t" anchorCtr="0">
            <a:noAutofit/>
          </a:bodyPr>
          <a:lstStyle>
            <a:lvl1pPr algn="ctr">
              <a:lnSpc>
                <a:spcPct val="100000"/>
              </a:lnSpc>
              <a:spcBef>
                <a:spcPts val="0"/>
              </a:spcBef>
              <a:defRPr sz="1067" b="0" baseline="0">
                <a:solidFill>
                  <a:srgbClr val="7F7F7F"/>
                </a:solidFill>
                <a:latin typeface="+mn-lt"/>
              </a:defRPr>
            </a:lvl1pPr>
          </a:lstStyle>
          <a:p>
            <a:pPr lvl="0"/>
            <a:r>
              <a:rPr lang="en-US" dirty="0" err="1" smtClean="0"/>
              <a:t>Ut</a:t>
            </a:r>
            <a:r>
              <a:rPr lang="en-US" dirty="0" smtClean="0"/>
              <a:t> </a:t>
            </a:r>
            <a:r>
              <a:rPr lang="en-US" dirty="0" err="1" smtClean="0"/>
              <a:t>wisi</a:t>
            </a:r>
            <a:r>
              <a:rPr lang="en-US" dirty="0" smtClean="0"/>
              <a:t> </a:t>
            </a:r>
            <a:r>
              <a:rPr lang="en-US" dirty="0" err="1" smtClean="0"/>
              <a:t>enim</a:t>
            </a:r>
            <a:r>
              <a:rPr lang="en-US" dirty="0" smtClean="0"/>
              <a:t> lorem station</a:t>
            </a:r>
            <a:br>
              <a:rPr lang="en-US" dirty="0" smtClean="0"/>
            </a:br>
            <a:r>
              <a:rPr lang="en-US" dirty="0" err="1" smtClean="0"/>
              <a:t>nostrud</a:t>
            </a:r>
            <a:r>
              <a:rPr lang="en-US" dirty="0" smtClean="0"/>
              <a:t> </a:t>
            </a:r>
            <a:r>
              <a:rPr lang="en-US" dirty="0" err="1" smtClean="0"/>
              <a:t>exenrtiz</a:t>
            </a:r>
            <a:endParaRPr lang="en-US" dirty="0" smtClean="0"/>
          </a:p>
        </p:txBody>
      </p:sp>
    </p:spTree>
    <p:extLst>
      <p:ext uri="{BB962C8B-B14F-4D97-AF65-F5344CB8AC3E}">
        <p14:creationId xmlns:p14="http://schemas.microsoft.com/office/powerpoint/2010/main" val="4278451245"/>
      </p:ext>
    </p:extLst>
  </p:cSld>
  <p:clrMapOvr>
    <a:masterClrMapping/>
  </p:clrMapOvr>
  <p:transition spd="slow">
    <p:push/>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chemes &amp; charts 3">
    <p:spTree>
      <p:nvGrpSpPr>
        <p:cNvPr id="1" name=""/>
        <p:cNvGrpSpPr/>
        <p:nvPr/>
      </p:nvGrpSpPr>
      <p:grpSpPr>
        <a:xfrm>
          <a:off x="0" y="0"/>
          <a:ext cx="0" cy="0"/>
          <a:chOff x="0" y="0"/>
          <a:chExt cx="0" cy="0"/>
        </a:xfrm>
      </p:grpSpPr>
      <p:sp>
        <p:nvSpPr>
          <p:cNvPr id="5" name="Объект 2"/>
          <p:cNvSpPr>
            <a:spLocks noGrp="1"/>
          </p:cNvSpPr>
          <p:nvPr>
            <p:ph sz="quarter" idx="26" hasCustomPrompt="1"/>
          </p:nvPr>
        </p:nvSpPr>
        <p:spPr>
          <a:xfrm>
            <a:off x="427282" y="5774084"/>
            <a:ext cx="7428692" cy="528289"/>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r>
              <a:rPr lang="en-US" dirty="0" smtClean="0"/>
              <a:t>We hold regular training courses for INTERPOL and Europol officers and the police forces of many countries, e.g. City of London Police</a:t>
            </a:r>
          </a:p>
        </p:txBody>
      </p:sp>
      <p:sp>
        <p:nvSpPr>
          <p:cNvPr id="2" name="Заголовок 5"/>
          <p:cNvSpPr>
            <a:spLocks noGrp="1"/>
          </p:cNvSpPr>
          <p:nvPr>
            <p:ph type="title" hasCustomPrompt="1"/>
          </p:nvPr>
        </p:nvSpPr>
        <p:spPr>
          <a:xfrm>
            <a:off x="423333" y="233298"/>
            <a:ext cx="5308876" cy="673404"/>
          </a:xfrm>
        </p:spPr>
        <p:txBody>
          <a:bodyPr lIns="0" tIns="0" rIns="0" bIns="0">
            <a:normAutofit/>
          </a:bodyPr>
          <a:lstStyle>
            <a:lvl1pPr>
              <a:defRPr sz="2667" b="1" baseline="0">
                <a:solidFill>
                  <a:srgbClr val="006D5C"/>
                </a:solidFill>
              </a:defRPr>
            </a:lvl1pPr>
          </a:lstStyle>
          <a:p>
            <a:r>
              <a:rPr lang="en-US" dirty="0" smtClean="0"/>
              <a:t>SCHEMES &amp; CHARTS 3</a:t>
            </a:r>
            <a:endParaRPr lang="ru-RU" dirty="0"/>
          </a:p>
        </p:txBody>
      </p:sp>
      <p:sp>
        <p:nvSpPr>
          <p:cNvPr id="6" name="Объект 2"/>
          <p:cNvSpPr>
            <a:spLocks noGrp="1"/>
          </p:cNvSpPr>
          <p:nvPr>
            <p:ph sz="quarter" idx="27"/>
          </p:nvPr>
        </p:nvSpPr>
        <p:spPr>
          <a:xfrm>
            <a:off x="427283" y="1214890"/>
            <a:ext cx="7194199" cy="3868388"/>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33" name="Объект 2"/>
          <p:cNvSpPr>
            <a:spLocks noGrp="1"/>
          </p:cNvSpPr>
          <p:nvPr>
            <p:ph sz="quarter" idx="33" hasCustomPrompt="1"/>
          </p:nvPr>
        </p:nvSpPr>
        <p:spPr>
          <a:xfrm>
            <a:off x="8904600" y="3351194"/>
            <a:ext cx="2489568" cy="351420"/>
          </a:xfrm>
        </p:spPr>
        <p:txBody>
          <a:bodyPr lIns="0" tIns="0" rIns="0" bIns="0" anchor="t" anchorCtr="0">
            <a:noAutofit/>
          </a:bodyPr>
          <a:lstStyle>
            <a:lvl1pPr algn="ctr">
              <a:lnSpc>
                <a:spcPct val="100000"/>
              </a:lnSpc>
              <a:spcBef>
                <a:spcPts val="0"/>
              </a:spcBef>
              <a:defRPr sz="1867" b="0" baseline="0">
                <a:solidFill>
                  <a:srgbClr val="006D5C"/>
                </a:solidFill>
                <a:latin typeface="+mn-lt"/>
              </a:defRPr>
            </a:lvl1pPr>
          </a:lstStyle>
          <a:p>
            <a:pPr lvl="0"/>
            <a:r>
              <a:rPr lang="en-US" dirty="0" smtClean="0"/>
              <a:t>Sales </a:t>
            </a:r>
            <a:r>
              <a:rPr lang="en-US" dirty="0" err="1" smtClean="0"/>
              <a:t>Statment</a:t>
            </a:r>
            <a:endParaRPr lang="en-US" dirty="0" smtClean="0"/>
          </a:p>
        </p:txBody>
      </p:sp>
      <p:sp>
        <p:nvSpPr>
          <p:cNvPr id="34" name="Объект 2"/>
          <p:cNvSpPr>
            <a:spLocks noGrp="1"/>
          </p:cNvSpPr>
          <p:nvPr>
            <p:ph sz="quarter" idx="34" hasCustomPrompt="1"/>
          </p:nvPr>
        </p:nvSpPr>
        <p:spPr>
          <a:xfrm>
            <a:off x="8696133" y="3800486"/>
            <a:ext cx="2915763" cy="725089"/>
          </a:xfrm>
        </p:spPr>
        <p:txBody>
          <a:bodyPr lIns="0" tIns="0" rIns="0" bIns="0" anchor="t" anchorCtr="0">
            <a:noAutofit/>
          </a:bodyPr>
          <a:lstStyle>
            <a:lvl1pPr algn="ctr">
              <a:lnSpc>
                <a:spcPct val="100000"/>
              </a:lnSpc>
              <a:spcBef>
                <a:spcPts val="0"/>
              </a:spcBef>
              <a:defRPr sz="1067" b="0" baseline="0">
                <a:solidFill>
                  <a:srgbClr val="575757"/>
                </a:solidFill>
                <a:latin typeface="+mn-lt"/>
              </a:defRPr>
            </a:lvl1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Integer </a:t>
            </a:r>
            <a:r>
              <a:rPr lang="en-US" dirty="0" err="1" smtClean="0"/>
              <a:t>mollis</a:t>
            </a:r>
            <a:r>
              <a:rPr lang="en-US" dirty="0" smtClean="0"/>
              <a:t> </a:t>
            </a:r>
            <a:r>
              <a:rPr lang="en-US" dirty="0" err="1" smtClean="0"/>
              <a:t>vehicula</a:t>
            </a:r>
            <a:r>
              <a:rPr lang="en-US" dirty="0" smtClean="0"/>
              <a:t> ligula </a:t>
            </a:r>
            <a:r>
              <a:rPr lang="en-US" dirty="0" err="1" smtClean="0"/>
              <a:t>ut</a:t>
            </a:r>
            <a:r>
              <a:rPr lang="en-US" dirty="0" smtClean="0"/>
              <a:t> </a:t>
            </a:r>
            <a:r>
              <a:rPr lang="en-US" dirty="0" err="1" smtClean="0"/>
              <a:t>faucibus</a:t>
            </a:r>
            <a:r>
              <a:rPr lang="en-US" dirty="0" smtClean="0"/>
              <a:t> </a:t>
            </a:r>
            <a:r>
              <a:rPr lang="en-US" dirty="0" err="1" smtClean="0"/>
              <a:t>Curabitur</a:t>
            </a:r>
            <a:r>
              <a:rPr lang="en-US" dirty="0" smtClean="0"/>
              <a:t> </a:t>
            </a:r>
            <a:r>
              <a:rPr lang="en-US" dirty="0" err="1" smtClean="0"/>
              <a:t>vestibulum</a:t>
            </a:r>
            <a:r>
              <a:rPr lang="en-US" dirty="0" smtClean="0"/>
              <a:t> </a:t>
            </a:r>
            <a:r>
              <a:rPr lang="en-US" dirty="0" err="1" smtClean="0"/>
              <a:t>consequat</a:t>
            </a:r>
            <a:r>
              <a:rPr lang="en-US" dirty="0" smtClean="0"/>
              <a:t> </a:t>
            </a:r>
            <a:r>
              <a:rPr lang="en-US" dirty="0" err="1" smtClean="0"/>
              <a:t>urnaet</a:t>
            </a:r>
            <a:r>
              <a:rPr lang="en-US" dirty="0" smtClean="0"/>
              <a:t> </a:t>
            </a:r>
            <a:r>
              <a:rPr lang="en-US" dirty="0" err="1" smtClean="0"/>
              <a:t>vehicula</a:t>
            </a:r>
            <a:r>
              <a:rPr lang="en-US" dirty="0" smtClean="0"/>
              <a:t> </a:t>
            </a:r>
            <a:r>
              <a:rPr lang="en-US" dirty="0" err="1" smtClean="0"/>
              <a:t>Sedbibendumurna</a:t>
            </a:r>
            <a:r>
              <a:rPr lang="en-US" dirty="0" smtClean="0"/>
              <a:t> </a:t>
            </a:r>
            <a:r>
              <a:rPr lang="en-US" dirty="0" err="1" smtClean="0"/>
              <a:t>idsem</a:t>
            </a:r>
            <a:r>
              <a:rPr lang="en-US" dirty="0" smtClean="0"/>
              <a:t> </a:t>
            </a:r>
            <a:r>
              <a:rPr lang="en-US" dirty="0" err="1" smtClean="0"/>
              <a:t>tincidunt</a:t>
            </a:r>
            <a:endParaRPr lang="en-US" dirty="0" smtClean="0"/>
          </a:p>
        </p:txBody>
      </p:sp>
      <p:sp>
        <p:nvSpPr>
          <p:cNvPr id="43" name="Объект 2"/>
          <p:cNvSpPr>
            <a:spLocks noGrp="1"/>
          </p:cNvSpPr>
          <p:nvPr userDrawn="1">
            <p:ph sz="quarter" idx="15" hasCustomPrompt="1"/>
          </p:nvPr>
        </p:nvSpPr>
        <p:spPr>
          <a:xfrm>
            <a:off x="8539648" y="1278439"/>
            <a:ext cx="3219472" cy="907449"/>
          </a:xfrm>
        </p:spPr>
        <p:txBody>
          <a:bodyPr lIns="0" tIns="0" rIns="0" bIns="0" anchor="t" anchorCtr="0">
            <a:noAutofit/>
          </a:bodyPr>
          <a:lstStyle>
            <a:lvl1pPr algn="ctr">
              <a:spcBef>
                <a:spcPts val="0"/>
              </a:spcBef>
              <a:defRPr sz="4800" b="0">
                <a:solidFill>
                  <a:schemeClr val="bg1"/>
                </a:solidFill>
                <a:latin typeface="+mj-lt"/>
              </a:defRPr>
            </a:lvl1pPr>
          </a:lstStyle>
          <a:p>
            <a:pPr lvl="0"/>
            <a:r>
              <a:rPr lang="en-US" dirty="0" smtClean="0"/>
              <a:t>$8.243.000</a:t>
            </a:r>
            <a:endParaRPr lang="ru-RU" dirty="0" smtClean="0"/>
          </a:p>
        </p:txBody>
      </p:sp>
      <p:sp>
        <p:nvSpPr>
          <p:cNvPr id="44" name="Объект 2"/>
          <p:cNvSpPr>
            <a:spLocks noGrp="1"/>
          </p:cNvSpPr>
          <p:nvPr userDrawn="1">
            <p:ph sz="quarter" idx="18" hasCustomPrompt="1"/>
          </p:nvPr>
        </p:nvSpPr>
        <p:spPr>
          <a:xfrm>
            <a:off x="8539649" y="2091490"/>
            <a:ext cx="3219472" cy="434655"/>
          </a:xfrm>
        </p:spPr>
        <p:txBody>
          <a:bodyPr lIns="0" tIns="0" rIns="0" bIns="0" anchor="t" anchorCtr="0">
            <a:noAutofit/>
          </a:bodyPr>
          <a:lstStyle>
            <a:lvl1pPr algn="ctr">
              <a:lnSpc>
                <a:spcPct val="100000"/>
              </a:lnSpc>
              <a:spcBef>
                <a:spcPts val="0"/>
              </a:spcBef>
              <a:defRPr sz="2133" b="0" baseline="0">
                <a:solidFill>
                  <a:schemeClr val="bg1"/>
                </a:solidFill>
                <a:latin typeface="+mn-lt"/>
              </a:defRPr>
            </a:lvl1pPr>
          </a:lstStyle>
          <a:p>
            <a:pPr lvl="0"/>
            <a:r>
              <a:rPr lang="en-US" dirty="0" smtClean="0"/>
              <a:t>Worth sales in 6 Year</a:t>
            </a:r>
          </a:p>
        </p:txBody>
      </p:sp>
      <p:sp>
        <p:nvSpPr>
          <p:cNvPr id="45" name="Объект 2"/>
          <p:cNvSpPr>
            <a:spLocks noGrp="1"/>
          </p:cNvSpPr>
          <p:nvPr userDrawn="1">
            <p:ph sz="quarter" idx="35" hasCustomPrompt="1"/>
          </p:nvPr>
        </p:nvSpPr>
        <p:spPr>
          <a:xfrm>
            <a:off x="8539649" y="2496669"/>
            <a:ext cx="3219472" cy="434655"/>
          </a:xfrm>
        </p:spPr>
        <p:txBody>
          <a:bodyPr lIns="0" tIns="0" rIns="0" bIns="0" anchor="t" anchorCtr="0">
            <a:noAutofit/>
          </a:bodyPr>
          <a:lstStyle>
            <a:lvl1pPr algn="ctr">
              <a:lnSpc>
                <a:spcPct val="100000"/>
              </a:lnSpc>
              <a:spcBef>
                <a:spcPts val="0"/>
              </a:spcBef>
              <a:defRPr sz="1067" b="0" baseline="0">
                <a:solidFill>
                  <a:schemeClr val="bg1"/>
                </a:solidFill>
                <a:latin typeface="+mn-lt"/>
              </a:defRPr>
            </a:lvl1pPr>
          </a:lstStyle>
          <a:p>
            <a:pPr lvl="0"/>
            <a:r>
              <a:rPr lang="en-US" dirty="0" err="1" smtClean="0"/>
              <a:t>Ut</a:t>
            </a:r>
            <a:r>
              <a:rPr lang="en-US" dirty="0" smtClean="0"/>
              <a:t> </a:t>
            </a:r>
            <a:r>
              <a:rPr lang="en-US" dirty="0" err="1" smtClean="0"/>
              <a:t>wisi</a:t>
            </a:r>
            <a:r>
              <a:rPr lang="en-US" dirty="0" smtClean="0"/>
              <a:t> </a:t>
            </a:r>
            <a:r>
              <a:rPr lang="en-US" dirty="0" err="1" smtClean="0"/>
              <a:t>enim</a:t>
            </a:r>
            <a:r>
              <a:rPr lang="en-US" dirty="0" smtClean="0"/>
              <a:t> lorem station </a:t>
            </a:r>
            <a:r>
              <a:rPr lang="en-US" dirty="0" err="1" smtClean="0"/>
              <a:t>nostrud</a:t>
            </a:r>
            <a:r>
              <a:rPr lang="en-US" dirty="0" smtClean="0"/>
              <a:t> </a:t>
            </a:r>
            <a:r>
              <a:rPr lang="en-US" dirty="0" err="1" smtClean="0"/>
              <a:t>exenrtiz</a:t>
            </a:r>
            <a:endParaRPr lang="en-US" dirty="0" smtClean="0"/>
          </a:p>
          <a:p>
            <a:pPr lvl="0"/>
            <a:r>
              <a:rPr lang="en-US" dirty="0" err="1" smtClean="0"/>
              <a:t>Lore,m</a:t>
            </a:r>
            <a:r>
              <a:rPr lang="en-US" dirty="0" smtClean="0"/>
              <a:t> ipsum dolor </a:t>
            </a:r>
            <a:r>
              <a:rPr lang="en-US" dirty="0" err="1" smtClean="0"/>
              <a:t>siamet</a:t>
            </a:r>
            <a:endParaRPr lang="en-US" dirty="0" smtClean="0"/>
          </a:p>
        </p:txBody>
      </p:sp>
    </p:spTree>
    <p:extLst>
      <p:ext uri="{BB962C8B-B14F-4D97-AF65-F5344CB8AC3E}">
        <p14:creationId xmlns:p14="http://schemas.microsoft.com/office/powerpoint/2010/main" val="2857147405"/>
      </p:ext>
    </p:extLst>
  </p:cSld>
  <p:clrMapOvr>
    <a:masterClrMapping/>
  </p:clrMapOvr>
  <p:transition spd="slow">
    <p:push/>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chemes &amp; charts 4">
    <p:spTree>
      <p:nvGrpSpPr>
        <p:cNvPr id="1" name=""/>
        <p:cNvGrpSpPr/>
        <p:nvPr/>
      </p:nvGrpSpPr>
      <p:grpSpPr>
        <a:xfrm>
          <a:off x="0" y="0"/>
          <a:ext cx="0" cy="0"/>
          <a:chOff x="0" y="0"/>
          <a:chExt cx="0" cy="0"/>
        </a:xfrm>
      </p:grpSpPr>
      <p:sp>
        <p:nvSpPr>
          <p:cNvPr id="2" name="Заголовок 5"/>
          <p:cNvSpPr>
            <a:spLocks noGrp="1"/>
          </p:cNvSpPr>
          <p:nvPr>
            <p:ph type="title" hasCustomPrompt="1"/>
          </p:nvPr>
        </p:nvSpPr>
        <p:spPr>
          <a:xfrm>
            <a:off x="423333" y="233298"/>
            <a:ext cx="5308876" cy="673404"/>
          </a:xfrm>
        </p:spPr>
        <p:txBody>
          <a:bodyPr lIns="0" tIns="0" rIns="0" bIns="0">
            <a:normAutofit/>
          </a:bodyPr>
          <a:lstStyle>
            <a:lvl1pPr>
              <a:defRPr sz="2667" b="1" baseline="0">
                <a:solidFill>
                  <a:srgbClr val="006D5C"/>
                </a:solidFill>
              </a:defRPr>
            </a:lvl1pPr>
          </a:lstStyle>
          <a:p>
            <a:r>
              <a:rPr lang="en-US" dirty="0" smtClean="0"/>
              <a:t>SCHEMES &amp; CHARTS 4</a:t>
            </a:r>
            <a:endParaRPr lang="ru-RU" dirty="0"/>
          </a:p>
        </p:txBody>
      </p:sp>
      <p:sp>
        <p:nvSpPr>
          <p:cNvPr id="6" name="Объект 2"/>
          <p:cNvSpPr>
            <a:spLocks noGrp="1"/>
          </p:cNvSpPr>
          <p:nvPr>
            <p:ph sz="quarter" idx="27"/>
          </p:nvPr>
        </p:nvSpPr>
        <p:spPr>
          <a:xfrm>
            <a:off x="427283" y="1040246"/>
            <a:ext cx="9135816" cy="4868941"/>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5" name="Объект 2"/>
          <p:cNvSpPr>
            <a:spLocks noGrp="1"/>
          </p:cNvSpPr>
          <p:nvPr>
            <p:ph sz="quarter" idx="26" hasCustomPrompt="1"/>
          </p:nvPr>
        </p:nvSpPr>
        <p:spPr>
          <a:xfrm>
            <a:off x="427282" y="1132914"/>
            <a:ext cx="5304927" cy="528289"/>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r>
              <a:rPr lang="en-US" dirty="0" smtClean="0"/>
              <a:t>We hold regular training courses for INTERPOL and Europol officers and the police forces of many countries, e.g. City of London Police</a:t>
            </a:r>
          </a:p>
        </p:txBody>
      </p:sp>
      <p:sp>
        <p:nvSpPr>
          <p:cNvPr id="65" name="Объект 2"/>
          <p:cNvSpPr>
            <a:spLocks noGrp="1"/>
          </p:cNvSpPr>
          <p:nvPr>
            <p:ph sz="quarter" idx="15" hasCustomPrompt="1"/>
          </p:nvPr>
        </p:nvSpPr>
        <p:spPr>
          <a:xfrm>
            <a:off x="9630896" y="1166580"/>
            <a:ext cx="2102992" cy="889227"/>
          </a:xfrm>
        </p:spPr>
        <p:txBody>
          <a:bodyPr lIns="0" tIns="0" rIns="0" bIns="0" anchor="ctr" anchorCtr="0">
            <a:noAutofit/>
          </a:bodyPr>
          <a:lstStyle>
            <a:lvl1pPr>
              <a:defRPr sz="7200" b="1">
                <a:solidFill>
                  <a:srgbClr val="FF0000"/>
                </a:solidFill>
                <a:latin typeface="+mj-lt"/>
              </a:defRPr>
            </a:lvl1pPr>
          </a:lstStyle>
          <a:p>
            <a:pPr lvl="0"/>
            <a:r>
              <a:rPr lang="en-US" dirty="0" smtClean="0"/>
              <a:t>+7</a:t>
            </a:r>
            <a:r>
              <a:rPr lang="ru-RU" dirty="0" smtClean="0"/>
              <a:t>%</a:t>
            </a:r>
          </a:p>
        </p:txBody>
      </p:sp>
      <p:sp>
        <p:nvSpPr>
          <p:cNvPr id="66" name="Объект 2"/>
          <p:cNvSpPr>
            <a:spLocks noGrp="1"/>
          </p:cNvSpPr>
          <p:nvPr>
            <p:ph sz="quarter" idx="28" hasCustomPrompt="1"/>
          </p:nvPr>
        </p:nvSpPr>
        <p:spPr>
          <a:xfrm>
            <a:off x="9681460" y="2196338"/>
            <a:ext cx="2069307" cy="780495"/>
          </a:xfrm>
        </p:spPr>
        <p:txBody>
          <a:bodyPr lIns="0" tIns="0" rIns="0" bIns="0" anchor="t" anchorCtr="0">
            <a:noAutofit/>
          </a:bodyPr>
          <a:lstStyle>
            <a:lvl1pPr>
              <a:lnSpc>
                <a:spcPct val="100000"/>
              </a:lnSpc>
              <a:spcBef>
                <a:spcPts val="0"/>
              </a:spcBef>
              <a:defRPr sz="2133" b="0" baseline="0">
                <a:solidFill>
                  <a:srgbClr val="575757"/>
                </a:solidFill>
                <a:latin typeface="+mn-lt"/>
              </a:defRPr>
            </a:lvl1pPr>
          </a:lstStyle>
          <a:p>
            <a:pPr lvl="0"/>
            <a:r>
              <a:rPr lang="en-US" dirty="0" smtClean="0"/>
              <a:t>revenue growth in 2014</a:t>
            </a:r>
          </a:p>
        </p:txBody>
      </p:sp>
    </p:spTree>
    <p:extLst>
      <p:ext uri="{BB962C8B-B14F-4D97-AF65-F5344CB8AC3E}">
        <p14:creationId xmlns:p14="http://schemas.microsoft.com/office/powerpoint/2010/main" val="3314208462"/>
      </p:ext>
    </p:extLst>
  </p:cSld>
  <p:clrMapOvr>
    <a:masterClrMapping/>
  </p:clrMapOvr>
  <p:transition spd="slow">
    <p:push/>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2"/>
          <p:cNvSpPr>
            <a:spLocks noGrp="1"/>
          </p:cNvSpPr>
          <p:nvPr>
            <p:ph type="dt" sz="half" idx="10"/>
          </p:nvPr>
        </p:nvSpPr>
        <p:spPr/>
        <p:txBody>
          <a:bodyPr/>
          <a:lstStyle/>
          <a:p>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5A03372-A247-46F0-89FC-3350B0995A6B}" type="slidenum">
              <a:rPr lang="ru-RU" smtClean="0"/>
              <a:t>‹#›</a:t>
            </a:fld>
            <a:endParaRPr lang="ru-RU"/>
          </a:p>
        </p:txBody>
      </p:sp>
    </p:spTree>
    <p:extLst>
      <p:ext uri="{BB962C8B-B14F-4D97-AF65-F5344CB8AC3E}">
        <p14:creationId xmlns:p14="http://schemas.microsoft.com/office/powerpoint/2010/main" val="1582880454"/>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chemes &amp; charts 5">
    <p:spTree>
      <p:nvGrpSpPr>
        <p:cNvPr id="1" name=""/>
        <p:cNvGrpSpPr/>
        <p:nvPr/>
      </p:nvGrpSpPr>
      <p:grpSpPr>
        <a:xfrm>
          <a:off x="0" y="0"/>
          <a:ext cx="0" cy="0"/>
          <a:chOff x="0" y="0"/>
          <a:chExt cx="0" cy="0"/>
        </a:xfrm>
      </p:grpSpPr>
      <p:sp>
        <p:nvSpPr>
          <p:cNvPr id="71" name="Объект 2"/>
          <p:cNvSpPr>
            <a:spLocks noGrp="1"/>
          </p:cNvSpPr>
          <p:nvPr>
            <p:ph sz="quarter" idx="27"/>
          </p:nvPr>
        </p:nvSpPr>
        <p:spPr>
          <a:xfrm>
            <a:off x="909063" y="1381730"/>
            <a:ext cx="4655999" cy="3121444"/>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72" name="Объект 2"/>
          <p:cNvSpPr>
            <a:spLocks noGrp="1"/>
          </p:cNvSpPr>
          <p:nvPr>
            <p:ph sz="quarter" idx="33"/>
          </p:nvPr>
        </p:nvSpPr>
        <p:spPr>
          <a:xfrm>
            <a:off x="6611771" y="1381730"/>
            <a:ext cx="4655999" cy="3121444"/>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41" name="Заголовок 5"/>
          <p:cNvSpPr>
            <a:spLocks noGrp="1"/>
          </p:cNvSpPr>
          <p:nvPr>
            <p:ph type="title" hasCustomPrompt="1"/>
          </p:nvPr>
        </p:nvSpPr>
        <p:spPr>
          <a:xfrm>
            <a:off x="423333" y="233298"/>
            <a:ext cx="5308876" cy="673404"/>
          </a:xfrm>
        </p:spPr>
        <p:txBody>
          <a:bodyPr lIns="0" tIns="0" rIns="0" bIns="0">
            <a:normAutofit/>
          </a:bodyPr>
          <a:lstStyle>
            <a:lvl1pPr>
              <a:defRPr sz="2667" b="1" baseline="0">
                <a:solidFill>
                  <a:srgbClr val="006D5C"/>
                </a:solidFill>
              </a:defRPr>
            </a:lvl1pPr>
          </a:lstStyle>
          <a:p>
            <a:r>
              <a:rPr lang="en-US" dirty="0" smtClean="0"/>
              <a:t>SCHEMES &amp; CHARTS 5</a:t>
            </a:r>
            <a:endParaRPr lang="ru-RU" dirty="0"/>
          </a:p>
        </p:txBody>
      </p:sp>
      <p:sp>
        <p:nvSpPr>
          <p:cNvPr id="10" name="Объект 2"/>
          <p:cNvSpPr>
            <a:spLocks noGrp="1"/>
          </p:cNvSpPr>
          <p:nvPr>
            <p:ph sz="quarter" idx="28" hasCustomPrompt="1"/>
          </p:nvPr>
        </p:nvSpPr>
        <p:spPr>
          <a:xfrm>
            <a:off x="909063" y="5222254"/>
            <a:ext cx="4655997" cy="528289"/>
          </a:xfrm>
        </p:spPr>
        <p:txBody>
          <a:bodyPr lIns="0" tIns="0" rIns="0" bIns="0" anchor="t" anchorCtr="0">
            <a:noAutofit/>
          </a:bodyPr>
          <a:lstStyle>
            <a:lvl1pPr algn="ctr">
              <a:lnSpc>
                <a:spcPct val="100000"/>
              </a:lnSpc>
              <a:spcBef>
                <a:spcPts val="0"/>
              </a:spcBef>
              <a:defRPr sz="1200" b="0">
                <a:solidFill>
                  <a:srgbClr val="575757"/>
                </a:solidFill>
                <a:latin typeface="+mn-lt"/>
              </a:defRPr>
            </a:lvl1pPr>
          </a:lstStyle>
          <a:p>
            <a:pPr lvl="0"/>
            <a:r>
              <a:rPr lang="en-US" dirty="0" err="1" smtClean="0"/>
              <a:t>Mauris</a:t>
            </a:r>
            <a:r>
              <a:rPr lang="en-US" dirty="0" smtClean="0"/>
              <a:t> quam dolor, cursus at porta et, </a:t>
            </a:r>
            <a:r>
              <a:rPr lang="en-US" dirty="0" err="1" smtClean="0"/>
              <a:t>luctus</a:t>
            </a:r>
            <a:r>
              <a:rPr lang="en-US" dirty="0" smtClean="0"/>
              <a:t> </a:t>
            </a:r>
            <a:r>
              <a:rPr lang="en-US" dirty="0" err="1" smtClean="0"/>
              <a:t>eget</a:t>
            </a:r>
            <a:r>
              <a:rPr lang="en-US" dirty="0" smtClean="0"/>
              <a:t> </a:t>
            </a:r>
            <a:r>
              <a:rPr lang="en-US" dirty="0" err="1" smtClean="0"/>
              <a:t>purus</a:t>
            </a:r>
            <a:r>
              <a:rPr lang="en-US" dirty="0" smtClean="0"/>
              <a:t>. </a:t>
            </a:r>
            <a:r>
              <a:rPr lang="en-US" dirty="0" err="1" smtClean="0"/>
              <a:t>Nunc</a:t>
            </a:r>
            <a:r>
              <a:rPr lang="en-US" dirty="0" smtClean="0"/>
              <a:t> </a:t>
            </a:r>
            <a:r>
              <a:rPr lang="en-US" dirty="0" err="1" smtClean="0"/>
              <a:t>tempor</a:t>
            </a:r>
            <a:r>
              <a:rPr lang="en-US" dirty="0" smtClean="0"/>
              <a:t> </a:t>
            </a:r>
            <a:r>
              <a:rPr lang="en-US" dirty="0" err="1" smtClean="0"/>
              <a:t>luctus</a:t>
            </a:r>
            <a:r>
              <a:rPr lang="en-US" dirty="0" smtClean="0"/>
              <a:t> </a:t>
            </a:r>
            <a:r>
              <a:rPr lang="en-US" dirty="0" err="1" smtClean="0"/>
              <a:t>interdum</a:t>
            </a:r>
            <a:r>
              <a:rPr lang="en-US" dirty="0" smtClean="0"/>
              <a:t>. </a:t>
            </a:r>
            <a:r>
              <a:rPr lang="en-US" dirty="0" err="1" smtClean="0"/>
              <a:t>Duis</a:t>
            </a:r>
            <a:r>
              <a:rPr lang="en-US" dirty="0" smtClean="0"/>
              <a:t> libero </a:t>
            </a:r>
            <a:r>
              <a:rPr lang="en-US" dirty="0" err="1" smtClean="0"/>
              <a:t>leo</a:t>
            </a:r>
            <a:r>
              <a:rPr lang="en-US" dirty="0" smtClean="0"/>
              <a:t>,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eu</a:t>
            </a:r>
            <a:r>
              <a:rPr lang="en-US" dirty="0" smtClean="0"/>
              <a:t>, </a:t>
            </a:r>
            <a:r>
              <a:rPr lang="en-US" dirty="0" err="1" smtClean="0"/>
              <a:t>viverra</a:t>
            </a:r>
            <a:r>
              <a:rPr lang="en-US" dirty="0" smtClean="0"/>
              <a:t> et ,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erat</a:t>
            </a:r>
            <a:r>
              <a:rPr lang="en-US" dirty="0" smtClean="0"/>
              <a:t>.</a:t>
            </a:r>
          </a:p>
        </p:txBody>
      </p:sp>
      <p:sp>
        <p:nvSpPr>
          <p:cNvPr id="12" name="Объект 2"/>
          <p:cNvSpPr>
            <a:spLocks noGrp="1"/>
          </p:cNvSpPr>
          <p:nvPr>
            <p:ph sz="quarter" idx="30" hasCustomPrompt="1"/>
          </p:nvPr>
        </p:nvSpPr>
        <p:spPr>
          <a:xfrm>
            <a:off x="909064" y="4923335"/>
            <a:ext cx="4655997" cy="273980"/>
          </a:xfrm>
        </p:spPr>
        <p:txBody>
          <a:bodyPr lIns="0" tIns="0" rIns="0" bIns="0" anchor="t" anchorCtr="0">
            <a:noAutofit/>
          </a:bodyPr>
          <a:lstStyle>
            <a:lvl1pPr algn="ctr">
              <a:lnSpc>
                <a:spcPct val="100000"/>
              </a:lnSpc>
              <a:spcBef>
                <a:spcPts val="0"/>
              </a:spcBef>
              <a:defRPr sz="1467" b="1">
                <a:solidFill>
                  <a:srgbClr val="006D5C"/>
                </a:solidFill>
                <a:latin typeface="+mn-lt"/>
              </a:defRPr>
            </a:lvl1pPr>
          </a:lstStyle>
          <a:p>
            <a:pPr lvl="0"/>
            <a:r>
              <a:rPr lang="en-US" dirty="0" smtClean="0"/>
              <a:t>Controlled</a:t>
            </a:r>
          </a:p>
        </p:txBody>
      </p:sp>
      <p:sp>
        <p:nvSpPr>
          <p:cNvPr id="13" name="Объект 2"/>
          <p:cNvSpPr>
            <a:spLocks noGrp="1"/>
          </p:cNvSpPr>
          <p:nvPr>
            <p:ph sz="quarter" idx="31" hasCustomPrompt="1"/>
          </p:nvPr>
        </p:nvSpPr>
        <p:spPr>
          <a:xfrm>
            <a:off x="6611772" y="5222254"/>
            <a:ext cx="4655997" cy="528289"/>
          </a:xfrm>
        </p:spPr>
        <p:txBody>
          <a:bodyPr lIns="0" tIns="0" rIns="0" bIns="0" anchor="t" anchorCtr="0">
            <a:noAutofit/>
          </a:bodyPr>
          <a:lstStyle>
            <a:lvl1pPr algn="ctr">
              <a:lnSpc>
                <a:spcPct val="100000"/>
              </a:lnSpc>
              <a:spcBef>
                <a:spcPts val="0"/>
              </a:spcBef>
              <a:defRPr sz="1200" b="0">
                <a:solidFill>
                  <a:srgbClr val="575757"/>
                </a:solidFill>
                <a:latin typeface="+mn-lt"/>
              </a:defRPr>
            </a:lvl1pPr>
          </a:lstStyle>
          <a:p>
            <a:pPr lvl="0"/>
            <a:r>
              <a:rPr lang="en-US" dirty="0" err="1" smtClean="0"/>
              <a:t>Mauris</a:t>
            </a:r>
            <a:r>
              <a:rPr lang="en-US" dirty="0" smtClean="0"/>
              <a:t> quam dolor, cursus at porta et, </a:t>
            </a:r>
            <a:r>
              <a:rPr lang="en-US" dirty="0" err="1" smtClean="0"/>
              <a:t>luctus</a:t>
            </a:r>
            <a:r>
              <a:rPr lang="en-US" dirty="0" smtClean="0"/>
              <a:t> </a:t>
            </a:r>
            <a:r>
              <a:rPr lang="en-US" dirty="0" err="1" smtClean="0"/>
              <a:t>eget</a:t>
            </a:r>
            <a:r>
              <a:rPr lang="en-US" dirty="0" smtClean="0"/>
              <a:t> </a:t>
            </a:r>
            <a:r>
              <a:rPr lang="en-US" dirty="0" err="1" smtClean="0"/>
              <a:t>purus</a:t>
            </a:r>
            <a:r>
              <a:rPr lang="en-US" dirty="0" smtClean="0"/>
              <a:t>. </a:t>
            </a:r>
            <a:r>
              <a:rPr lang="en-US" dirty="0" err="1" smtClean="0"/>
              <a:t>Nunc</a:t>
            </a:r>
            <a:r>
              <a:rPr lang="en-US" dirty="0" smtClean="0"/>
              <a:t> </a:t>
            </a:r>
            <a:r>
              <a:rPr lang="en-US" dirty="0" err="1" smtClean="0"/>
              <a:t>tempor</a:t>
            </a:r>
            <a:r>
              <a:rPr lang="en-US" dirty="0" smtClean="0"/>
              <a:t> </a:t>
            </a:r>
            <a:r>
              <a:rPr lang="en-US" dirty="0" err="1" smtClean="0"/>
              <a:t>luctus</a:t>
            </a:r>
            <a:r>
              <a:rPr lang="en-US" dirty="0" smtClean="0"/>
              <a:t> </a:t>
            </a:r>
            <a:r>
              <a:rPr lang="en-US" dirty="0" err="1" smtClean="0"/>
              <a:t>interdum</a:t>
            </a:r>
            <a:r>
              <a:rPr lang="en-US" dirty="0" smtClean="0"/>
              <a:t>. </a:t>
            </a:r>
            <a:r>
              <a:rPr lang="en-US" dirty="0" err="1" smtClean="0"/>
              <a:t>Duis</a:t>
            </a:r>
            <a:r>
              <a:rPr lang="en-US" dirty="0" smtClean="0"/>
              <a:t> libero </a:t>
            </a:r>
            <a:r>
              <a:rPr lang="en-US" dirty="0" err="1" smtClean="0"/>
              <a:t>leo</a:t>
            </a:r>
            <a:r>
              <a:rPr lang="en-US" dirty="0" smtClean="0"/>
              <a:t>,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eu</a:t>
            </a:r>
            <a:r>
              <a:rPr lang="en-US" dirty="0" smtClean="0"/>
              <a:t>, </a:t>
            </a:r>
            <a:r>
              <a:rPr lang="en-US" dirty="0" err="1" smtClean="0"/>
              <a:t>viverra</a:t>
            </a:r>
            <a:r>
              <a:rPr lang="en-US" dirty="0" smtClean="0"/>
              <a:t> et ,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erat</a:t>
            </a:r>
            <a:r>
              <a:rPr lang="en-US" dirty="0" smtClean="0"/>
              <a:t>.</a:t>
            </a:r>
          </a:p>
        </p:txBody>
      </p:sp>
      <p:sp>
        <p:nvSpPr>
          <p:cNvPr id="14" name="Объект 2"/>
          <p:cNvSpPr>
            <a:spLocks noGrp="1"/>
          </p:cNvSpPr>
          <p:nvPr>
            <p:ph sz="quarter" idx="32" hasCustomPrompt="1"/>
          </p:nvPr>
        </p:nvSpPr>
        <p:spPr>
          <a:xfrm>
            <a:off x="6611774" y="4923335"/>
            <a:ext cx="4655997" cy="273980"/>
          </a:xfrm>
        </p:spPr>
        <p:txBody>
          <a:bodyPr lIns="0" tIns="0" rIns="0" bIns="0" anchor="t" anchorCtr="0">
            <a:noAutofit/>
          </a:bodyPr>
          <a:lstStyle>
            <a:lvl1pPr algn="ctr">
              <a:lnSpc>
                <a:spcPct val="100000"/>
              </a:lnSpc>
              <a:spcBef>
                <a:spcPts val="0"/>
              </a:spcBef>
              <a:defRPr sz="1467" b="1">
                <a:solidFill>
                  <a:srgbClr val="006D5C"/>
                </a:solidFill>
                <a:latin typeface="+mn-lt"/>
              </a:defRPr>
            </a:lvl1pPr>
          </a:lstStyle>
          <a:p>
            <a:pPr lvl="0"/>
            <a:r>
              <a:rPr lang="en-US" dirty="0" smtClean="0"/>
              <a:t>Controlled</a:t>
            </a:r>
          </a:p>
        </p:txBody>
      </p:sp>
    </p:spTree>
    <p:extLst>
      <p:ext uri="{BB962C8B-B14F-4D97-AF65-F5344CB8AC3E}">
        <p14:creationId xmlns:p14="http://schemas.microsoft.com/office/powerpoint/2010/main" val="1909726258"/>
      </p:ext>
    </p:extLst>
  </p:cSld>
  <p:clrMapOvr>
    <a:masterClrMapping/>
  </p:clrMapOvr>
  <p:transition spd="slow">
    <p:push/>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chemes &amp; charts 6">
    <p:spTree>
      <p:nvGrpSpPr>
        <p:cNvPr id="1" name=""/>
        <p:cNvGrpSpPr/>
        <p:nvPr/>
      </p:nvGrpSpPr>
      <p:grpSpPr>
        <a:xfrm>
          <a:off x="0" y="0"/>
          <a:ext cx="0" cy="0"/>
          <a:chOff x="0" y="0"/>
          <a:chExt cx="0" cy="0"/>
        </a:xfrm>
      </p:grpSpPr>
      <p:sp>
        <p:nvSpPr>
          <p:cNvPr id="71" name="Объект 2"/>
          <p:cNvSpPr>
            <a:spLocks noGrp="1"/>
          </p:cNvSpPr>
          <p:nvPr>
            <p:ph sz="quarter" idx="27"/>
          </p:nvPr>
        </p:nvSpPr>
        <p:spPr>
          <a:xfrm>
            <a:off x="909063" y="2390003"/>
            <a:ext cx="4655999" cy="3607676"/>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72" name="Объект 2"/>
          <p:cNvSpPr>
            <a:spLocks noGrp="1"/>
          </p:cNvSpPr>
          <p:nvPr>
            <p:ph sz="quarter" idx="33"/>
          </p:nvPr>
        </p:nvSpPr>
        <p:spPr>
          <a:xfrm>
            <a:off x="6611771" y="2390002"/>
            <a:ext cx="4655999" cy="3607676"/>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41" name="Заголовок 5"/>
          <p:cNvSpPr>
            <a:spLocks noGrp="1"/>
          </p:cNvSpPr>
          <p:nvPr>
            <p:ph type="title" hasCustomPrompt="1"/>
          </p:nvPr>
        </p:nvSpPr>
        <p:spPr>
          <a:xfrm>
            <a:off x="423333" y="233298"/>
            <a:ext cx="5308876" cy="673404"/>
          </a:xfrm>
        </p:spPr>
        <p:txBody>
          <a:bodyPr lIns="0" tIns="0" rIns="0" bIns="0">
            <a:normAutofit/>
          </a:bodyPr>
          <a:lstStyle>
            <a:lvl1pPr>
              <a:defRPr sz="2667" b="1" baseline="0">
                <a:solidFill>
                  <a:srgbClr val="006D5C"/>
                </a:solidFill>
              </a:defRPr>
            </a:lvl1pPr>
          </a:lstStyle>
          <a:p>
            <a:r>
              <a:rPr lang="en-US" dirty="0" smtClean="0"/>
              <a:t>SCHEMES &amp; CHARTS 6</a:t>
            </a:r>
            <a:endParaRPr lang="ru-RU" dirty="0"/>
          </a:p>
        </p:txBody>
      </p:sp>
      <p:sp>
        <p:nvSpPr>
          <p:cNvPr id="10" name="Объект 2"/>
          <p:cNvSpPr>
            <a:spLocks noGrp="1"/>
          </p:cNvSpPr>
          <p:nvPr>
            <p:ph sz="quarter" idx="28" hasCustomPrompt="1"/>
          </p:nvPr>
        </p:nvSpPr>
        <p:spPr>
          <a:xfrm>
            <a:off x="909063" y="1546285"/>
            <a:ext cx="4655997" cy="528289"/>
          </a:xfrm>
        </p:spPr>
        <p:txBody>
          <a:bodyPr lIns="0" tIns="0" rIns="0" bIns="0" anchor="t" anchorCtr="0">
            <a:noAutofit/>
          </a:bodyPr>
          <a:lstStyle>
            <a:lvl1pPr algn="ctr">
              <a:lnSpc>
                <a:spcPct val="100000"/>
              </a:lnSpc>
              <a:spcBef>
                <a:spcPts val="0"/>
              </a:spcBef>
              <a:defRPr sz="1200" b="0">
                <a:solidFill>
                  <a:srgbClr val="575757"/>
                </a:solidFill>
                <a:latin typeface="+mn-lt"/>
              </a:defRPr>
            </a:lvl1pPr>
          </a:lstStyle>
          <a:p>
            <a:pPr lvl="0"/>
            <a:r>
              <a:rPr lang="en-US" dirty="0" err="1" smtClean="0"/>
              <a:t>Mauris</a:t>
            </a:r>
            <a:r>
              <a:rPr lang="en-US" dirty="0" smtClean="0"/>
              <a:t> quam dolor, cursus at porta et, </a:t>
            </a:r>
            <a:r>
              <a:rPr lang="en-US" dirty="0" err="1" smtClean="0"/>
              <a:t>luctus</a:t>
            </a:r>
            <a:r>
              <a:rPr lang="en-US" dirty="0" smtClean="0"/>
              <a:t> </a:t>
            </a:r>
            <a:r>
              <a:rPr lang="en-US" dirty="0" err="1" smtClean="0"/>
              <a:t>eget</a:t>
            </a:r>
            <a:r>
              <a:rPr lang="en-US" dirty="0" smtClean="0"/>
              <a:t> </a:t>
            </a:r>
            <a:r>
              <a:rPr lang="en-US" dirty="0" err="1" smtClean="0"/>
              <a:t>purus</a:t>
            </a:r>
            <a:r>
              <a:rPr lang="en-US" dirty="0" smtClean="0"/>
              <a:t>. </a:t>
            </a:r>
            <a:r>
              <a:rPr lang="en-US" dirty="0" err="1" smtClean="0"/>
              <a:t>Nunc</a:t>
            </a:r>
            <a:r>
              <a:rPr lang="en-US" dirty="0" smtClean="0"/>
              <a:t> </a:t>
            </a:r>
            <a:r>
              <a:rPr lang="en-US" dirty="0" err="1" smtClean="0"/>
              <a:t>tempor</a:t>
            </a:r>
            <a:r>
              <a:rPr lang="en-US" dirty="0" smtClean="0"/>
              <a:t> </a:t>
            </a:r>
            <a:r>
              <a:rPr lang="en-US" dirty="0" err="1" smtClean="0"/>
              <a:t>luctus</a:t>
            </a:r>
            <a:r>
              <a:rPr lang="en-US" dirty="0" smtClean="0"/>
              <a:t> </a:t>
            </a:r>
            <a:r>
              <a:rPr lang="en-US" dirty="0" err="1" smtClean="0"/>
              <a:t>interdum</a:t>
            </a:r>
            <a:r>
              <a:rPr lang="en-US" dirty="0" smtClean="0"/>
              <a:t>. </a:t>
            </a:r>
            <a:r>
              <a:rPr lang="en-US" dirty="0" err="1" smtClean="0"/>
              <a:t>Duis</a:t>
            </a:r>
            <a:r>
              <a:rPr lang="en-US" dirty="0" smtClean="0"/>
              <a:t> libero </a:t>
            </a:r>
            <a:r>
              <a:rPr lang="en-US" dirty="0" err="1" smtClean="0"/>
              <a:t>leo</a:t>
            </a:r>
            <a:r>
              <a:rPr lang="en-US" dirty="0" smtClean="0"/>
              <a:t>,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eu</a:t>
            </a:r>
            <a:r>
              <a:rPr lang="en-US" dirty="0" smtClean="0"/>
              <a:t>, </a:t>
            </a:r>
            <a:r>
              <a:rPr lang="en-US" dirty="0" err="1" smtClean="0"/>
              <a:t>viverra</a:t>
            </a:r>
            <a:r>
              <a:rPr lang="en-US" dirty="0" smtClean="0"/>
              <a:t> et ,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erat</a:t>
            </a:r>
            <a:r>
              <a:rPr lang="en-US" dirty="0" smtClean="0"/>
              <a:t>.</a:t>
            </a:r>
          </a:p>
        </p:txBody>
      </p:sp>
      <p:sp>
        <p:nvSpPr>
          <p:cNvPr id="12" name="Объект 2"/>
          <p:cNvSpPr>
            <a:spLocks noGrp="1"/>
          </p:cNvSpPr>
          <p:nvPr>
            <p:ph sz="quarter" idx="30" hasCustomPrompt="1"/>
          </p:nvPr>
        </p:nvSpPr>
        <p:spPr>
          <a:xfrm>
            <a:off x="909064" y="1247366"/>
            <a:ext cx="4655997" cy="273980"/>
          </a:xfrm>
        </p:spPr>
        <p:txBody>
          <a:bodyPr lIns="0" tIns="0" rIns="0" bIns="0" anchor="t" anchorCtr="0">
            <a:noAutofit/>
          </a:bodyPr>
          <a:lstStyle>
            <a:lvl1pPr algn="ctr">
              <a:lnSpc>
                <a:spcPct val="100000"/>
              </a:lnSpc>
              <a:spcBef>
                <a:spcPts val="0"/>
              </a:spcBef>
              <a:defRPr sz="1467" b="1">
                <a:solidFill>
                  <a:srgbClr val="006D5C"/>
                </a:solidFill>
                <a:latin typeface="+mn-lt"/>
              </a:defRPr>
            </a:lvl1pPr>
          </a:lstStyle>
          <a:p>
            <a:pPr lvl="0"/>
            <a:r>
              <a:rPr lang="en-US" dirty="0" smtClean="0"/>
              <a:t>Controlled</a:t>
            </a:r>
          </a:p>
        </p:txBody>
      </p:sp>
      <p:sp>
        <p:nvSpPr>
          <p:cNvPr id="13" name="Объект 2"/>
          <p:cNvSpPr>
            <a:spLocks noGrp="1"/>
          </p:cNvSpPr>
          <p:nvPr>
            <p:ph sz="quarter" idx="31" hasCustomPrompt="1"/>
          </p:nvPr>
        </p:nvSpPr>
        <p:spPr>
          <a:xfrm>
            <a:off x="6611772" y="1543658"/>
            <a:ext cx="4655997" cy="528289"/>
          </a:xfrm>
        </p:spPr>
        <p:txBody>
          <a:bodyPr lIns="0" tIns="0" rIns="0" bIns="0" anchor="t" anchorCtr="0">
            <a:noAutofit/>
          </a:bodyPr>
          <a:lstStyle>
            <a:lvl1pPr algn="ctr">
              <a:lnSpc>
                <a:spcPct val="100000"/>
              </a:lnSpc>
              <a:spcBef>
                <a:spcPts val="0"/>
              </a:spcBef>
              <a:defRPr sz="1200" b="0">
                <a:solidFill>
                  <a:srgbClr val="575757"/>
                </a:solidFill>
                <a:latin typeface="+mn-lt"/>
              </a:defRPr>
            </a:lvl1pPr>
          </a:lstStyle>
          <a:p>
            <a:pPr lvl="0"/>
            <a:r>
              <a:rPr lang="en-US" dirty="0" err="1" smtClean="0"/>
              <a:t>Mauris</a:t>
            </a:r>
            <a:r>
              <a:rPr lang="en-US" dirty="0" smtClean="0"/>
              <a:t> quam dolor, cursus at porta et, </a:t>
            </a:r>
            <a:r>
              <a:rPr lang="en-US" dirty="0" err="1" smtClean="0"/>
              <a:t>luctus</a:t>
            </a:r>
            <a:r>
              <a:rPr lang="en-US" dirty="0" smtClean="0"/>
              <a:t> </a:t>
            </a:r>
            <a:r>
              <a:rPr lang="en-US" dirty="0" err="1" smtClean="0"/>
              <a:t>eget</a:t>
            </a:r>
            <a:r>
              <a:rPr lang="en-US" dirty="0" smtClean="0"/>
              <a:t> </a:t>
            </a:r>
            <a:r>
              <a:rPr lang="en-US" dirty="0" err="1" smtClean="0"/>
              <a:t>purus</a:t>
            </a:r>
            <a:r>
              <a:rPr lang="en-US" dirty="0" smtClean="0"/>
              <a:t>. </a:t>
            </a:r>
            <a:r>
              <a:rPr lang="en-US" dirty="0" err="1" smtClean="0"/>
              <a:t>Nunc</a:t>
            </a:r>
            <a:r>
              <a:rPr lang="en-US" dirty="0" smtClean="0"/>
              <a:t> </a:t>
            </a:r>
            <a:r>
              <a:rPr lang="en-US" dirty="0" err="1" smtClean="0"/>
              <a:t>tempor</a:t>
            </a:r>
            <a:r>
              <a:rPr lang="en-US" dirty="0" smtClean="0"/>
              <a:t> </a:t>
            </a:r>
            <a:r>
              <a:rPr lang="en-US" dirty="0" err="1" smtClean="0"/>
              <a:t>luctus</a:t>
            </a:r>
            <a:r>
              <a:rPr lang="en-US" dirty="0" smtClean="0"/>
              <a:t> </a:t>
            </a:r>
            <a:r>
              <a:rPr lang="en-US" dirty="0" err="1" smtClean="0"/>
              <a:t>interdum</a:t>
            </a:r>
            <a:r>
              <a:rPr lang="en-US" dirty="0" smtClean="0"/>
              <a:t>. </a:t>
            </a:r>
            <a:r>
              <a:rPr lang="en-US" dirty="0" err="1" smtClean="0"/>
              <a:t>Duis</a:t>
            </a:r>
            <a:r>
              <a:rPr lang="en-US" dirty="0" smtClean="0"/>
              <a:t> libero </a:t>
            </a:r>
            <a:r>
              <a:rPr lang="en-US" dirty="0" err="1" smtClean="0"/>
              <a:t>leo</a:t>
            </a:r>
            <a:r>
              <a:rPr lang="en-US" dirty="0" smtClean="0"/>
              <a:t>,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eu</a:t>
            </a:r>
            <a:r>
              <a:rPr lang="en-US" dirty="0" smtClean="0"/>
              <a:t>, </a:t>
            </a:r>
            <a:r>
              <a:rPr lang="en-US" dirty="0" err="1" smtClean="0"/>
              <a:t>viverra</a:t>
            </a:r>
            <a:r>
              <a:rPr lang="en-US" dirty="0" smtClean="0"/>
              <a:t> et ,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erat</a:t>
            </a:r>
            <a:r>
              <a:rPr lang="en-US" dirty="0" smtClean="0"/>
              <a:t>.</a:t>
            </a:r>
          </a:p>
        </p:txBody>
      </p:sp>
      <p:sp>
        <p:nvSpPr>
          <p:cNvPr id="14" name="Объект 2"/>
          <p:cNvSpPr>
            <a:spLocks noGrp="1"/>
          </p:cNvSpPr>
          <p:nvPr>
            <p:ph sz="quarter" idx="32" hasCustomPrompt="1"/>
          </p:nvPr>
        </p:nvSpPr>
        <p:spPr>
          <a:xfrm>
            <a:off x="6611774" y="1244739"/>
            <a:ext cx="4655997" cy="273980"/>
          </a:xfrm>
        </p:spPr>
        <p:txBody>
          <a:bodyPr lIns="0" tIns="0" rIns="0" bIns="0" anchor="t" anchorCtr="0">
            <a:noAutofit/>
          </a:bodyPr>
          <a:lstStyle>
            <a:lvl1pPr algn="ctr">
              <a:lnSpc>
                <a:spcPct val="100000"/>
              </a:lnSpc>
              <a:spcBef>
                <a:spcPts val="0"/>
              </a:spcBef>
              <a:defRPr sz="1467" b="1">
                <a:solidFill>
                  <a:srgbClr val="006D5C"/>
                </a:solidFill>
                <a:latin typeface="+mn-lt"/>
              </a:defRPr>
            </a:lvl1pPr>
          </a:lstStyle>
          <a:p>
            <a:pPr lvl="0"/>
            <a:r>
              <a:rPr lang="en-US" dirty="0" smtClean="0"/>
              <a:t>Controlled</a:t>
            </a:r>
          </a:p>
        </p:txBody>
      </p:sp>
    </p:spTree>
    <p:extLst>
      <p:ext uri="{BB962C8B-B14F-4D97-AF65-F5344CB8AC3E}">
        <p14:creationId xmlns:p14="http://schemas.microsoft.com/office/powerpoint/2010/main" val="1220814111"/>
      </p:ext>
    </p:extLst>
  </p:cSld>
  <p:clrMapOvr>
    <a:masterClrMapping/>
  </p:clrMapOvr>
  <p:transition spd="slow">
    <p:push/>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71" name="Объект 2"/>
          <p:cNvSpPr>
            <a:spLocks noGrp="1"/>
          </p:cNvSpPr>
          <p:nvPr>
            <p:ph sz="quarter" idx="27"/>
          </p:nvPr>
        </p:nvSpPr>
        <p:spPr>
          <a:xfrm>
            <a:off x="423333" y="2016415"/>
            <a:ext cx="10033364" cy="3924075"/>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41" name="Заголовок 5"/>
          <p:cNvSpPr>
            <a:spLocks noGrp="1"/>
          </p:cNvSpPr>
          <p:nvPr>
            <p:ph type="title" hasCustomPrompt="1"/>
          </p:nvPr>
        </p:nvSpPr>
        <p:spPr>
          <a:xfrm>
            <a:off x="423333" y="233298"/>
            <a:ext cx="5308876" cy="673404"/>
          </a:xfrm>
        </p:spPr>
        <p:txBody>
          <a:bodyPr lIns="0" tIns="0" rIns="0" bIns="0">
            <a:normAutofit/>
          </a:bodyPr>
          <a:lstStyle>
            <a:lvl1pPr>
              <a:defRPr sz="2667" b="1" baseline="0">
                <a:solidFill>
                  <a:srgbClr val="006D5C"/>
                </a:solidFill>
              </a:defRPr>
            </a:lvl1pPr>
          </a:lstStyle>
          <a:p>
            <a:r>
              <a:rPr lang="en-US" dirty="0" smtClean="0"/>
              <a:t>TABLE 1</a:t>
            </a:r>
            <a:endParaRPr lang="ru-RU" dirty="0"/>
          </a:p>
        </p:txBody>
      </p:sp>
      <p:sp>
        <p:nvSpPr>
          <p:cNvPr id="10" name="Объект 2"/>
          <p:cNvSpPr>
            <a:spLocks noGrp="1"/>
          </p:cNvSpPr>
          <p:nvPr>
            <p:ph sz="quarter" idx="28" hasCustomPrompt="1"/>
          </p:nvPr>
        </p:nvSpPr>
        <p:spPr>
          <a:xfrm>
            <a:off x="423332" y="1110016"/>
            <a:ext cx="6626397" cy="528289"/>
          </a:xfrm>
        </p:spPr>
        <p:txBody>
          <a:bodyPr lIns="0" tIns="0" rIns="0" bIns="0" anchor="t" anchorCtr="0">
            <a:noAutofit/>
          </a:bodyPr>
          <a:lstStyle>
            <a:lvl1pPr algn="l">
              <a:lnSpc>
                <a:spcPct val="100000"/>
              </a:lnSpc>
              <a:spcBef>
                <a:spcPts val="0"/>
              </a:spcBef>
              <a:defRPr sz="1333" b="0">
                <a:solidFill>
                  <a:srgbClr val="575757"/>
                </a:solidFill>
                <a:latin typeface="+mn-lt"/>
              </a:defRPr>
            </a:lvl1pPr>
          </a:lstStyle>
          <a:p>
            <a:pPr lvl="0"/>
            <a:r>
              <a:rPr lang="en-US" dirty="0" err="1" smtClean="0"/>
              <a:t>Mauris</a:t>
            </a:r>
            <a:r>
              <a:rPr lang="en-US" dirty="0" smtClean="0"/>
              <a:t> quam dolor, cursus at porta et, </a:t>
            </a:r>
            <a:r>
              <a:rPr lang="en-US" dirty="0" err="1" smtClean="0"/>
              <a:t>luctus</a:t>
            </a:r>
            <a:r>
              <a:rPr lang="en-US" dirty="0" smtClean="0"/>
              <a:t> </a:t>
            </a:r>
            <a:r>
              <a:rPr lang="en-US" dirty="0" err="1" smtClean="0"/>
              <a:t>eget</a:t>
            </a:r>
            <a:r>
              <a:rPr lang="en-US" dirty="0" smtClean="0"/>
              <a:t> </a:t>
            </a:r>
            <a:r>
              <a:rPr lang="en-US" dirty="0" err="1" smtClean="0"/>
              <a:t>purus</a:t>
            </a:r>
            <a:r>
              <a:rPr lang="en-US" dirty="0" smtClean="0"/>
              <a:t>. </a:t>
            </a:r>
            <a:r>
              <a:rPr lang="en-US" dirty="0" err="1" smtClean="0"/>
              <a:t>Nunc</a:t>
            </a:r>
            <a:r>
              <a:rPr lang="en-US" dirty="0" smtClean="0"/>
              <a:t> </a:t>
            </a:r>
            <a:r>
              <a:rPr lang="en-US" dirty="0" err="1" smtClean="0"/>
              <a:t>tempor</a:t>
            </a:r>
            <a:r>
              <a:rPr lang="en-US" dirty="0" smtClean="0"/>
              <a:t> </a:t>
            </a:r>
            <a:r>
              <a:rPr lang="en-US" dirty="0" err="1" smtClean="0"/>
              <a:t>luctus</a:t>
            </a:r>
            <a:r>
              <a:rPr lang="en-US" dirty="0" smtClean="0"/>
              <a:t> </a:t>
            </a:r>
            <a:r>
              <a:rPr lang="en-US" dirty="0" err="1" smtClean="0"/>
              <a:t>interdum</a:t>
            </a:r>
            <a:r>
              <a:rPr lang="en-US" dirty="0" smtClean="0"/>
              <a:t>. </a:t>
            </a:r>
            <a:r>
              <a:rPr lang="en-US" dirty="0" err="1" smtClean="0"/>
              <a:t>Duis</a:t>
            </a:r>
            <a:r>
              <a:rPr lang="en-US" dirty="0" smtClean="0"/>
              <a:t> libero </a:t>
            </a:r>
            <a:r>
              <a:rPr lang="en-US" dirty="0" err="1" smtClean="0"/>
              <a:t>leo</a:t>
            </a:r>
            <a:r>
              <a:rPr lang="en-US" dirty="0" smtClean="0"/>
              <a:t>,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eu</a:t>
            </a:r>
            <a:r>
              <a:rPr lang="en-US" dirty="0" smtClean="0"/>
              <a:t>, </a:t>
            </a:r>
            <a:r>
              <a:rPr lang="en-US" dirty="0" err="1" smtClean="0"/>
              <a:t>viverra</a:t>
            </a:r>
            <a:r>
              <a:rPr lang="en-US" dirty="0" smtClean="0"/>
              <a:t> et , </a:t>
            </a:r>
            <a:r>
              <a:rPr lang="en-US" dirty="0" err="1" smtClean="0"/>
              <a:t>consequat</a:t>
            </a:r>
            <a:r>
              <a:rPr lang="en-US" dirty="0" smtClean="0"/>
              <a:t> </a:t>
            </a:r>
            <a:r>
              <a:rPr lang="en-US" dirty="0" err="1" smtClean="0"/>
              <a:t>ut</a:t>
            </a:r>
            <a:r>
              <a:rPr lang="en-US" dirty="0" smtClean="0"/>
              <a:t> </a:t>
            </a:r>
            <a:r>
              <a:rPr lang="en-US" dirty="0" err="1" smtClean="0"/>
              <a:t>accumsan</a:t>
            </a:r>
            <a:r>
              <a:rPr lang="en-US" dirty="0" smtClean="0"/>
              <a:t>  </a:t>
            </a:r>
            <a:r>
              <a:rPr lang="en-US" dirty="0" err="1" smtClean="0"/>
              <a:t>erat</a:t>
            </a:r>
            <a:r>
              <a:rPr lang="en-US" dirty="0" smtClean="0"/>
              <a:t>.</a:t>
            </a:r>
          </a:p>
        </p:txBody>
      </p:sp>
    </p:spTree>
    <p:extLst>
      <p:ext uri="{BB962C8B-B14F-4D97-AF65-F5344CB8AC3E}">
        <p14:creationId xmlns:p14="http://schemas.microsoft.com/office/powerpoint/2010/main" val="3866232629"/>
      </p:ext>
    </p:extLst>
  </p:cSld>
  <p:clrMapOvr>
    <a:masterClrMapping/>
  </p:clrMapOvr>
  <p:transition spd="slow">
    <p:push/>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71" name="Объект 2"/>
          <p:cNvSpPr>
            <a:spLocks noGrp="1"/>
          </p:cNvSpPr>
          <p:nvPr>
            <p:ph sz="quarter" idx="27"/>
          </p:nvPr>
        </p:nvSpPr>
        <p:spPr>
          <a:xfrm>
            <a:off x="423332" y="1841617"/>
            <a:ext cx="11336048" cy="4352705"/>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41" name="Заголовок 5"/>
          <p:cNvSpPr>
            <a:spLocks noGrp="1"/>
          </p:cNvSpPr>
          <p:nvPr>
            <p:ph type="title" hasCustomPrompt="1"/>
          </p:nvPr>
        </p:nvSpPr>
        <p:spPr>
          <a:xfrm>
            <a:off x="423333" y="233298"/>
            <a:ext cx="5308876" cy="673404"/>
          </a:xfrm>
        </p:spPr>
        <p:txBody>
          <a:bodyPr lIns="0" tIns="0" rIns="0" bIns="0">
            <a:normAutofit/>
          </a:bodyPr>
          <a:lstStyle>
            <a:lvl1pPr>
              <a:defRPr sz="2667" b="1" baseline="0">
                <a:solidFill>
                  <a:srgbClr val="006D5C"/>
                </a:solidFill>
              </a:defRPr>
            </a:lvl1pPr>
          </a:lstStyle>
          <a:p>
            <a:r>
              <a:rPr lang="en-US" dirty="0" smtClean="0"/>
              <a:t>TABLE 2</a:t>
            </a:r>
            <a:endParaRPr lang="ru-RU" dirty="0"/>
          </a:p>
        </p:txBody>
      </p:sp>
      <p:sp>
        <p:nvSpPr>
          <p:cNvPr id="10" name="Объект 2"/>
          <p:cNvSpPr>
            <a:spLocks noGrp="1"/>
          </p:cNvSpPr>
          <p:nvPr>
            <p:ph sz="quarter" idx="28" hasCustomPrompt="1"/>
          </p:nvPr>
        </p:nvSpPr>
        <p:spPr>
          <a:xfrm>
            <a:off x="423332" y="1110016"/>
            <a:ext cx="6459248" cy="528289"/>
          </a:xfrm>
        </p:spPr>
        <p:txBody>
          <a:bodyPr lIns="0" tIns="0" rIns="0" bIns="0" anchor="t" anchorCtr="0">
            <a:noAutofit/>
          </a:bodyPr>
          <a:lstStyle>
            <a:lvl1pPr algn="l">
              <a:lnSpc>
                <a:spcPct val="100000"/>
              </a:lnSpc>
              <a:spcBef>
                <a:spcPts val="0"/>
              </a:spcBef>
              <a:defRPr sz="1333" b="0">
                <a:solidFill>
                  <a:srgbClr val="575757"/>
                </a:solidFill>
                <a:latin typeface="+mn-lt"/>
              </a:defRPr>
            </a:lvl1pPr>
          </a:lstStyle>
          <a:p>
            <a:pPr lvl="0"/>
            <a:r>
              <a:rPr lang="en-US" dirty="0" smtClean="0"/>
              <a:t>We hold regular training courses for INTERPOL and Europol officers and the police forces of many countries, e.g. City of London Police</a:t>
            </a:r>
          </a:p>
        </p:txBody>
      </p:sp>
    </p:spTree>
    <p:extLst>
      <p:ext uri="{BB962C8B-B14F-4D97-AF65-F5344CB8AC3E}">
        <p14:creationId xmlns:p14="http://schemas.microsoft.com/office/powerpoint/2010/main" val="135851790"/>
      </p:ext>
    </p:extLst>
  </p:cSld>
  <p:clrMapOvr>
    <a:masterClrMapping/>
  </p:clrMapOvr>
  <p:transition spd="slow">
    <p:push/>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41" name="Заголовок 5"/>
          <p:cNvSpPr>
            <a:spLocks noGrp="1"/>
          </p:cNvSpPr>
          <p:nvPr>
            <p:ph type="title" hasCustomPrompt="1"/>
          </p:nvPr>
        </p:nvSpPr>
        <p:spPr>
          <a:xfrm>
            <a:off x="423333" y="233298"/>
            <a:ext cx="5308876" cy="673404"/>
          </a:xfrm>
        </p:spPr>
        <p:txBody>
          <a:bodyPr lIns="0" tIns="0" rIns="0" bIns="0">
            <a:normAutofit/>
          </a:bodyPr>
          <a:lstStyle>
            <a:lvl1pPr>
              <a:defRPr sz="2667" b="1" baseline="0">
                <a:solidFill>
                  <a:srgbClr val="006D5C"/>
                </a:solidFill>
              </a:defRPr>
            </a:lvl1pPr>
          </a:lstStyle>
          <a:p>
            <a:r>
              <a:rPr lang="en-US" dirty="0" smtClean="0"/>
              <a:t>TABLE 3</a:t>
            </a:r>
            <a:endParaRPr lang="ru-RU" dirty="0"/>
          </a:p>
        </p:txBody>
      </p:sp>
      <p:sp>
        <p:nvSpPr>
          <p:cNvPr id="38" name="Объект 2"/>
          <p:cNvSpPr>
            <a:spLocks noGrp="1"/>
          </p:cNvSpPr>
          <p:nvPr>
            <p:ph sz="quarter" idx="28"/>
          </p:nvPr>
        </p:nvSpPr>
        <p:spPr>
          <a:xfrm>
            <a:off x="423332" y="1110015"/>
            <a:ext cx="11336048" cy="5094140"/>
          </a:xfrm>
        </p:spPr>
        <p:txBody>
          <a:bodyPr lIns="0" tIns="0" rIns="0" bIns="0" anchor="t" anchorCtr="0">
            <a:noAutofit/>
          </a:bodyPr>
          <a:lstStyle>
            <a:lvl1pPr algn="l">
              <a:lnSpc>
                <a:spcPct val="100000"/>
              </a:lnSpc>
              <a:spcBef>
                <a:spcPts val="0"/>
              </a:spcBef>
              <a:defRPr sz="1333" b="0">
                <a:solidFill>
                  <a:srgbClr val="575757"/>
                </a:solidFill>
                <a:latin typeface="+mn-lt"/>
              </a:defRPr>
            </a:lvl1pPr>
          </a:lstStyle>
          <a:p>
            <a:pPr lvl="0"/>
            <a:endParaRPr lang="en-US" dirty="0" smtClean="0"/>
          </a:p>
        </p:txBody>
      </p:sp>
    </p:spTree>
    <p:extLst>
      <p:ext uri="{BB962C8B-B14F-4D97-AF65-F5344CB8AC3E}">
        <p14:creationId xmlns:p14="http://schemas.microsoft.com/office/powerpoint/2010/main" val="1068160871"/>
      </p:ext>
    </p:extLst>
  </p:cSld>
  <p:clrMapOvr>
    <a:masterClrMapping/>
  </p:clrMapOvr>
  <p:transition spd="slow">
    <p:push/>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41" name="Заголовок 5"/>
          <p:cNvSpPr>
            <a:spLocks noGrp="1"/>
          </p:cNvSpPr>
          <p:nvPr>
            <p:ph type="title" hasCustomPrompt="1"/>
          </p:nvPr>
        </p:nvSpPr>
        <p:spPr>
          <a:xfrm>
            <a:off x="423332" y="233298"/>
            <a:ext cx="11336048" cy="673404"/>
          </a:xfrm>
        </p:spPr>
        <p:txBody>
          <a:bodyPr lIns="0" tIns="0" rIns="0" bIns="0">
            <a:normAutofit/>
          </a:bodyPr>
          <a:lstStyle>
            <a:lvl1pPr>
              <a:defRPr sz="2667" b="1" baseline="0">
                <a:solidFill>
                  <a:srgbClr val="006D5C"/>
                </a:solidFill>
              </a:defRPr>
            </a:lvl1pPr>
          </a:lstStyle>
          <a:p>
            <a:r>
              <a:rPr lang="en-US" dirty="0" smtClean="0"/>
              <a:t>TABLE 4</a:t>
            </a:r>
            <a:endParaRPr lang="ru-RU" dirty="0"/>
          </a:p>
        </p:txBody>
      </p:sp>
      <p:sp>
        <p:nvSpPr>
          <p:cNvPr id="38" name="Объект 2"/>
          <p:cNvSpPr>
            <a:spLocks noGrp="1"/>
          </p:cNvSpPr>
          <p:nvPr>
            <p:ph sz="quarter" idx="28"/>
          </p:nvPr>
        </p:nvSpPr>
        <p:spPr>
          <a:xfrm>
            <a:off x="423332" y="6858001"/>
            <a:ext cx="11336048" cy="545691"/>
          </a:xfrm>
        </p:spPr>
        <p:txBody>
          <a:bodyPr lIns="0" tIns="0" rIns="0" bIns="0" anchor="t" anchorCtr="0">
            <a:noAutofit/>
          </a:bodyPr>
          <a:lstStyle>
            <a:lvl1pPr algn="l">
              <a:lnSpc>
                <a:spcPct val="100000"/>
              </a:lnSpc>
              <a:spcBef>
                <a:spcPts val="0"/>
              </a:spcBef>
              <a:defRPr sz="1333" b="0">
                <a:solidFill>
                  <a:srgbClr val="575757"/>
                </a:solidFill>
                <a:latin typeface="+mn-lt"/>
              </a:defRPr>
            </a:lvl1pPr>
          </a:lstStyle>
          <a:p>
            <a:pPr lvl="0"/>
            <a:endParaRPr lang="en-US" dirty="0" smtClean="0"/>
          </a:p>
        </p:txBody>
      </p:sp>
      <p:sp>
        <p:nvSpPr>
          <p:cNvPr id="31" name="Объект 2"/>
          <p:cNvSpPr>
            <a:spLocks noGrp="1"/>
          </p:cNvSpPr>
          <p:nvPr>
            <p:ph sz="quarter" idx="30" hasCustomPrompt="1"/>
          </p:nvPr>
        </p:nvSpPr>
        <p:spPr>
          <a:xfrm>
            <a:off x="1463364" y="2057189"/>
            <a:ext cx="2913179" cy="1248843"/>
          </a:xfrm>
        </p:spPr>
        <p:txBody>
          <a:bodyPr lIns="0" tIns="0" rIns="0" bIns="0" anchor="t" anchorCtr="0">
            <a:noAutofit/>
          </a:bodyPr>
          <a:lstStyle>
            <a:lvl1pPr algn="ctr">
              <a:lnSpc>
                <a:spcPts val="2133"/>
              </a:lnSpc>
              <a:spcBef>
                <a:spcPts val="0"/>
              </a:spcBef>
              <a:defRPr sz="1600" b="0">
                <a:solidFill>
                  <a:srgbClr val="575757"/>
                </a:solidFill>
                <a:latin typeface="+mn-lt"/>
              </a:defRPr>
            </a:lvl1pPr>
          </a:lstStyle>
          <a:p>
            <a:pPr lvl="0"/>
            <a:r>
              <a:rPr lang="en-US" dirty="0" smtClean="0"/>
              <a:t>Empower customers to predict forthcoming incidents by analyzing the evolution of threats and breach tactics</a:t>
            </a:r>
          </a:p>
        </p:txBody>
      </p:sp>
      <p:sp>
        <p:nvSpPr>
          <p:cNvPr id="32" name="Объект 2"/>
          <p:cNvSpPr>
            <a:spLocks noGrp="1"/>
          </p:cNvSpPr>
          <p:nvPr>
            <p:ph sz="quarter" idx="31" hasCustomPrompt="1"/>
          </p:nvPr>
        </p:nvSpPr>
        <p:spPr>
          <a:xfrm>
            <a:off x="7801923" y="2057189"/>
            <a:ext cx="2934636" cy="1248843"/>
          </a:xfrm>
        </p:spPr>
        <p:txBody>
          <a:bodyPr lIns="0" tIns="0" rIns="0" bIns="0" anchor="t" anchorCtr="0">
            <a:noAutofit/>
          </a:bodyPr>
          <a:lstStyle>
            <a:lvl1pPr algn="ctr">
              <a:lnSpc>
                <a:spcPts val="2133"/>
              </a:lnSpc>
              <a:spcBef>
                <a:spcPts val="0"/>
              </a:spcBef>
              <a:defRPr sz="1600" b="0">
                <a:solidFill>
                  <a:srgbClr val="575757"/>
                </a:solidFill>
                <a:latin typeface="+mn-lt"/>
              </a:defRPr>
            </a:lvl1pPr>
          </a:lstStyle>
          <a:p>
            <a:pPr lvl="0"/>
            <a:r>
              <a:rPr lang="en-US" dirty="0" smtClean="0"/>
              <a:t>Prevent the penetration of malware inside the perimeter, identify and remediate it at an early stage</a:t>
            </a:r>
          </a:p>
        </p:txBody>
      </p:sp>
      <p:sp>
        <p:nvSpPr>
          <p:cNvPr id="33" name="Объект 2"/>
          <p:cNvSpPr>
            <a:spLocks noGrp="1"/>
          </p:cNvSpPr>
          <p:nvPr>
            <p:ph sz="quarter" idx="32" hasCustomPrompt="1"/>
          </p:nvPr>
        </p:nvSpPr>
        <p:spPr>
          <a:xfrm>
            <a:off x="1463364" y="4434961"/>
            <a:ext cx="2913179" cy="1248843"/>
          </a:xfrm>
        </p:spPr>
        <p:txBody>
          <a:bodyPr lIns="0" tIns="0" rIns="0" bIns="0" anchor="t" anchorCtr="0">
            <a:noAutofit/>
          </a:bodyPr>
          <a:lstStyle>
            <a:lvl1pPr algn="ctr">
              <a:lnSpc>
                <a:spcPts val="2133"/>
              </a:lnSpc>
              <a:spcBef>
                <a:spcPts val="0"/>
              </a:spcBef>
              <a:defRPr sz="1600" b="0">
                <a:solidFill>
                  <a:srgbClr val="575757"/>
                </a:solidFill>
                <a:latin typeface="+mn-lt"/>
              </a:defRPr>
            </a:lvl1pPr>
          </a:lstStyle>
          <a:p>
            <a:pPr lvl="0"/>
            <a:r>
              <a:rPr lang="en-US" dirty="0" smtClean="0"/>
              <a:t>React properly post-breach with a minimal impact on resources and mitigate the aftermath effects</a:t>
            </a:r>
          </a:p>
        </p:txBody>
      </p:sp>
      <p:sp>
        <p:nvSpPr>
          <p:cNvPr id="34" name="Объект 2"/>
          <p:cNvSpPr>
            <a:spLocks noGrp="1"/>
          </p:cNvSpPr>
          <p:nvPr>
            <p:ph sz="quarter" idx="33" hasCustomPrompt="1"/>
          </p:nvPr>
        </p:nvSpPr>
        <p:spPr>
          <a:xfrm>
            <a:off x="7823380" y="4434961"/>
            <a:ext cx="3041265" cy="1248843"/>
          </a:xfrm>
        </p:spPr>
        <p:txBody>
          <a:bodyPr lIns="0" tIns="0" rIns="0" bIns="0" anchor="t" anchorCtr="0">
            <a:noAutofit/>
          </a:bodyPr>
          <a:lstStyle>
            <a:lvl1pPr algn="ctr">
              <a:lnSpc>
                <a:spcPts val="2133"/>
              </a:lnSpc>
              <a:spcBef>
                <a:spcPts val="0"/>
              </a:spcBef>
              <a:defRPr sz="1600" b="0">
                <a:solidFill>
                  <a:srgbClr val="575757"/>
                </a:solidFill>
                <a:latin typeface="+mn-lt"/>
              </a:defRPr>
            </a:lvl1pPr>
          </a:lstStyle>
          <a:p>
            <a:pPr lvl="0"/>
            <a:r>
              <a:rPr lang="en-US" dirty="0" smtClean="0"/>
              <a:t>Detect the breach incident when penetration attempt is successful, e.g. discovery of APT</a:t>
            </a:r>
          </a:p>
        </p:txBody>
      </p:sp>
      <p:sp>
        <p:nvSpPr>
          <p:cNvPr id="35" name="Объект 2"/>
          <p:cNvSpPr>
            <a:spLocks noGrp="1"/>
          </p:cNvSpPr>
          <p:nvPr>
            <p:ph sz="quarter" idx="34" hasCustomPrompt="1"/>
          </p:nvPr>
        </p:nvSpPr>
        <p:spPr>
          <a:xfrm>
            <a:off x="1463364" y="1690377"/>
            <a:ext cx="2913179" cy="303776"/>
          </a:xfrm>
        </p:spPr>
        <p:txBody>
          <a:bodyPr lIns="0" tIns="0" rIns="0" bIns="0" anchor="t" anchorCtr="0">
            <a:noAutofit/>
          </a:bodyPr>
          <a:lstStyle>
            <a:lvl1pPr algn="ctr">
              <a:lnSpc>
                <a:spcPts val="2133"/>
              </a:lnSpc>
              <a:spcBef>
                <a:spcPts val="0"/>
              </a:spcBef>
              <a:defRPr sz="2800" b="0">
                <a:solidFill>
                  <a:srgbClr val="006D5C"/>
                </a:solidFill>
                <a:latin typeface="+mn-lt"/>
              </a:defRPr>
            </a:lvl1pPr>
          </a:lstStyle>
          <a:p>
            <a:pPr lvl="0"/>
            <a:r>
              <a:rPr lang="en-US" dirty="0" smtClean="0"/>
              <a:t>Predict</a:t>
            </a:r>
          </a:p>
        </p:txBody>
      </p:sp>
      <p:sp>
        <p:nvSpPr>
          <p:cNvPr id="36" name="Объект 2"/>
          <p:cNvSpPr>
            <a:spLocks noGrp="1"/>
          </p:cNvSpPr>
          <p:nvPr>
            <p:ph sz="quarter" idx="35" hasCustomPrompt="1"/>
          </p:nvPr>
        </p:nvSpPr>
        <p:spPr>
          <a:xfrm>
            <a:off x="7801923" y="1690377"/>
            <a:ext cx="2913179" cy="303776"/>
          </a:xfrm>
        </p:spPr>
        <p:txBody>
          <a:bodyPr lIns="0" tIns="0" rIns="0" bIns="0" anchor="t" anchorCtr="0">
            <a:noAutofit/>
          </a:bodyPr>
          <a:lstStyle>
            <a:lvl1pPr algn="ctr">
              <a:lnSpc>
                <a:spcPts val="2133"/>
              </a:lnSpc>
              <a:spcBef>
                <a:spcPts val="0"/>
              </a:spcBef>
              <a:defRPr sz="2800" b="0">
                <a:solidFill>
                  <a:srgbClr val="006D5C"/>
                </a:solidFill>
                <a:latin typeface="+mn-lt"/>
              </a:defRPr>
            </a:lvl1pPr>
          </a:lstStyle>
          <a:p>
            <a:pPr lvl="0"/>
            <a:r>
              <a:rPr lang="en-US" dirty="0" smtClean="0"/>
              <a:t>Prevent</a:t>
            </a:r>
          </a:p>
        </p:txBody>
      </p:sp>
      <p:sp>
        <p:nvSpPr>
          <p:cNvPr id="37" name="Объект 2"/>
          <p:cNvSpPr>
            <a:spLocks noGrp="1"/>
          </p:cNvSpPr>
          <p:nvPr>
            <p:ph sz="quarter" idx="36" hasCustomPrompt="1"/>
          </p:nvPr>
        </p:nvSpPr>
        <p:spPr>
          <a:xfrm>
            <a:off x="1463364" y="4052376"/>
            <a:ext cx="2913179" cy="303776"/>
          </a:xfrm>
        </p:spPr>
        <p:txBody>
          <a:bodyPr lIns="0" tIns="0" rIns="0" bIns="0" anchor="t" anchorCtr="0">
            <a:noAutofit/>
          </a:bodyPr>
          <a:lstStyle>
            <a:lvl1pPr algn="ctr">
              <a:lnSpc>
                <a:spcPts val="2133"/>
              </a:lnSpc>
              <a:spcBef>
                <a:spcPts val="0"/>
              </a:spcBef>
              <a:defRPr sz="2800" b="0">
                <a:solidFill>
                  <a:srgbClr val="006D5C"/>
                </a:solidFill>
                <a:latin typeface="+mn-lt"/>
              </a:defRPr>
            </a:lvl1pPr>
          </a:lstStyle>
          <a:p>
            <a:pPr lvl="0"/>
            <a:r>
              <a:rPr lang="en-US" dirty="0" smtClean="0"/>
              <a:t>Respond</a:t>
            </a:r>
          </a:p>
        </p:txBody>
      </p:sp>
      <p:sp>
        <p:nvSpPr>
          <p:cNvPr id="39" name="Объект 2"/>
          <p:cNvSpPr>
            <a:spLocks noGrp="1"/>
          </p:cNvSpPr>
          <p:nvPr>
            <p:ph sz="quarter" idx="37" hasCustomPrompt="1"/>
          </p:nvPr>
        </p:nvSpPr>
        <p:spPr>
          <a:xfrm>
            <a:off x="7801923" y="4052376"/>
            <a:ext cx="2913179" cy="303776"/>
          </a:xfrm>
        </p:spPr>
        <p:txBody>
          <a:bodyPr lIns="0" tIns="0" rIns="0" bIns="0" anchor="t" anchorCtr="0">
            <a:noAutofit/>
          </a:bodyPr>
          <a:lstStyle>
            <a:lvl1pPr algn="ctr">
              <a:lnSpc>
                <a:spcPts val="2133"/>
              </a:lnSpc>
              <a:spcBef>
                <a:spcPts val="0"/>
              </a:spcBef>
              <a:defRPr sz="2800" b="0">
                <a:solidFill>
                  <a:srgbClr val="006D5C"/>
                </a:solidFill>
                <a:latin typeface="+mn-lt"/>
              </a:defRPr>
            </a:lvl1pPr>
          </a:lstStyle>
          <a:p>
            <a:pPr lvl="0"/>
            <a:r>
              <a:rPr lang="en-US" dirty="0" smtClean="0"/>
              <a:t>Detect</a:t>
            </a:r>
          </a:p>
        </p:txBody>
      </p:sp>
      <p:sp>
        <p:nvSpPr>
          <p:cNvPr id="40" name="Объект 2"/>
          <p:cNvSpPr>
            <a:spLocks noGrp="1"/>
          </p:cNvSpPr>
          <p:nvPr>
            <p:ph sz="quarter" idx="38" hasCustomPrompt="1"/>
          </p:nvPr>
        </p:nvSpPr>
        <p:spPr>
          <a:xfrm>
            <a:off x="4648679" y="3145437"/>
            <a:ext cx="2913179" cy="951580"/>
          </a:xfrm>
        </p:spPr>
        <p:txBody>
          <a:bodyPr lIns="0" tIns="0" rIns="0" bIns="0" anchor="t" anchorCtr="0">
            <a:noAutofit/>
          </a:bodyPr>
          <a:lstStyle>
            <a:lvl1pPr algn="ctr">
              <a:lnSpc>
                <a:spcPts val="3600"/>
              </a:lnSpc>
              <a:spcBef>
                <a:spcPts val="0"/>
              </a:spcBef>
              <a:defRPr sz="2667" b="1">
                <a:solidFill>
                  <a:srgbClr val="006D5C"/>
                </a:solidFill>
                <a:latin typeface="+mn-lt"/>
              </a:defRPr>
            </a:lvl1pPr>
          </a:lstStyle>
          <a:p>
            <a:pPr lvl="0"/>
            <a:r>
              <a:rPr lang="en-US" dirty="0" smtClean="0"/>
              <a:t>Enterprise</a:t>
            </a:r>
            <a:br>
              <a:rPr lang="en-US" dirty="0" smtClean="0"/>
            </a:br>
            <a:r>
              <a:rPr lang="en-US" dirty="0" smtClean="0"/>
              <a:t>Platform</a:t>
            </a:r>
          </a:p>
        </p:txBody>
      </p:sp>
    </p:spTree>
    <p:extLst>
      <p:ext uri="{BB962C8B-B14F-4D97-AF65-F5344CB8AC3E}">
        <p14:creationId xmlns:p14="http://schemas.microsoft.com/office/powerpoint/2010/main" val="3219067520"/>
      </p:ext>
    </p:extLst>
  </p:cSld>
  <p:clrMapOvr>
    <a:masterClrMapping/>
  </p:clrMapOvr>
  <p:transition spd="slow">
    <p:push/>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ost_tested_scheme">
    <p:spTree>
      <p:nvGrpSpPr>
        <p:cNvPr id="1" name=""/>
        <p:cNvGrpSpPr/>
        <p:nvPr/>
      </p:nvGrpSpPr>
      <p:grpSpPr>
        <a:xfrm>
          <a:off x="0" y="0"/>
          <a:ext cx="0" cy="0"/>
          <a:chOff x="0" y="0"/>
          <a:chExt cx="0" cy="0"/>
        </a:xfrm>
      </p:grpSpPr>
      <p:sp>
        <p:nvSpPr>
          <p:cNvPr id="6" name="Объект 2"/>
          <p:cNvSpPr>
            <a:spLocks noGrp="1"/>
          </p:cNvSpPr>
          <p:nvPr>
            <p:ph sz="quarter" idx="27"/>
          </p:nvPr>
        </p:nvSpPr>
        <p:spPr>
          <a:xfrm>
            <a:off x="427283" y="1157817"/>
            <a:ext cx="8972835" cy="4273635"/>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endParaRPr lang="en-US" dirty="0" smtClean="0"/>
          </a:p>
        </p:txBody>
      </p:sp>
      <p:sp>
        <p:nvSpPr>
          <p:cNvPr id="5" name="Объект 2"/>
          <p:cNvSpPr>
            <a:spLocks noGrp="1"/>
          </p:cNvSpPr>
          <p:nvPr>
            <p:ph sz="quarter" idx="26" hasCustomPrompt="1"/>
          </p:nvPr>
        </p:nvSpPr>
        <p:spPr>
          <a:xfrm>
            <a:off x="1717983" y="1348036"/>
            <a:ext cx="4075892" cy="637299"/>
          </a:xfrm>
        </p:spPr>
        <p:txBody>
          <a:bodyPr lIns="0" tIns="0" rIns="0" bIns="0" anchor="t" anchorCtr="0">
            <a:noAutofit/>
          </a:bodyPr>
          <a:lstStyle>
            <a:lvl1pPr>
              <a:lnSpc>
                <a:spcPct val="100000"/>
              </a:lnSpc>
              <a:spcBef>
                <a:spcPts val="0"/>
              </a:spcBef>
              <a:defRPr sz="1333" b="0">
                <a:solidFill>
                  <a:srgbClr val="575757"/>
                </a:solidFill>
                <a:latin typeface="+mn-lt"/>
              </a:defRPr>
            </a:lvl1pPr>
          </a:lstStyle>
          <a:p>
            <a:pPr lvl="0"/>
            <a:r>
              <a:rPr lang="en-US" dirty="0" smtClean="0"/>
              <a:t>In 2015 Kaspersky Lab products participated in 94 independent tests and reviews. Our products were awarded 60 firsts and achieved 77 top-three finishes.</a:t>
            </a:r>
          </a:p>
        </p:txBody>
      </p:sp>
      <p:sp>
        <p:nvSpPr>
          <p:cNvPr id="2" name="Заголовок 5"/>
          <p:cNvSpPr>
            <a:spLocks noGrp="1"/>
          </p:cNvSpPr>
          <p:nvPr>
            <p:ph type="title" hasCustomPrompt="1"/>
          </p:nvPr>
        </p:nvSpPr>
        <p:spPr>
          <a:xfrm>
            <a:off x="423332" y="233298"/>
            <a:ext cx="11178731" cy="673404"/>
          </a:xfrm>
        </p:spPr>
        <p:txBody>
          <a:bodyPr lIns="0" tIns="0" rIns="0" bIns="0">
            <a:normAutofit/>
          </a:bodyPr>
          <a:lstStyle>
            <a:lvl1pPr>
              <a:defRPr sz="2667" b="1" kern="1000" baseline="0">
                <a:solidFill>
                  <a:srgbClr val="006D5C"/>
                </a:solidFill>
              </a:defRPr>
            </a:lvl1pPr>
          </a:lstStyle>
          <a:p>
            <a:r>
              <a:rPr lang="en-US" dirty="0" smtClean="0"/>
              <a:t>MOST TESTED. MOST AWARDED. KASPERSKY LAB PROTECTION.*</a:t>
            </a:r>
            <a:endParaRPr lang="ru-RU" dirty="0"/>
          </a:p>
        </p:txBody>
      </p:sp>
      <p:sp>
        <p:nvSpPr>
          <p:cNvPr id="13" name="Объект 2"/>
          <p:cNvSpPr>
            <a:spLocks noGrp="1"/>
          </p:cNvSpPr>
          <p:nvPr>
            <p:ph sz="quarter" idx="28" hasCustomPrompt="1"/>
          </p:nvPr>
        </p:nvSpPr>
        <p:spPr>
          <a:xfrm>
            <a:off x="9701555" y="3708049"/>
            <a:ext cx="2061308" cy="1723403"/>
          </a:xfrm>
        </p:spPr>
        <p:txBody>
          <a:bodyPr lIns="0" tIns="0" rIns="0" bIns="0" anchor="t" anchorCtr="0">
            <a:noAutofit/>
          </a:bodyPr>
          <a:lstStyle>
            <a:lvl1pPr marL="0" indent="0">
              <a:lnSpc>
                <a:spcPct val="100000"/>
              </a:lnSpc>
              <a:spcBef>
                <a:spcPts val="0"/>
              </a:spcBef>
              <a:buFont typeface="Arial" panose="020B0604020202020204" pitchFamily="34" charset="0"/>
              <a:buNone/>
              <a:defRPr sz="800" b="0">
                <a:solidFill>
                  <a:schemeClr val="bg1">
                    <a:lumMod val="65000"/>
                  </a:schemeClr>
                </a:solidFill>
                <a:latin typeface="+mn-lt"/>
              </a:defRPr>
            </a:lvl1pPr>
          </a:lstStyle>
          <a:p>
            <a:pPr lvl="0"/>
            <a:r>
              <a:rPr lang="en-US" dirty="0" smtClean="0"/>
              <a:t>* Notes: </a:t>
            </a:r>
          </a:p>
          <a:p>
            <a:pPr lvl="0"/>
            <a:r>
              <a:rPr lang="en-US" dirty="0" smtClean="0"/>
              <a:t>According to summary results of independent tests in 2015 for corporate, consumer and mobile products.</a:t>
            </a:r>
          </a:p>
          <a:p>
            <a:pPr lvl="0"/>
            <a:r>
              <a:rPr lang="en-US" dirty="0" smtClean="0"/>
              <a:t>• Summary includes independent tests conducted by: AV-Comparatives, AV-Test, Dennis Technology Labs, MRG </a:t>
            </a:r>
            <a:r>
              <a:rPr lang="en-US" dirty="0" err="1" smtClean="0"/>
              <a:t>Effitas</a:t>
            </a:r>
            <a:r>
              <a:rPr lang="en-US" dirty="0" smtClean="0"/>
              <a:t>, NSS Labs, PC Security Labs, </a:t>
            </a:r>
            <a:r>
              <a:rPr lang="en-US" dirty="0" err="1" smtClean="0"/>
              <a:t>VirusBulletin</a:t>
            </a:r>
            <a:r>
              <a:rPr lang="en-US" dirty="0" smtClean="0"/>
              <a:t>.</a:t>
            </a:r>
          </a:p>
          <a:p>
            <a:pPr lvl="0"/>
            <a:r>
              <a:rPr lang="en-US" dirty="0" smtClean="0"/>
              <a:t>• Tests performed in these programs assess all protection technologies against known, unknown and advanced threats.</a:t>
            </a:r>
          </a:p>
          <a:p>
            <a:pPr lvl="0"/>
            <a:r>
              <a:rPr lang="en-US" dirty="0" smtClean="0"/>
              <a:t>• The size of the bubble reflects the number of 1st places achieved.</a:t>
            </a:r>
          </a:p>
        </p:txBody>
      </p:sp>
      <p:pic>
        <p:nvPicPr>
          <p:cNvPr id="3" name="Рисунок 2"/>
          <p:cNvPicPr>
            <a:picLocks noChangeAspect="1"/>
          </p:cNvPicPr>
          <p:nvPr userDrawn="1"/>
        </p:nvPicPr>
        <p:blipFill>
          <a:blip r:embed="rId2"/>
          <a:stretch>
            <a:fillRect/>
          </a:stretch>
        </p:blipFill>
        <p:spPr>
          <a:xfrm>
            <a:off x="9879602" y="1157817"/>
            <a:ext cx="1705213" cy="1885979"/>
          </a:xfrm>
          <a:prstGeom prst="rect">
            <a:avLst/>
          </a:prstGeom>
        </p:spPr>
      </p:pic>
    </p:spTree>
    <p:extLst>
      <p:ext uri="{BB962C8B-B14F-4D97-AF65-F5344CB8AC3E}">
        <p14:creationId xmlns:p14="http://schemas.microsoft.com/office/powerpoint/2010/main" val="1185110503"/>
      </p:ext>
    </p:extLst>
  </p:cSld>
  <p:clrMapOvr>
    <a:masterClrMapping/>
  </p:clrMapOvr>
  <p:transition spd="slow">
    <p:push/>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llustrations">
    <p:spTree>
      <p:nvGrpSpPr>
        <p:cNvPr id="1" name=""/>
        <p:cNvGrpSpPr/>
        <p:nvPr/>
      </p:nvGrpSpPr>
      <p:grpSpPr>
        <a:xfrm>
          <a:off x="0" y="0"/>
          <a:ext cx="0" cy="0"/>
          <a:chOff x="0" y="0"/>
          <a:chExt cx="0" cy="0"/>
        </a:xfrm>
      </p:grpSpPr>
      <p:sp>
        <p:nvSpPr>
          <p:cNvPr id="41" name="Заголовок 5"/>
          <p:cNvSpPr>
            <a:spLocks noGrp="1"/>
          </p:cNvSpPr>
          <p:nvPr>
            <p:ph type="title" hasCustomPrompt="1"/>
          </p:nvPr>
        </p:nvSpPr>
        <p:spPr>
          <a:xfrm>
            <a:off x="423332" y="233298"/>
            <a:ext cx="11336048" cy="673404"/>
          </a:xfrm>
        </p:spPr>
        <p:txBody>
          <a:bodyPr lIns="0" tIns="0" rIns="0" bIns="0">
            <a:normAutofit/>
          </a:bodyPr>
          <a:lstStyle>
            <a:lvl1pPr>
              <a:defRPr sz="2667" b="1" baseline="0">
                <a:solidFill>
                  <a:srgbClr val="006D5C"/>
                </a:solidFill>
              </a:defRPr>
            </a:lvl1pPr>
          </a:lstStyle>
          <a:p>
            <a:r>
              <a:rPr lang="en-US" dirty="0" smtClean="0"/>
              <a:t>ILLUSTRATIONS 1</a:t>
            </a:r>
            <a:endParaRPr lang="ru-RU" dirty="0"/>
          </a:p>
        </p:txBody>
      </p:sp>
      <p:sp>
        <p:nvSpPr>
          <p:cNvPr id="38" name="Объект 2"/>
          <p:cNvSpPr>
            <a:spLocks noGrp="1"/>
          </p:cNvSpPr>
          <p:nvPr>
            <p:ph sz="quarter" idx="28"/>
          </p:nvPr>
        </p:nvSpPr>
        <p:spPr>
          <a:xfrm>
            <a:off x="423332" y="6858001"/>
            <a:ext cx="11336048" cy="545691"/>
          </a:xfrm>
        </p:spPr>
        <p:txBody>
          <a:bodyPr lIns="0" tIns="0" rIns="0" bIns="0" anchor="t" anchorCtr="0">
            <a:noAutofit/>
          </a:bodyPr>
          <a:lstStyle>
            <a:lvl1pPr algn="l">
              <a:lnSpc>
                <a:spcPct val="100000"/>
              </a:lnSpc>
              <a:spcBef>
                <a:spcPts val="0"/>
              </a:spcBef>
              <a:defRPr sz="1333" b="0">
                <a:solidFill>
                  <a:srgbClr val="575757"/>
                </a:solidFill>
                <a:latin typeface="+mn-lt"/>
              </a:defRPr>
            </a:lvl1pPr>
          </a:lstStyle>
          <a:p>
            <a:pPr lvl="0"/>
            <a:endParaRPr lang="en-US" dirty="0" smtClean="0"/>
          </a:p>
        </p:txBody>
      </p:sp>
    </p:spTree>
    <p:extLst>
      <p:ext uri="{BB962C8B-B14F-4D97-AF65-F5344CB8AC3E}">
        <p14:creationId xmlns:p14="http://schemas.microsoft.com/office/powerpoint/2010/main" val="4064248728"/>
      </p:ext>
    </p:extLst>
  </p:cSld>
  <p:clrMapOvr>
    <a:masterClrMapping/>
  </p:clrMapOvr>
  <p:transition spd="slow">
    <p:push/>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41" name="Заголовок 5"/>
          <p:cNvSpPr>
            <a:spLocks noGrp="1"/>
          </p:cNvSpPr>
          <p:nvPr>
            <p:ph type="title" hasCustomPrompt="1"/>
          </p:nvPr>
        </p:nvSpPr>
        <p:spPr>
          <a:xfrm>
            <a:off x="423332" y="233298"/>
            <a:ext cx="11336048" cy="673404"/>
          </a:xfrm>
        </p:spPr>
        <p:txBody>
          <a:bodyPr lIns="0" tIns="0" rIns="0" bIns="0">
            <a:normAutofit/>
          </a:bodyPr>
          <a:lstStyle>
            <a:lvl1pPr>
              <a:defRPr sz="2667" b="1" baseline="0">
                <a:solidFill>
                  <a:srgbClr val="006D5C"/>
                </a:solidFill>
              </a:defRPr>
            </a:lvl1pPr>
          </a:lstStyle>
          <a:p>
            <a:r>
              <a:rPr lang="en-US" dirty="0" smtClean="0"/>
              <a:t>ICONS</a:t>
            </a:r>
            <a:endParaRPr lang="ru-RU" dirty="0"/>
          </a:p>
        </p:txBody>
      </p:sp>
      <p:sp>
        <p:nvSpPr>
          <p:cNvPr id="38" name="Объект 2"/>
          <p:cNvSpPr>
            <a:spLocks noGrp="1"/>
          </p:cNvSpPr>
          <p:nvPr>
            <p:ph sz="quarter" idx="28"/>
          </p:nvPr>
        </p:nvSpPr>
        <p:spPr>
          <a:xfrm>
            <a:off x="423332" y="6858001"/>
            <a:ext cx="11336048" cy="545691"/>
          </a:xfrm>
        </p:spPr>
        <p:txBody>
          <a:bodyPr lIns="0" tIns="0" rIns="0" bIns="0" anchor="t" anchorCtr="0">
            <a:noAutofit/>
          </a:bodyPr>
          <a:lstStyle>
            <a:lvl1pPr algn="l">
              <a:lnSpc>
                <a:spcPct val="100000"/>
              </a:lnSpc>
              <a:spcBef>
                <a:spcPts val="0"/>
              </a:spcBef>
              <a:defRPr sz="1333" b="0">
                <a:solidFill>
                  <a:srgbClr val="575757"/>
                </a:solidFill>
                <a:latin typeface="+mn-lt"/>
              </a:defRPr>
            </a:lvl1pPr>
          </a:lstStyle>
          <a:p>
            <a:pPr lvl="0"/>
            <a:endParaRPr lang="en-US" dirty="0" smtClean="0"/>
          </a:p>
        </p:txBody>
      </p:sp>
    </p:spTree>
    <p:extLst>
      <p:ext uri="{BB962C8B-B14F-4D97-AF65-F5344CB8AC3E}">
        <p14:creationId xmlns:p14="http://schemas.microsoft.com/office/powerpoint/2010/main" val="2840498147"/>
      </p:ext>
    </p:extLst>
  </p:cSld>
  <p:clrMapOvr>
    <a:masterClrMapping/>
  </p:clrMapOvr>
  <p:transition spd="slow">
    <p:push/>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inal_slide_We_protect">
    <p:bg>
      <p:bgRef idx="1001">
        <a:schemeClr val="bg1"/>
      </p:bgRef>
    </p:bg>
    <p:spTree>
      <p:nvGrpSpPr>
        <p:cNvPr id="1" name=""/>
        <p:cNvGrpSpPr/>
        <p:nvPr/>
      </p:nvGrpSpPr>
      <p:grpSpPr>
        <a:xfrm>
          <a:off x="0" y="0"/>
          <a:ext cx="0" cy="0"/>
          <a:chOff x="0" y="0"/>
          <a:chExt cx="0" cy="0"/>
        </a:xfrm>
      </p:grpSpPr>
      <p:pic>
        <p:nvPicPr>
          <p:cNvPr id="7" name="Рисунок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73227" y="4396575"/>
            <a:ext cx="1645547" cy="456192"/>
          </a:xfrm>
          <a:prstGeom prst="rect">
            <a:avLst/>
          </a:prstGeom>
        </p:spPr>
      </p:pic>
      <p:sp>
        <p:nvSpPr>
          <p:cNvPr id="6" name="Заголовок 5"/>
          <p:cNvSpPr>
            <a:spLocks noGrp="1"/>
          </p:cNvSpPr>
          <p:nvPr>
            <p:ph type="title" hasCustomPrompt="1"/>
          </p:nvPr>
        </p:nvSpPr>
        <p:spPr>
          <a:xfrm>
            <a:off x="2694039" y="3092298"/>
            <a:ext cx="6803923" cy="673404"/>
          </a:xfrm>
        </p:spPr>
        <p:txBody>
          <a:bodyPr lIns="0" tIns="0" rIns="0" bIns="0">
            <a:normAutofit/>
          </a:bodyPr>
          <a:lstStyle>
            <a:lvl1pPr algn="ctr">
              <a:defRPr sz="2667" b="1" baseline="0">
                <a:solidFill>
                  <a:schemeClr val="tx1"/>
                </a:solidFill>
              </a:defRPr>
            </a:lvl1pPr>
          </a:lstStyle>
          <a:p>
            <a:r>
              <a:rPr lang="en-US" dirty="0" smtClean="0"/>
              <a:t>WE PROTECT WHAT MATTERS MOST</a:t>
            </a:r>
            <a:endParaRPr lang="ru-RU" dirty="0"/>
          </a:p>
        </p:txBody>
      </p:sp>
    </p:spTree>
    <p:extLst>
      <p:ext uri="{BB962C8B-B14F-4D97-AF65-F5344CB8AC3E}">
        <p14:creationId xmlns:p14="http://schemas.microsoft.com/office/powerpoint/2010/main" val="2464285756"/>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5A03372-A247-46F0-89FC-3350B0995A6B}" type="slidenum">
              <a:rPr lang="ru-RU" smtClean="0"/>
              <a:t>‹#›</a:t>
            </a:fld>
            <a:endParaRPr lang="ru-RU"/>
          </a:p>
        </p:txBody>
      </p:sp>
    </p:spTree>
    <p:extLst>
      <p:ext uri="{BB962C8B-B14F-4D97-AF65-F5344CB8AC3E}">
        <p14:creationId xmlns:p14="http://schemas.microsoft.com/office/powerpoint/2010/main" val="3221913242"/>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inal_slide_Let's_talk?">
    <p:bg>
      <p:bgRef idx="1001">
        <a:schemeClr val="bg1"/>
      </p:bgRef>
    </p:bg>
    <p:spTree>
      <p:nvGrpSpPr>
        <p:cNvPr id="1" name=""/>
        <p:cNvGrpSpPr/>
        <p:nvPr/>
      </p:nvGrpSpPr>
      <p:grpSpPr>
        <a:xfrm>
          <a:off x="0" y="0"/>
          <a:ext cx="0" cy="0"/>
          <a:chOff x="0" y="0"/>
          <a:chExt cx="0" cy="0"/>
        </a:xfrm>
      </p:grpSpPr>
      <p:pic>
        <p:nvPicPr>
          <p:cNvPr id="9" name="Рисунок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737" y="5792755"/>
            <a:ext cx="1645547" cy="456192"/>
          </a:xfrm>
          <a:prstGeom prst="rect">
            <a:avLst/>
          </a:prstGeom>
        </p:spPr>
      </p:pic>
      <p:sp>
        <p:nvSpPr>
          <p:cNvPr id="6" name="Заголовок 5"/>
          <p:cNvSpPr>
            <a:spLocks noGrp="1"/>
          </p:cNvSpPr>
          <p:nvPr>
            <p:ph type="title" hasCustomPrompt="1"/>
          </p:nvPr>
        </p:nvSpPr>
        <p:spPr>
          <a:xfrm>
            <a:off x="688258" y="3092298"/>
            <a:ext cx="4100052" cy="673404"/>
          </a:xfrm>
        </p:spPr>
        <p:txBody>
          <a:bodyPr lIns="0" tIns="0" rIns="0" bIns="0">
            <a:normAutofit/>
          </a:bodyPr>
          <a:lstStyle>
            <a:lvl1pPr algn="l">
              <a:defRPr sz="2667" b="1" baseline="0">
                <a:solidFill>
                  <a:schemeClr val="tx1"/>
                </a:solidFill>
              </a:defRPr>
            </a:lvl1pPr>
          </a:lstStyle>
          <a:p>
            <a:r>
              <a:rPr lang="en-US" dirty="0" smtClean="0"/>
              <a:t>LET’S TALK?</a:t>
            </a:r>
            <a:endParaRPr lang="ru-RU" dirty="0"/>
          </a:p>
        </p:txBody>
      </p:sp>
      <p:sp>
        <p:nvSpPr>
          <p:cNvPr id="7" name="Объект 2"/>
          <p:cNvSpPr>
            <a:spLocks noGrp="1"/>
          </p:cNvSpPr>
          <p:nvPr>
            <p:ph sz="quarter" idx="27" hasCustomPrompt="1"/>
          </p:nvPr>
        </p:nvSpPr>
        <p:spPr>
          <a:xfrm>
            <a:off x="688258" y="4076071"/>
            <a:ext cx="4100052" cy="1321840"/>
          </a:xfrm>
        </p:spPr>
        <p:txBody>
          <a:bodyPr lIns="0" tIns="0" rIns="0" bIns="0" anchor="t" anchorCtr="0">
            <a:noAutofit/>
          </a:bodyPr>
          <a:lstStyle>
            <a:lvl1pPr algn="l">
              <a:lnSpc>
                <a:spcPts val="2000"/>
              </a:lnSpc>
              <a:spcBef>
                <a:spcPts val="0"/>
              </a:spcBef>
              <a:defRPr sz="1600" b="0">
                <a:solidFill>
                  <a:schemeClr val="tx1"/>
                </a:solidFill>
                <a:latin typeface="+mn-lt"/>
              </a:defRPr>
            </a:lvl1pPr>
          </a:lstStyle>
          <a:p>
            <a:pPr lvl="0"/>
            <a:r>
              <a:rPr lang="en-US" dirty="0" smtClean="0"/>
              <a:t>Kaspersky Lab HQ</a:t>
            </a:r>
          </a:p>
          <a:p>
            <a:pPr lvl="0"/>
            <a:r>
              <a:rPr lang="en-US" dirty="0" smtClean="0"/>
              <a:t>39A/3 </a:t>
            </a:r>
            <a:r>
              <a:rPr lang="en-US" dirty="0" err="1" smtClean="0"/>
              <a:t>Leningradskoe</a:t>
            </a:r>
            <a:r>
              <a:rPr lang="en-US" dirty="0" smtClean="0"/>
              <a:t> </a:t>
            </a:r>
            <a:r>
              <a:rPr lang="en-US" dirty="0" err="1" smtClean="0"/>
              <a:t>Shosse</a:t>
            </a:r>
            <a:endParaRPr lang="en-US" dirty="0" smtClean="0"/>
          </a:p>
          <a:p>
            <a:pPr lvl="0"/>
            <a:r>
              <a:rPr lang="en-US" dirty="0" smtClean="0"/>
              <a:t>Moscow, 125212, Russian Federation</a:t>
            </a:r>
          </a:p>
          <a:p>
            <a:pPr lvl="0"/>
            <a:r>
              <a:rPr lang="en-US" dirty="0" smtClean="0"/>
              <a:t>Tel: +7 (495) 797-8700</a:t>
            </a:r>
          </a:p>
          <a:p>
            <a:pPr lvl="0"/>
            <a:r>
              <a:rPr lang="en-US" dirty="0" smtClean="0"/>
              <a:t>www.kaspersky.com</a:t>
            </a:r>
          </a:p>
        </p:txBody>
      </p:sp>
    </p:spTree>
    <p:extLst>
      <p:ext uri="{BB962C8B-B14F-4D97-AF65-F5344CB8AC3E}">
        <p14:creationId xmlns:p14="http://schemas.microsoft.com/office/powerpoint/2010/main" val="3789657639"/>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ru-R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5A03372-A247-46F0-89FC-3350B0995A6B}" type="slidenum">
              <a:rPr lang="ru-RU" smtClean="0"/>
              <a:t>‹#›</a:t>
            </a:fld>
            <a:endParaRPr lang="ru-RU"/>
          </a:p>
        </p:txBody>
      </p:sp>
    </p:spTree>
    <p:extLst>
      <p:ext uri="{BB962C8B-B14F-4D97-AF65-F5344CB8AC3E}">
        <p14:creationId xmlns:p14="http://schemas.microsoft.com/office/powerpoint/2010/main" val="32281931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ru-R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5A03372-A247-46F0-89FC-3350B0995A6B}" type="slidenum">
              <a:rPr lang="ru-RU" smtClean="0"/>
              <a:t>‹#›</a:t>
            </a:fld>
            <a:endParaRPr lang="ru-RU"/>
          </a:p>
        </p:txBody>
      </p:sp>
    </p:spTree>
    <p:extLst>
      <p:ext uri="{BB962C8B-B14F-4D97-AF65-F5344CB8AC3E}">
        <p14:creationId xmlns:p14="http://schemas.microsoft.com/office/powerpoint/2010/main" val="7611920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image" Target="../media/image3.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ru-R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03372-A247-46F0-89FC-3350B0995A6B}" type="slidenum">
              <a:rPr lang="ru-RU" smtClean="0"/>
              <a:t>‹#›</a:t>
            </a:fld>
            <a:endParaRPr lang="ru-RU"/>
          </a:p>
        </p:txBody>
      </p:sp>
    </p:spTree>
    <p:extLst>
      <p:ext uri="{BB962C8B-B14F-4D97-AF65-F5344CB8AC3E}">
        <p14:creationId xmlns:p14="http://schemas.microsoft.com/office/powerpoint/2010/main" val="1062412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562437" y="6325135"/>
            <a:ext cx="1246716" cy="345624"/>
          </a:xfrm>
          <a:prstGeom prst="rect">
            <a:avLst/>
          </a:prstGeom>
        </p:spPr>
      </p:pic>
      <p:sp>
        <p:nvSpPr>
          <p:cNvPr id="2" name="Title Placeholder 1"/>
          <p:cNvSpPr>
            <a:spLocks noGrp="1"/>
          </p:cNvSpPr>
          <p:nvPr>
            <p:ph type="title"/>
          </p:nvPr>
        </p:nvSpPr>
        <p:spPr>
          <a:xfrm>
            <a:off x="423334" y="274639"/>
            <a:ext cx="8576733"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23333" y="1600201"/>
            <a:ext cx="11159067" cy="4525963"/>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8" name="TextBox 7"/>
          <p:cNvSpPr txBox="1"/>
          <p:nvPr userDrawn="1"/>
        </p:nvSpPr>
        <p:spPr>
          <a:xfrm>
            <a:off x="340457" y="6401542"/>
            <a:ext cx="332142" cy="192810"/>
          </a:xfrm>
          <a:prstGeom prst="rect">
            <a:avLst/>
          </a:prstGeom>
          <a:noFill/>
        </p:spPr>
        <p:txBody>
          <a:bodyPr wrap="none" rtlCol="0" anchor="ctr">
            <a:spAutoFit/>
          </a:bodyPr>
          <a:lstStyle/>
          <a:p>
            <a:pPr algn="ctr" defTabSz="609585">
              <a:lnSpc>
                <a:spcPct val="70000"/>
              </a:lnSpc>
            </a:pPr>
            <a:fld id="{386B4344-649F-C745-A86B-93613093FF3C}" type="slidenum">
              <a:rPr lang="en-US" sz="933" smtClean="0">
                <a:solidFill>
                  <a:srgbClr val="CBCBCB"/>
                </a:solidFill>
              </a:rPr>
              <a:pPr algn="ctr" defTabSz="609585">
                <a:lnSpc>
                  <a:spcPct val="70000"/>
                </a:lnSpc>
              </a:pPr>
              <a:t>‹#›</a:t>
            </a:fld>
            <a:endParaRPr lang="en-US" sz="933" dirty="0">
              <a:solidFill>
                <a:srgbClr val="CBCBCB"/>
              </a:solidFill>
              <a:cs typeface="Arial" panose="020B0604020202020204" pitchFamily="34" charset="0"/>
            </a:endParaRPr>
          </a:p>
        </p:txBody>
      </p:sp>
    </p:spTree>
    <p:extLst>
      <p:ext uri="{BB962C8B-B14F-4D97-AF65-F5344CB8AC3E}">
        <p14:creationId xmlns:p14="http://schemas.microsoft.com/office/powerpoint/2010/main" val="410093021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Lst>
  <p:transition spd="slow">
    <p:push/>
  </p:transition>
  <p:timing>
    <p:tnLst>
      <p:par>
        <p:cTn id="1" dur="indefinite" restart="never" nodeType="tmRoot"/>
      </p:par>
    </p:tnLst>
  </p:timing>
  <p:hf hdr="0" ftr="0" dt="0"/>
  <p:txStyles>
    <p:titleStyle>
      <a:lvl1pPr algn="l" defTabSz="609585" rtl="0" eaLnBrk="1" latinLnBrk="0" hangingPunct="1">
        <a:spcBef>
          <a:spcPct val="0"/>
        </a:spcBef>
        <a:buNone/>
        <a:defRPr sz="3733" b="0" i="0" kern="1200">
          <a:solidFill>
            <a:schemeClr val="tx1"/>
          </a:solidFill>
          <a:latin typeface="+mj-lt"/>
          <a:ea typeface="+mj-ea"/>
          <a:cs typeface="Open Sans"/>
        </a:defRPr>
      </a:lvl1pPr>
    </p:titleStyle>
    <p:bodyStyle>
      <a:lvl1pPr marL="0" indent="0" algn="l" defTabSz="609585" rtl="0" eaLnBrk="1" latinLnBrk="0" hangingPunct="1">
        <a:lnSpc>
          <a:spcPct val="120000"/>
        </a:lnSpc>
        <a:spcBef>
          <a:spcPct val="20000"/>
        </a:spcBef>
        <a:buFont typeface="Arial"/>
        <a:buNone/>
        <a:defRPr sz="933" kern="1200">
          <a:solidFill>
            <a:schemeClr val="tx1"/>
          </a:solidFill>
          <a:latin typeface="Open Sans"/>
          <a:ea typeface="+mn-ea"/>
          <a:cs typeface="Open Sans"/>
        </a:defRPr>
      </a:lvl1pPr>
      <a:lvl2pPr marL="838179" indent="-228594" algn="l" defTabSz="609585" rtl="0" eaLnBrk="1" latinLnBrk="0" hangingPunct="1">
        <a:spcBef>
          <a:spcPct val="20000"/>
        </a:spcBef>
        <a:buFont typeface="Arial"/>
        <a:buChar char="•"/>
        <a:defRPr sz="1067" kern="1200">
          <a:solidFill>
            <a:schemeClr val="tx1"/>
          </a:solidFill>
          <a:latin typeface="Helvetica"/>
          <a:ea typeface="+mn-ea"/>
          <a:cs typeface="Helvetica"/>
        </a:defRPr>
      </a:lvl2pPr>
      <a:lvl3pPr marL="1447764" indent="-228594" algn="l" defTabSz="609585" rtl="0" eaLnBrk="1" latinLnBrk="0" hangingPunct="1">
        <a:spcBef>
          <a:spcPct val="20000"/>
        </a:spcBef>
        <a:buFont typeface="Arial"/>
        <a:buChar char="•"/>
        <a:defRPr sz="1067" kern="1200">
          <a:solidFill>
            <a:schemeClr val="tx1"/>
          </a:solidFill>
          <a:latin typeface="Helvetica"/>
          <a:ea typeface="+mn-ea"/>
          <a:cs typeface="Helvetica"/>
        </a:defRPr>
      </a:lvl3pPr>
      <a:lvl4pPr marL="2057349" indent="-228594" algn="l" defTabSz="609585" rtl="0" eaLnBrk="1" latinLnBrk="0" hangingPunct="1">
        <a:spcBef>
          <a:spcPct val="20000"/>
        </a:spcBef>
        <a:buFont typeface="Arial"/>
        <a:buChar char="•"/>
        <a:defRPr sz="1067" kern="1200">
          <a:solidFill>
            <a:schemeClr val="tx1"/>
          </a:solidFill>
          <a:latin typeface="Helvetica"/>
          <a:ea typeface="+mn-ea"/>
          <a:cs typeface="Helvetica"/>
        </a:defRPr>
      </a:lvl4pPr>
      <a:lvl5pPr marL="2666933" indent="-228594" algn="l" defTabSz="609585" rtl="0" eaLnBrk="1" latinLnBrk="0" hangingPunct="1">
        <a:spcBef>
          <a:spcPct val="20000"/>
        </a:spcBef>
        <a:buFont typeface="Arial"/>
        <a:buChar char="•"/>
        <a:defRPr sz="1067" kern="1200">
          <a:solidFill>
            <a:schemeClr val="tx1"/>
          </a:solidFill>
          <a:latin typeface="Helvetica"/>
          <a:ea typeface="+mn-ea"/>
          <a:cs typeface="Helvetic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562437" y="6325135"/>
            <a:ext cx="1246716" cy="345624"/>
          </a:xfrm>
          <a:prstGeom prst="rect">
            <a:avLst/>
          </a:prstGeom>
        </p:spPr>
      </p:pic>
      <p:sp>
        <p:nvSpPr>
          <p:cNvPr id="2" name="Title Placeholder 1"/>
          <p:cNvSpPr>
            <a:spLocks noGrp="1"/>
          </p:cNvSpPr>
          <p:nvPr>
            <p:ph type="title"/>
          </p:nvPr>
        </p:nvSpPr>
        <p:spPr>
          <a:xfrm>
            <a:off x="423334" y="274639"/>
            <a:ext cx="8576733"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23333" y="1600201"/>
            <a:ext cx="11159067" cy="4525963"/>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8" name="TextBox 7"/>
          <p:cNvSpPr txBox="1"/>
          <p:nvPr userDrawn="1"/>
        </p:nvSpPr>
        <p:spPr>
          <a:xfrm>
            <a:off x="340457" y="6401542"/>
            <a:ext cx="332142" cy="192810"/>
          </a:xfrm>
          <a:prstGeom prst="rect">
            <a:avLst/>
          </a:prstGeom>
          <a:noFill/>
        </p:spPr>
        <p:txBody>
          <a:bodyPr wrap="none" rtlCol="0" anchor="ctr">
            <a:spAutoFit/>
          </a:bodyPr>
          <a:lstStyle/>
          <a:p>
            <a:pPr algn="ctr" defTabSz="609585">
              <a:lnSpc>
                <a:spcPct val="70000"/>
              </a:lnSpc>
            </a:pPr>
            <a:fld id="{386B4344-649F-C745-A86B-93613093FF3C}" type="slidenum">
              <a:rPr lang="en-US" sz="933" smtClean="0">
                <a:solidFill>
                  <a:srgbClr val="CBCBCB"/>
                </a:solidFill>
              </a:rPr>
              <a:pPr algn="ctr" defTabSz="609585">
                <a:lnSpc>
                  <a:spcPct val="70000"/>
                </a:lnSpc>
              </a:pPr>
              <a:t>‹#›</a:t>
            </a:fld>
            <a:endParaRPr lang="en-US" sz="933" dirty="0">
              <a:solidFill>
                <a:srgbClr val="CBCBCB"/>
              </a:solidFill>
              <a:cs typeface="Arial" panose="020B0604020202020204" pitchFamily="34" charset="0"/>
            </a:endParaRPr>
          </a:p>
        </p:txBody>
      </p:sp>
    </p:spTree>
    <p:extLst>
      <p:ext uri="{BB962C8B-B14F-4D97-AF65-F5344CB8AC3E}">
        <p14:creationId xmlns:p14="http://schemas.microsoft.com/office/powerpoint/2010/main" val="349504539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Lst>
  <p:transition spd="slow">
    <p:push/>
  </p:transition>
  <p:timing>
    <p:tnLst>
      <p:par>
        <p:cTn id="1" dur="indefinite" restart="never" nodeType="tmRoot"/>
      </p:par>
    </p:tnLst>
  </p:timing>
  <p:hf hdr="0" ftr="0" dt="0"/>
  <p:txStyles>
    <p:titleStyle>
      <a:lvl1pPr algn="l" defTabSz="609585" rtl="0" eaLnBrk="1" latinLnBrk="0" hangingPunct="1">
        <a:spcBef>
          <a:spcPct val="0"/>
        </a:spcBef>
        <a:buNone/>
        <a:defRPr sz="3733" b="0" i="0" kern="1200">
          <a:solidFill>
            <a:schemeClr val="tx1"/>
          </a:solidFill>
          <a:latin typeface="+mj-lt"/>
          <a:ea typeface="+mj-ea"/>
          <a:cs typeface="Open Sans"/>
        </a:defRPr>
      </a:lvl1pPr>
    </p:titleStyle>
    <p:bodyStyle>
      <a:lvl1pPr marL="0" indent="0" algn="l" defTabSz="609585" rtl="0" eaLnBrk="1" latinLnBrk="0" hangingPunct="1">
        <a:lnSpc>
          <a:spcPct val="120000"/>
        </a:lnSpc>
        <a:spcBef>
          <a:spcPct val="20000"/>
        </a:spcBef>
        <a:buFont typeface="Arial"/>
        <a:buNone/>
        <a:defRPr sz="933" kern="1200">
          <a:solidFill>
            <a:schemeClr val="tx1"/>
          </a:solidFill>
          <a:latin typeface="Open Sans"/>
          <a:ea typeface="+mn-ea"/>
          <a:cs typeface="Open Sans"/>
        </a:defRPr>
      </a:lvl1pPr>
      <a:lvl2pPr marL="838179" indent="-228594" algn="l" defTabSz="609585" rtl="0" eaLnBrk="1" latinLnBrk="0" hangingPunct="1">
        <a:spcBef>
          <a:spcPct val="20000"/>
        </a:spcBef>
        <a:buFont typeface="Arial"/>
        <a:buChar char="•"/>
        <a:defRPr sz="1067" kern="1200">
          <a:solidFill>
            <a:schemeClr val="tx1"/>
          </a:solidFill>
          <a:latin typeface="Helvetica"/>
          <a:ea typeface="+mn-ea"/>
          <a:cs typeface="Helvetica"/>
        </a:defRPr>
      </a:lvl2pPr>
      <a:lvl3pPr marL="1447764" indent="-228594" algn="l" defTabSz="609585" rtl="0" eaLnBrk="1" latinLnBrk="0" hangingPunct="1">
        <a:spcBef>
          <a:spcPct val="20000"/>
        </a:spcBef>
        <a:buFont typeface="Arial"/>
        <a:buChar char="•"/>
        <a:defRPr sz="1067" kern="1200">
          <a:solidFill>
            <a:schemeClr val="tx1"/>
          </a:solidFill>
          <a:latin typeface="Helvetica"/>
          <a:ea typeface="+mn-ea"/>
          <a:cs typeface="Helvetica"/>
        </a:defRPr>
      </a:lvl3pPr>
      <a:lvl4pPr marL="2057349" indent="-228594" algn="l" defTabSz="609585" rtl="0" eaLnBrk="1" latinLnBrk="0" hangingPunct="1">
        <a:spcBef>
          <a:spcPct val="20000"/>
        </a:spcBef>
        <a:buFont typeface="Arial"/>
        <a:buChar char="•"/>
        <a:defRPr sz="1067" kern="1200">
          <a:solidFill>
            <a:schemeClr val="tx1"/>
          </a:solidFill>
          <a:latin typeface="Helvetica"/>
          <a:ea typeface="+mn-ea"/>
          <a:cs typeface="Helvetica"/>
        </a:defRPr>
      </a:lvl4pPr>
      <a:lvl5pPr marL="2666933" indent="-228594" algn="l" defTabSz="609585" rtl="0" eaLnBrk="1" latinLnBrk="0" hangingPunct="1">
        <a:spcBef>
          <a:spcPct val="20000"/>
        </a:spcBef>
        <a:buFont typeface="Arial"/>
        <a:buChar char="•"/>
        <a:defRPr sz="1067" kern="1200">
          <a:solidFill>
            <a:schemeClr val="tx1"/>
          </a:solidFill>
          <a:latin typeface="Helvetica"/>
          <a:ea typeface="+mn-ea"/>
          <a:cs typeface="Helvetic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10.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10.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50.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58.png"/><Relationship Id="rId5" Type="http://schemas.openxmlformats.org/officeDocument/2006/relationships/image" Target="../media/image10.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39.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10.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0.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0.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9.png"/><Relationship Id="rId1" Type="http://schemas.openxmlformats.org/officeDocument/2006/relationships/slideLayout" Target="../slideLayouts/slideLayout47.xml"/><Relationship Id="rId5" Type="http://schemas.openxmlformats.org/officeDocument/2006/relationships/image" Target="../media/image73.emf"/><Relationship Id="rId4" Type="http://schemas.openxmlformats.org/officeDocument/2006/relationships/image" Target="../media/image72.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0"/>
          </p:nvPr>
        </p:nvSpPr>
        <p:spPr>
          <a:xfrm>
            <a:off x="268013" y="2859118"/>
            <a:ext cx="11380874" cy="2449481"/>
          </a:xfrm>
        </p:spPr>
        <p:txBody>
          <a:bodyPr/>
          <a:lstStyle/>
          <a:p>
            <a:pPr marL="0" indent="0" algn="ctr">
              <a:buNone/>
            </a:pPr>
            <a:r>
              <a:rPr lang="ru-RU" sz="3600" dirty="0" smtClean="0">
                <a:latin typeface="Meiryo UI" panose="020B0604030504040204" pitchFamily="34" charset="-128"/>
                <a:ea typeface="Meiryo UI" panose="020B0604030504040204" pitchFamily="34" charset="-128"/>
                <a:cs typeface="Meiryo UI" panose="020B0604030504040204" pitchFamily="34" charset="-128"/>
              </a:rPr>
              <a:t>Локализация </a:t>
            </a:r>
            <a:r>
              <a:rPr lang="ru-RU" sz="3600" dirty="0" err="1">
                <a:latin typeface="Meiryo UI" panose="020B0604030504040204" pitchFamily="34" charset="-128"/>
                <a:ea typeface="Meiryo UI" panose="020B0604030504040204" pitchFamily="34" charset="-128"/>
                <a:cs typeface="Meiryo UI" panose="020B0604030504040204" pitchFamily="34" charset="-128"/>
              </a:rPr>
              <a:t>мультиязычного</a:t>
            </a:r>
            <a:r>
              <a:rPr lang="ru-RU" sz="3600" dirty="0">
                <a:latin typeface="Meiryo UI" panose="020B0604030504040204" pitchFamily="34" charset="-128"/>
                <a:ea typeface="Meiryo UI" panose="020B0604030504040204" pitchFamily="34" charset="-128"/>
                <a:cs typeface="Meiryo UI" panose="020B0604030504040204" pitchFamily="34" charset="-128"/>
              </a:rPr>
              <a:t> портала </a:t>
            </a:r>
            <a:endParaRPr lang="ru-RU" sz="3600" dirty="0" smtClean="0">
              <a:latin typeface="Meiryo UI" panose="020B0604030504040204" pitchFamily="34" charset="-128"/>
              <a:ea typeface="Meiryo UI" panose="020B0604030504040204" pitchFamily="34" charset="-128"/>
              <a:cs typeface="Meiryo UI" panose="020B0604030504040204" pitchFamily="34" charset="-128"/>
            </a:endParaRPr>
          </a:p>
          <a:p>
            <a:pPr marL="0" indent="0" algn="ctr">
              <a:buNone/>
            </a:pPr>
            <a:r>
              <a:rPr lang="ru-RU" sz="3600" dirty="0" smtClean="0">
                <a:latin typeface="Meiryo UI" panose="020B0604030504040204" pitchFamily="34" charset="-128"/>
                <a:ea typeface="Meiryo UI" panose="020B0604030504040204" pitchFamily="34" charset="-128"/>
                <a:cs typeface="Meiryo UI" panose="020B0604030504040204" pitchFamily="34" charset="-128"/>
              </a:rPr>
              <a:t>на </a:t>
            </a:r>
            <a:r>
              <a:rPr lang="ru-RU" sz="3600" dirty="0">
                <a:latin typeface="Meiryo UI" panose="020B0604030504040204" pitchFamily="34" charset="-128"/>
                <a:ea typeface="Meiryo UI" panose="020B0604030504040204" pitchFamily="34" charset="-128"/>
                <a:cs typeface="Meiryo UI" panose="020B0604030504040204" pitchFamily="34" charset="-128"/>
              </a:rPr>
              <a:t>примере сайта поддержки </a:t>
            </a:r>
            <a:endParaRPr lang="ru-RU" sz="3600" dirty="0" smtClean="0">
              <a:latin typeface="Meiryo UI" panose="020B0604030504040204" pitchFamily="34" charset="-128"/>
              <a:ea typeface="Meiryo UI" panose="020B0604030504040204" pitchFamily="34" charset="-128"/>
              <a:cs typeface="Meiryo UI" panose="020B0604030504040204" pitchFamily="34" charset="-128"/>
            </a:endParaRPr>
          </a:p>
          <a:p>
            <a:pPr marL="0" indent="0" algn="ctr">
              <a:buNone/>
            </a:pPr>
            <a:r>
              <a:rPr lang="ru-RU" sz="3600" dirty="0" smtClean="0">
                <a:latin typeface="Meiryo UI" panose="020B0604030504040204" pitchFamily="34" charset="-128"/>
                <a:ea typeface="Meiryo UI" panose="020B0604030504040204" pitchFamily="34" charset="-128"/>
                <a:cs typeface="Meiryo UI" panose="020B0604030504040204" pitchFamily="34" charset="-128"/>
              </a:rPr>
              <a:t>Лаборатории Касперского</a:t>
            </a:r>
            <a:endParaRPr lang="en-US" sz="3600" dirty="0" smtClean="0">
              <a:latin typeface="Meiryo UI" panose="020B0604030504040204" pitchFamily="34" charset="-128"/>
              <a:ea typeface="Meiryo UI" panose="020B0604030504040204" pitchFamily="34" charset="-128"/>
              <a:cs typeface="Meiryo UI" panose="020B0604030504040204" pitchFamily="34" charset="-128"/>
            </a:endParaRPr>
          </a:p>
          <a:p>
            <a:pPr marL="0" indent="0" algn="ctr">
              <a:buNone/>
            </a:pPr>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5" name="Объект 4"/>
          <p:cNvSpPr>
            <a:spLocks noGrp="1"/>
          </p:cNvSpPr>
          <p:nvPr>
            <p:ph sz="quarter" idx="11"/>
          </p:nvPr>
        </p:nvSpPr>
        <p:spPr>
          <a:xfrm>
            <a:off x="467338" y="493751"/>
            <a:ext cx="10730085" cy="1758740"/>
          </a:xfrm>
        </p:spPr>
        <p:txBody>
          <a:bodyPr/>
          <a:lstStyle/>
          <a:p>
            <a:pPr marL="0" indent="0">
              <a:buNone/>
            </a:pPr>
            <a:r>
              <a:rPr lang="ru-RU" sz="2400" dirty="0" smtClean="0">
                <a:latin typeface="Meiryo UI" panose="020B0604030504040204" pitchFamily="34" charset="-128"/>
                <a:ea typeface="Meiryo UI" panose="020B0604030504040204" pitchFamily="34" charset="-128"/>
                <a:cs typeface="Meiryo UI" panose="020B0604030504040204" pitchFamily="34" charset="-128"/>
              </a:rPr>
              <a:t>Александра </a:t>
            </a:r>
            <a:r>
              <a:rPr lang="ru-RU" sz="2400" dirty="0">
                <a:latin typeface="Meiryo UI" panose="020B0604030504040204" pitchFamily="34" charset="-128"/>
                <a:ea typeface="Meiryo UI" panose="020B0604030504040204" pitchFamily="34" charset="-128"/>
                <a:cs typeface="Meiryo UI" panose="020B0604030504040204" pitchFamily="34" charset="-128"/>
              </a:rPr>
              <a:t>Прудникова</a:t>
            </a:r>
            <a:br>
              <a:rPr lang="ru-RU" sz="2400" dirty="0">
                <a:latin typeface="Meiryo UI" panose="020B0604030504040204" pitchFamily="34" charset="-128"/>
                <a:ea typeface="Meiryo UI" panose="020B0604030504040204" pitchFamily="34" charset="-128"/>
                <a:cs typeface="Meiryo UI" panose="020B0604030504040204" pitchFamily="34" charset="-128"/>
              </a:rPr>
            </a:br>
            <a:r>
              <a:rPr lang="ru-RU" sz="2400" dirty="0">
                <a:latin typeface="Meiryo UI" panose="020B0604030504040204" pitchFamily="34" charset="-128"/>
                <a:ea typeface="Meiryo UI" panose="020B0604030504040204" pitchFamily="34" charset="-128"/>
                <a:cs typeface="Meiryo UI" panose="020B0604030504040204" pitchFamily="34" charset="-128"/>
              </a:rPr>
              <a:t>Надежда </a:t>
            </a:r>
            <a:r>
              <a:rPr lang="ru-RU" sz="2400" dirty="0" err="1" smtClean="0">
                <a:latin typeface="Meiryo UI" panose="020B0604030504040204" pitchFamily="34" charset="-128"/>
                <a:ea typeface="Meiryo UI" panose="020B0604030504040204" pitchFamily="34" charset="-128"/>
                <a:cs typeface="Meiryo UI" panose="020B0604030504040204" pitchFamily="34" charset="-128"/>
              </a:rPr>
              <a:t>Катричева</a:t>
            </a:r>
            <a:endParaRPr lang="ru-RU" sz="2400" dirty="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2730014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Arrow Connector 15"/>
          <p:cNvCxnSpPr/>
          <p:nvPr/>
        </p:nvCxnSpPr>
        <p:spPr>
          <a:xfrm>
            <a:off x="6084647" y="2400300"/>
            <a:ext cx="0" cy="433752"/>
          </a:xfrm>
          <a:prstGeom prst="straightConnector1">
            <a:avLst/>
          </a:prstGeom>
          <a:ln w="82550">
            <a:solidFill>
              <a:srgbClr val="65E0C1"/>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636058" y="1460540"/>
            <a:ext cx="10919883" cy="5112000"/>
            <a:chOff x="662353" y="1251441"/>
            <a:chExt cx="10919883" cy="5444885"/>
          </a:xfrm>
        </p:grpSpPr>
        <p:sp>
          <p:nvSpPr>
            <p:cNvPr id="23" name="Rectangle 22"/>
            <p:cNvSpPr/>
            <p:nvPr/>
          </p:nvSpPr>
          <p:spPr>
            <a:xfrm>
              <a:off x="5611816" y="1251441"/>
              <a:ext cx="996462" cy="937844"/>
            </a:xfrm>
            <a:prstGeom prst="rect">
              <a:avLst/>
            </a:prstGeom>
            <a:solidFill>
              <a:srgbClr val="D9FB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tx1"/>
                  </a:solidFill>
                </a:rPr>
                <a:t>ru</a:t>
              </a:r>
              <a:endParaRPr lang="ru-RU" sz="4800" dirty="0">
                <a:solidFill>
                  <a:schemeClr val="tx1"/>
                </a:solidFill>
              </a:endParaRPr>
            </a:p>
          </p:txBody>
        </p:sp>
        <p:sp>
          <p:nvSpPr>
            <p:cNvPr id="32" name="Rectangle 31"/>
            <p:cNvSpPr/>
            <p:nvPr/>
          </p:nvSpPr>
          <p:spPr>
            <a:xfrm>
              <a:off x="5611816" y="2747111"/>
              <a:ext cx="996462" cy="937844"/>
            </a:xfrm>
            <a:prstGeom prst="rect">
              <a:avLst/>
            </a:prstGeom>
            <a:solidFill>
              <a:srgbClr val="D9FB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tx1"/>
                  </a:solidFill>
                </a:rPr>
                <a:t>en</a:t>
              </a:r>
              <a:endParaRPr lang="ru-RU" sz="4800" dirty="0">
                <a:solidFill>
                  <a:schemeClr val="tx1"/>
                </a:solidFill>
              </a:endParaRPr>
            </a:p>
          </p:txBody>
        </p:sp>
        <p:sp>
          <p:nvSpPr>
            <p:cNvPr id="33" name="Rectangle 32"/>
            <p:cNvSpPr/>
            <p:nvPr/>
          </p:nvSpPr>
          <p:spPr>
            <a:xfrm>
              <a:off x="662353" y="4240825"/>
              <a:ext cx="996462" cy="937844"/>
            </a:xfrm>
            <a:prstGeom prst="rect">
              <a:avLst/>
            </a:prstGeom>
            <a:solidFill>
              <a:srgbClr val="D9FB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tx1"/>
                  </a:solidFill>
                </a:rPr>
                <a:t>uk</a:t>
              </a:r>
              <a:endParaRPr lang="ru-RU" sz="4800" dirty="0">
                <a:solidFill>
                  <a:schemeClr val="tx1"/>
                </a:solidFill>
              </a:endParaRPr>
            </a:p>
          </p:txBody>
        </p:sp>
        <p:sp>
          <p:nvSpPr>
            <p:cNvPr id="34" name="Rectangle 33"/>
            <p:cNvSpPr/>
            <p:nvPr/>
          </p:nvSpPr>
          <p:spPr>
            <a:xfrm>
              <a:off x="2325563" y="4240825"/>
              <a:ext cx="996462" cy="937844"/>
            </a:xfrm>
            <a:prstGeom prst="rect">
              <a:avLst/>
            </a:prstGeom>
            <a:solidFill>
              <a:srgbClr val="D9FB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tx1"/>
                  </a:solidFill>
                </a:rPr>
                <a:t>fr</a:t>
              </a:r>
              <a:endParaRPr lang="ru-RU" sz="4800" dirty="0">
                <a:solidFill>
                  <a:schemeClr val="tx1"/>
                </a:solidFill>
              </a:endParaRPr>
            </a:p>
          </p:txBody>
        </p:sp>
        <p:sp>
          <p:nvSpPr>
            <p:cNvPr id="35" name="Rectangle 34"/>
            <p:cNvSpPr/>
            <p:nvPr/>
          </p:nvSpPr>
          <p:spPr>
            <a:xfrm>
              <a:off x="3988774" y="4240825"/>
              <a:ext cx="996462" cy="937844"/>
            </a:xfrm>
            <a:prstGeom prst="rect">
              <a:avLst/>
            </a:prstGeom>
            <a:solidFill>
              <a:srgbClr val="D9FB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tx1"/>
                  </a:solidFill>
                </a:rPr>
                <a:t>es</a:t>
              </a:r>
              <a:endParaRPr lang="ru-RU" sz="4800" dirty="0">
                <a:solidFill>
                  <a:schemeClr val="tx1"/>
                </a:solidFill>
              </a:endParaRPr>
            </a:p>
          </p:txBody>
        </p:sp>
        <p:sp>
          <p:nvSpPr>
            <p:cNvPr id="36" name="Rectangle 35"/>
            <p:cNvSpPr/>
            <p:nvPr/>
          </p:nvSpPr>
          <p:spPr>
            <a:xfrm>
              <a:off x="7288554" y="4240825"/>
              <a:ext cx="996462" cy="937844"/>
            </a:xfrm>
            <a:prstGeom prst="rect">
              <a:avLst/>
            </a:prstGeom>
            <a:solidFill>
              <a:srgbClr val="D9FB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de</a:t>
              </a:r>
              <a:endParaRPr lang="ru-RU" sz="4800" dirty="0">
                <a:solidFill>
                  <a:schemeClr val="tx1"/>
                </a:solidFill>
              </a:endParaRPr>
            </a:p>
          </p:txBody>
        </p:sp>
        <p:sp>
          <p:nvSpPr>
            <p:cNvPr id="37" name="Rectangle 36"/>
            <p:cNvSpPr/>
            <p:nvPr/>
          </p:nvSpPr>
          <p:spPr>
            <a:xfrm>
              <a:off x="10585774" y="4240825"/>
              <a:ext cx="996462" cy="937844"/>
            </a:xfrm>
            <a:prstGeom prst="rect">
              <a:avLst/>
            </a:prstGeom>
            <a:solidFill>
              <a:srgbClr val="D9FB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tx1"/>
                  </a:solidFill>
                </a:rPr>
                <a:t>jp</a:t>
              </a:r>
              <a:endParaRPr lang="ru-RU" sz="4800" dirty="0">
                <a:solidFill>
                  <a:schemeClr val="tx1"/>
                </a:solidFill>
              </a:endParaRPr>
            </a:p>
          </p:txBody>
        </p:sp>
        <p:sp>
          <p:nvSpPr>
            <p:cNvPr id="38" name="Rectangle 37"/>
            <p:cNvSpPr/>
            <p:nvPr/>
          </p:nvSpPr>
          <p:spPr>
            <a:xfrm>
              <a:off x="8937164" y="4241806"/>
              <a:ext cx="996462" cy="937844"/>
            </a:xfrm>
            <a:prstGeom prst="rect">
              <a:avLst/>
            </a:prstGeom>
            <a:solidFill>
              <a:srgbClr val="D9FB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tx1"/>
                  </a:solidFill>
                </a:rPr>
                <a:t>pl</a:t>
              </a:r>
              <a:endParaRPr lang="ru-RU" sz="4800" dirty="0">
                <a:solidFill>
                  <a:schemeClr val="tx1"/>
                </a:solidFill>
              </a:endParaRPr>
            </a:p>
          </p:txBody>
        </p:sp>
        <p:sp>
          <p:nvSpPr>
            <p:cNvPr id="39" name="Rectangle 38"/>
            <p:cNvSpPr/>
            <p:nvPr/>
          </p:nvSpPr>
          <p:spPr>
            <a:xfrm>
              <a:off x="5639944" y="4240825"/>
              <a:ext cx="996462" cy="937844"/>
            </a:xfrm>
            <a:prstGeom prst="rect">
              <a:avLst/>
            </a:prstGeom>
            <a:solidFill>
              <a:srgbClr val="D9FB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us</a:t>
              </a:r>
              <a:endParaRPr lang="ru-RU" sz="4800" dirty="0">
                <a:solidFill>
                  <a:schemeClr val="tx1"/>
                </a:solidFill>
              </a:endParaRPr>
            </a:p>
          </p:txBody>
        </p:sp>
        <p:sp>
          <p:nvSpPr>
            <p:cNvPr id="40" name="Rectangle 39"/>
            <p:cNvSpPr/>
            <p:nvPr/>
          </p:nvSpPr>
          <p:spPr>
            <a:xfrm>
              <a:off x="3988774" y="5758482"/>
              <a:ext cx="996462" cy="937844"/>
            </a:xfrm>
            <a:prstGeom prst="rect">
              <a:avLst/>
            </a:prstGeom>
            <a:solidFill>
              <a:srgbClr val="D9FB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mx</a:t>
              </a:r>
              <a:endParaRPr lang="ru-RU" sz="4800" dirty="0">
                <a:solidFill>
                  <a:schemeClr val="tx1"/>
                </a:solidFill>
              </a:endParaRPr>
            </a:p>
          </p:txBody>
        </p:sp>
        <p:cxnSp>
          <p:nvCxnSpPr>
            <p:cNvPr id="19" name="Straight Arrow Connector 18"/>
            <p:cNvCxnSpPr/>
            <p:nvPr/>
          </p:nvCxnSpPr>
          <p:spPr>
            <a:xfrm flipH="1">
              <a:off x="1670386" y="3025431"/>
              <a:ext cx="3768836" cy="1215394"/>
            </a:xfrm>
            <a:prstGeom prst="straightConnector1">
              <a:avLst/>
            </a:prstGeom>
            <a:ln w="82550">
              <a:solidFill>
                <a:srgbClr val="65E0C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337997" y="3131236"/>
              <a:ext cx="2111189" cy="1109589"/>
            </a:xfrm>
            <a:prstGeom prst="straightConnector1">
              <a:avLst/>
            </a:prstGeom>
            <a:ln w="82550">
              <a:solidFill>
                <a:srgbClr val="65E0C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35" idx="0"/>
            </p:cNvCxnSpPr>
            <p:nvPr/>
          </p:nvCxnSpPr>
          <p:spPr>
            <a:xfrm flipH="1">
              <a:off x="4487005" y="3226777"/>
              <a:ext cx="1039366" cy="1014048"/>
            </a:xfrm>
            <a:prstGeom prst="straightConnector1">
              <a:avLst/>
            </a:prstGeom>
            <a:ln w="82550">
              <a:solidFill>
                <a:srgbClr val="65E0C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36" idx="0"/>
            </p:cNvCxnSpPr>
            <p:nvPr/>
          </p:nvCxnSpPr>
          <p:spPr>
            <a:xfrm>
              <a:off x="6775941" y="3230880"/>
              <a:ext cx="1010844" cy="1009945"/>
            </a:xfrm>
            <a:prstGeom prst="straightConnector1">
              <a:avLst/>
            </a:prstGeom>
            <a:ln w="82550">
              <a:solidFill>
                <a:srgbClr val="65E0C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6780872" y="3131236"/>
              <a:ext cx="2156292" cy="1086145"/>
            </a:xfrm>
            <a:prstGeom prst="straightConnector1">
              <a:avLst/>
            </a:prstGeom>
            <a:ln w="82550">
              <a:solidFill>
                <a:srgbClr val="65E0C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792444" y="3025431"/>
              <a:ext cx="3793330" cy="1191950"/>
            </a:xfrm>
            <a:prstGeom prst="straightConnector1">
              <a:avLst/>
            </a:prstGeom>
            <a:ln w="82550">
              <a:solidFill>
                <a:srgbClr val="65E0C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6124094" y="3770929"/>
              <a:ext cx="0" cy="433752"/>
            </a:xfrm>
            <a:prstGeom prst="straightConnector1">
              <a:avLst/>
            </a:prstGeom>
            <a:ln w="82550">
              <a:solidFill>
                <a:srgbClr val="65E0C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487005" y="5273930"/>
              <a:ext cx="0" cy="433752"/>
            </a:xfrm>
            <a:prstGeom prst="straightConnector1">
              <a:avLst/>
            </a:prstGeom>
            <a:ln w="82550">
              <a:solidFill>
                <a:srgbClr val="65E0C1"/>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Title 1"/>
          <p:cNvSpPr txBox="1">
            <a:spLocks/>
          </p:cNvSpPr>
          <p:nvPr/>
        </p:nvSpPr>
        <p:spPr>
          <a:xfrm>
            <a:off x="0" y="-28575"/>
            <a:ext cx="12192000" cy="1200150"/>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Tridion</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24"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10/49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
        <p:nvSpPr>
          <p:cNvPr id="25" name="Rectangle 24"/>
          <p:cNvSpPr/>
          <p:nvPr/>
        </p:nvSpPr>
        <p:spPr>
          <a:xfrm>
            <a:off x="5586339" y="1460540"/>
            <a:ext cx="996462" cy="880507"/>
          </a:xfrm>
          <a:prstGeom prst="rect">
            <a:avLst/>
          </a:prstGeom>
          <a:solidFill>
            <a:srgbClr val="0F8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t>ru</a:t>
            </a:r>
            <a:endParaRPr lang="ru-RU" sz="4800" dirty="0"/>
          </a:p>
        </p:txBody>
      </p:sp>
      <p:sp>
        <p:nvSpPr>
          <p:cNvPr id="51" name="Rectangle 50"/>
          <p:cNvSpPr/>
          <p:nvPr/>
        </p:nvSpPr>
        <p:spPr>
          <a:xfrm>
            <a:off x="5586416" y="2864769"/>
            <a:ext cx="996462" cy="880507"/>
          </a:xfrm>
          <a:prstGeom prst="rect">
            <a:avLst/>
          </a:prstGeom>
          <a:solidFill>
            <a:srgbClr val="0F8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t>en</a:t>
            </a:r>
            <a:endParaRPr lang="ru-RU" sz="4800" dirty="0"/>
          </a:p>
        </p:txBody>
      </p:sp>
      <p:sp>
        <p:nvSpPr>
          <p:cNvPr id="52" name="Rectangle 51"/>
          <p:cNvSpPr/>
          <p:nvPr/>
        </p:nvSpPr>
        <p:spPr>
          <a:xfrm>
            <a:off x="636953" y="4267161"/>
            <a:ext cx="996462" cy="880507"/>
          </a:xfrm>
          <a:prstGeom prst="rect">
            <a:avLst/>
          </a:prstGeom>
          <a:solidFill>
            <a:srgbClr val="0F8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t>uk</a:t>
            </a:r>
            <a:endParaRPr lang="ru-RU" sz="4800" dirty="0"/>
          </a:p>
        </p:txBody>
      </p:sp>
      <p:sp>
        <p:nvSpPr>
          <p:cNvPr id="53" name="Rectangle 52"/>
          <p:cNvSpPr/>
          <p:nvPr/>
        </p:nvSpPr>
        <p:spPr>
          <a:xfrm>
            <a:off x="2300163" y="4267161"/>
            <a:ext cx="996462" cy="880507"/>
          </a:xfrm>
          <a:prstGeom prst="rect">
            <a:avLst/>
          </a:prstGeom>
          <a:solidFill>
            <a:srgbClr val="0F8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t>fr</a:t>
            </a:r>
            <a:endParaRPr lang="ru-RU" sz="4800" dirty="0"/>
          </a:p>
        </p:txBody>
      </p:sp>
      <p:sp>
        <p:nvSpPr>
          <p:cNvPr id="54" name="Rectangle 53"/>
          <p:cNvSpPr/>
          <p:nvPr/>
        </p:nvSpPr>
        <p:spPr>
          <a:xfrm>
            <a:off x="3963374" y="4267161"/>
            <a:ext cx="996462" cy="880507"/>
          </a:xfrm>
          <a:prstGeom prst="rect">
            <a:avLst/>
          </a:prstGeom>
          <a:solidFill>
            <a:srgbClr val="0F8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t>es</a:t>
            </a:r>
            <a:endParaRPr lang="ru-RU" sz="4800" dirty="0"/>
          </a:p>
        </p:txBody>
      </p:sp>
      <p:sp>
        <p:nvSpPr>
          <p:cNvPr id="55" name="Rectangle 54"/>
          <p:cNvSpPr/>
          <p:nvPr/>
        </p:nvSpPr>
        <p:spPr>
          <a:xfrm>
            <a:off x="7263154" y="4267161"/>
            <a:ext cx="996462" cy="880507"/>
          </a:xfrm>
          <a:prstGeom prst="rect">
            <a:avLst/>
          </a:prstGeom>
          <a:solidFill>
            <a:srgbClr val="0F8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de</a:t>
            </a:r>
            <a:endParaRPr lang="ru-RU" sz="4800" dirty="0"/>
          </a:p>
        </p:txBody>
      </p:sp>
      <p:sp>
        <p:nvSpPr>
          <p:cNvPr id="56" name="Rectangle 55"/>
          <p:cNvSpPr/>
          <p:nvPr/>
        </p:nvSpPr>
        <p:spPr>
          <a:xfrm>
            <a:off x="10560374" y="4267161"/>
            <a:ext cx="996462" cy="880507"/>
          </a:xfrm>
          <a:prstGeom prst="rect">
            <a:avLst/>
          </a:prstGeom>
          <a:solidFill>
            <a:srgbClr val="0F8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t>jp</a:t>
            </a:r>
            <a:endParaRPr lang="ru-RU" sz="4800" dirty="0"/>
          </a:p>
        </p:txBody>
      </p:sp>
      <p:sp>
        <p:nvSpPr>
          <p:cNvPr id="57" name="Rectangle 56"/>
          <p:cNvSpPr/>
          <p:nvPr/>
        </p:nvSpPr>
        <p:spPr>
          <a:xfrm>
            <a:off x="8911764" y="4268082"/>
            <a:ext cx="996462" cy="880507"/>
          </a:xfrm>
          <a:prstGeom prst="rect">
            <a:avLst/>
          </a:prstGeom>
          <a:solidFill>
            <a:srgbClr val="0F8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t>pl</a:t>
            </a:r>
            <a:endParaRPr lang="ru-RU" sz="4800" dirty="0"/>
          </a:p>
        </p:txBody>
      </p:sp>
      <p:sp>
        <p:nvSpPr>
          <p:cNvPr id="58" name="Rectangle 57"/>
          <p:cNvSpPr/>
          <p:nvPr/>
        </p:nvSpPr>
        <p:spPr>
          <a:xfrm>
            <a:off x="5614544" y="4267161"/>
            <a:ext cx="996462" cy="880507"/>
          </a:xfrm>
          <a:prstGeom prst="rect">
            <a:avLst/>
          </a:prstGeom>
          <a:solidFill>
            <a:srgbClr val="0F8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us</a:t>
            </a:r>
            <a:endParaRPr lang="ru-RU" sz="4800" dirty="0"/>
          </a:p>
        </p:txBody>
      </p:sp>
      <p:sp>
        <p:nvSpPr>
          <p:cNvPr id="59" name="Rectangle 58"/>
          <p:cNvSpPr/>
          <p:nvPr/>
        </p:nvSpPr>
        <p:spPr>
          <a:xfrm>
            <a:off x="3963374" y="5692033"/>
            <a:ext cx="996462" cy="880507"/>
          </a:xfrm>
          <a:prstGeom prst="rect">
            <a:avLst/>
          </a:prstGeom>
          <a:solidFill>
            <a:srgbClr val="0F8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mx</a:t>
            </a:r>
            <a:endParaRPr lang="ru-RU" sz="4800" dirty="0"/>
          </a:p>
        </p:txBody>
      </p:sp>
      <p:sp>
        <p:nvSpPr>
          <p:cNvPr id="60" name="Rectangle 59"/>
          <p:cNvSpPr/>
          <p:nvPr/>
        </p:nvSpPr>
        <p:spPr>
          <a:xfrm>
            <a:off x="5589234" y="2867276"/>
            <a:ext cx="996462" cy="880507"/>
          </a:xfrm>
          <a:prstGeom prst="rect">
            <a:avLst/>
          </a:prstGeom>
          <a:solidFill>
            <a:srgbClr val="5EE8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t>en</a:t>
            </a:r>
            <a:endParaRPr lang="ru-RU" sz="4800" dirty="0"/>
          </a:p>
        </p:txBody>
      </p:sp>
      <p:sp>
        <p:nvSpPr>
          <p:cNvPr id="62" name="Rectangle 61"/>
          <p:cNvSpPr/>
          <p:nvPr/>
        </p:nvSpPr>
        <p:spPr>
          <a:xfrm>
            <a:off x="7262259" y="4267161"/>
            <a:ext cx="996462" cy="880507"/>
          </a:xfrm>
          <a:prstGeom prst="rect">
            <a:avLst/>
          </a:prstGeom>
          <a:solidFill>
            <a:srgbClr val="5EE8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de</a:t>
            </a:r>
            <a:endParaRPr lang="ru-RU" sz="4800" dirty="0"/>
          </a:p>
        </p:txBody>
      </p:sp>
      <p:sp>
        <p:nvSpPr>
          <p:cNvPr id="63" name="Rectangle 62"/>
          <p:cNvSpPr/>
          <p:nvPr/>
        </p:nvSpPr>
        <p:spPr>
          <a:xfrm>
            <a:off x="10559479" y="4267161"/>
            <a:ext cx="996462" cy="880507"/>
          </a:xfrm>
          <a:prstGeom prst="rect">
            <a:avLst/>
          </a:prstGeom>
          <a:solidFill>
            <a:srgbClr val="5EE8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t>jp</a:t>
            </a:r>
            <a:endParaRPr lang="ru-RU" sz="4800" dirty="0"/>
          </a:p>
        </p:txBody>
      </p:sp>
      <p:sp>
        <p:nvSpPr>
          <p:cNvPr id="64" name="Rectangle 63"/>
          <p:cNvSpPr/>
          <p:nvPr/>
        </p:nvSpPr>
        <p:spPr>
          <a:xfrm>
            <a:off x="8910869" y="4268082"/>
            <a:ext cx="996462" cy="880507"/>
          </a:xfrm>
          <a:prstGeom prst="rect">
            <a:avLst/>
          </a:prstGeom>
          <a:solidFill>
            <a:srgbClr val="5EE8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t>pl</a:t>
            </a:r>
            <a:endParaRPr lang="ru-RU" sz="4800" dirty="0"/>
          </a:p>
        </p:txBody>
      </p:sp>
      <p:sp>
        <p:nvSpPr>
          <p:cNvPr id="65" name="Rectangle 64"/>
          <p:cNvSpPr/>
          <p:nvPr/>
        </p:nvSpPr>
        <p:spPr>
          <a:xfrm>
            <a:off x="3962479" y="5692033"/>
            <a:ext cx="996462" cy="880507"/>
          </a:xfrm>
          <a:prstGeom prst="rect">
            <a:avLst/>
          </a:prstGeom>
          <a:solidFill>
            <a:srgbClr val="5EE8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mx</a:t>
            </a:r>
            <a:endParaRPr lang="ru-RU" sz="4800" dirty="0"/>
          </a:p>
        </p:txBody>
      </p:sp>
      <p:sp>
        <p:nvSpPr>
          <p:cNvPr id="66" name="Rectangle 65"/>
          <p:cNvSpPr/>
          <p:nvPr/>
        </p:nvSpPr>
        <p:spPr>
          <a:xfrm>
            <a:off x="633407" y="4267161"/>
            <a:ext cx="996462" cy="880507"/>
          </a:xfrm>
          <a:prstGeom prst="rect">
            <a:avLst/>
          </a:prstGeom>
          <a:solidFill>
            <a:srgbClr val="5EE8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t>uk</a:t>
            </a:r>
            <a:endParaRPr lang="ru-RU" sz="4800" dirty="0"/>
          </a:p>
        </p:txBody>
      </p:sp>
      <p:sp>
        <p:nvSpPr>
          <p:cNvPr id="67" name="Rectangle 66"/>
          <p:cNvSpPr/>
          <p:nvPr/>
        </p:nvSpPr>
        <p:spPr>
          <a:xfrm>
            <a:off x="2296617" y="4267161"/>
            <a:ext cx="996462" cy="880507"/>
          </a:xfrm>
          <a:prstGeom prst="rect">
            <a:avLst/>
          </a:prstGeom>
          <a:solidFill>
            <a:srgbClr val="5EE8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t>fr</a:t>
            </a:r>
            <a:endParaRPr lang="ru-RU" sz="4800" dirty="0"/>
          </a:p>
        </p:txBody>
      </p:sp>
      <p:sp>
        <p:nvSpPr>
          <p:cNvPr id="68" name="Rectangle 67"/>
          <p:cNvSpPr/>
          <p:nvPr/>
        </p:nvSpPr>
        <p:spPr>
          <a:xfrm>
            <a:off x="3959828" y="4267161"/>
            <a:ext cx="996462" cy="880507"/>
          </a:xfrm>
          <a:prstGeom prst="rect">
            <a:avLst/>
          </a:prstGeom>
          <a:solidFill>
            <a:srgbClr val="5EE8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t>es</a:t>
            </a:r>
            <a:endParaRPr lang="ru-RU" sz="4800" dirty="0"/>
          </a:p>
        </p:txBody>
      </p:sp>
      <p:sp>
        <p:nvSpPr>
          <p:cNvPr id="69" name="Rectangle 68"/>
          <p:cNvSpPr/>
          <p:nvPr/>
        </p:nvSpPr>
        <p:spPr>
          <a:xfrm>
            <a:off x="5610998" y="4267161"/>
            <a:ext cx="996462" cy="880507"/>
          </a:xfrm>
          <a:prstGeom prst="rect">
            <a:avLst/>
          </a:prstGeom>
          <a:solidFill>
            <a:srgbClr val="5EE8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us</a:t>
            </a:r>
            <a:endParaRPr lang="ru-RU" sz="4800" dirty="0"/>
          </a:p>
        </p:txBody>
      </p:sp>
      <p:sp>
        <p:nvSpPr>
          <p:cNvPr id="70" name="Rectangle 69"/>
          <p:cNvSpPr/>
          <p:nvPr/>
        </p:nvSpPr>
        <p:spPr>
          <a:xfrm>
            <a:off x="628438" y="4259541"/>
            <a:ext cx="1006052" cy="880507"/>
          </a:xfrm>
          <a:prstGeom prst="rect">
            <a:avLst/>
          </a:prstGeom>
          <a:solidFill>
            <a:srgbClr val="67DF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t>uk</a:t>
            </a:r>
            <a:endParaRPr lang="ru-RU" sz="4800" dirty="0"/>
          </a:p>
        </p:txBody>
      </p:sp>
      <p:sp>
        <p:nvSpPr>
          <p:cNvPr id="71" name="Rectangle 70"/>
          <p:cNvSpPr/>
          <p:nvPr/>
        </p:nvSpPr>
        <p:spPr>
          <a:xfrm>
            <a:off x="2303078" y="4259541"/>
            <a:ext cx="996462" cy="880507"/>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t>fr</a:t>
            </a:r>
            <a:endParaRPr lang="ru-RU" sz="4800" dirty="0"/>
          </a:p>
        </p:txBody>
      </p:sp>
      <p:sp>
        <p:nvSpPr>
          <p:cNvPr id="72" name="Rectangle 71"/>
          <p:cNvSpPr/>
          <p:nvPr/>
        </p:nvSpPr>
        <p:spPr>
          <a:xfrm>
            <a:off x="3954859" y="4259541"/>
            <a:ext cx="1005746" cy="880507"/>
          </a:xfrm>
          <a:prstGeom prst="rect">
            <a:avLst/>
          </a:prstGeom>
          <a:solidFill>
            <a:srgbClr val="FBB2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t>es</a:t>
            </a:r>
            <a:endParaRPr lang="ru-RU" sz="4800" dirty="0"/>
          </a:p>
        </p:txBody>
      </p:sp>
      <p:sp>
        <p:nvSpPr>
          <p:cNvPr id="73" name="Rectangle 72"/>
          <p:cNvSpPr/>
          <p:nvPr/>
        </p:nvSpPr>
        <p:spPr>
          <a:xfrm>
            <a:off x="7254638" y="4259541"/>
            <a:ext cx="1010807" cy="880507"/>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de</a:t>
            </a:r>
            <a:endParaRPr lang="ru-RU" sz="4800" dirty="0"/>
          </a:p>
        </p:txBody>
      </p:sp>
      <p:sp>
        <p:nvSpPr>
          <p:cNvPr id="74" name="Rectangle 73"/>
          <p:cNvSpPr/>
          <p:nvPr/>
        </p:nvSpPr>
        <p:spPr>
          <a:xfrm>
            <a:off x="10563289" y="4259541"/>
            <a:ext cx="996462" cy="88050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t>jp</a:t>
            </a:r>
            <a:endParaRPr lang="ru-RU" sz="4800" dirty="0"/>
          </a:p>
        </p:txBody>
      </p:sp>
      <p:sp>
        <p:nvSpPr>
          <p:cNvPr id="75" name="Rectangle 74"/>
          <p:cNvSpPr/>
          <p:nvPr/>
        </p:nvSpPr>
        <p:spPr>
          <a:xfrm>
            <a:off x="8914679" y="4260462"/>
            <a:ext cx="996462" cy="880507"/>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t>pl</a:t>
            </a:r>
            <a:endParaRPr lang="ru-RU" sz="4800" dirty="0"/>
          </a:p>
        </p:txBody>
      </p:sp>
      <p:sp>
        <p:nvSpPr>
          <p:cNvPr id="76" name="Rectangle 75"/>
          <p:cNvSpPr/>
          <p:nvPr/>
        </p:nvSpPr>
        <p:spPr>
          <a:xfrm>
            <a:off x="5606029" y="4259541"/>
            <a:ext cx="996462" cy="880507"/>
          </a:xfrm>
          <a:prstGeom prst="rect">
            <a:avLst/>
          </a:prstGeom>
          <a:solidFill>
            <a:srgbClr val="65E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us</a:t>
            </a:r>
            <a:endParaRPr lang="ru-RU" sz="4800" dirty="0"/>
          </a:p>
        </p:txBody>
      </p:sp>
      <p:sp>
        <p:nvSpPr>
          <p:cNvPr id="77" name="Rectangle 76"/>
          <p:cNvSpPr/>
          <p:nvPr/>
        </p:nvSpPr>
        <p:spPr>
          <a:xfrm>
            <a:off x="3966289" y="5695843"/>
            <a:ext cx="996462" cy="880507"/>
          </a:xfrm>
          <a:prstGeom prst="rect">
            <a:avLst/>
          </a:prstGeom>
          <a:solidFill>
            <a:srgbClr val="FBB2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mx</a:t>
            </a:r>
            <a:endParaRPr lang="ru-RU" sz="4800" dirty="0"/>
          </a:p>
        </p:txBody>
      </p:sp>
      <p:sp>
        <p:nvSpPr>
          <p:cNvPr id="80" name="Rectangle 79"/>
          <p:cNvSpPr/>
          <p:nvPr/>
        </p:nvSpPr>
        <p:spPr>
          <a:xfrm>
            <a:off x="3962877" y="5692033"/>
            <a:ext cx="996462" cy="88050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mx</a:t>
            </a:r>
            <a:endParaRPr lang="ru-RU" sz="4800" dirty="0"/>
          </a:p>
        </p:txBody>
      </p:sp>
    </p:spTree>
    <p:extLst>
      <p:ext uri="{BB962C8B-B14F-4D97-AF65-F5344CB8AC3E}">
        <p14:creationId xmlns:p14="http://schemas.microsoft.com/office/powerpoint/2010/main" val="42209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8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9652"/>
          <a:stretch/>
        </p:blipFill>
        <p:spPr>
          <a:xfrm>
            <a:off x="1888705" y="1270819"/>
            <a:ext cx="8414590" cy="5434944"/>
          </a:xfrm>
          <a:prstGeom prst="rect">
            <a:avLst/>
          </a:prstGeom>
        </p:spPr>
      </p:pic>
      <p:sp>
        <p:nvSpPr>
          <p:cNvPr id="8" name="Title 1"/>
          <p:cNvSpPr txBox="1">
            <a:spLocks/>
          </p:cNvSpPr>
          <p:nvPr/>
        </p:nvSpPr>
        <p:spPr>
          <a:xfrm>
            <a:off x="0" y="-33026"/>
            <a:ext cx="12192000" cy="1200150"/>
          </a:xfrm>
          <a:prstGeom prst="rect">
            <a:avLst/>
          </a:prstGeom>
          <a:blipFill>
            <a:blip r:embed="rId5"/>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Tridion</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2" name="Rectangle 1"/>
          <p:cNvSpPr/>
          <p:nvPr/>
        </p:nvSpPr>
        <p:spPr>
          <a:xfrm>
            <a:off x="6561055" y="3757711"/>
            <a:ext cx="2262434" cy="113988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Компоненты</a:t>
            </a:r>
            <a:endParaRPr lang="ru-RU" dirty="0"/>
          </a:p>
        </p:txBody>
      </p:sp>
      <p:sp>
        <p:nvSpPr>
          <p:cNvPr id="5"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11/49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11308305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0" y="-33026"/>
            <a:ext cx="12192000" cy="1200150"/>
          </a:xfrm>
          <a:prstGeom prst="rect">
            <a:avLst/>
          </a:prstGeom>
          <a:blipFill>
            <a:blip r:embed="rId4"/>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Tridion</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2" name="Rectangle 1"/>
          <p:cNvSpPr/>
          <p:nvPr/>
        </p:nvSpPr>
        <p:spPr>
          <a:xfrm>
            <a:off x="859970" y="2122715"/>
            <a:ext cx="9568543" cy="33854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r>
              <a:rPr lang="ru-RU" sz="36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Локализуемые компоненты:</a:t>
            </a:r>
          </a:p>
          <a:p>
            <a:pPr algn="ctr"/>
            <a:endParaRPr lang="ru-RU" dirty="0">
              <a:solidFill>
                <a:srgbClr val="0F8F6F"/>
              </a:solidFill>
              <a:latin typeface="Meiryo UI" panose="020B0604030504040204" pitchFamily="34" charset="-128"/>
              <a:ea typeface="Meiryo UI" panose="020B0604030504040204" pitchFamily="34" charset="-128"/>
              <a:cs typeface="Meiryo UI" panose="020B0604030504040204" pitchFamily="34" charset="-128"/>
            </a:endParaRPr>
          </a:p>
          <a:p>
            <a:pPr marL="342900" lvl="0" indent="-342900">
              <a:lnSpc>
                <a:spcPct val="150000"/>
              </a:lnSpc>
              <a:buAutoNum type="arabicPeriod"/>
            </a:pPr>
            <a:r>
              <a:rPr lang="ru-RU" sz="2000" dirty="0" smtClean="0">
                <a:latin typeface="Meiryo UI" panose="020B0604030504040204" pitchFamily="34" charset="-128"/>
                <a:ea typeface="Meiryo UI" panose="020B0604030504040204" pitchFamily="34" charset="-128"/>
                <a:cs typeface="Meiryo UI" panose="020B0604030504040204" pitchFamily="34" charset="-128"/>
              </a:rPr>
              <a:t>Страница продукта</a:t>
            </a:r>
          </a:p>
          <a:p>
            <a:pPr marL="342900" lvl="0" indent="-342900">
              <a:lnSpc>
                <a:spcPct val="150000"/>
              </a:lnSpc>
              <a:buAutoNum type="arabicPeriod"/>
            </a:pPr>
            <a:r>
              <a:rPr lang="ru-RU" sz="2000" dirty="0">
                <a:latin typeface="Meiryo UI" panose="020B0604030504040204" pitchFamily="34" charset="-128"/>
                <a:ea typeface="Meiryo UI" panose="020B0604030504040204" pitchFamily="34" charset="-128"/>
                <a:cs typeface="Meiryo UI" panose="020B0604030504040204" pitchFamily="34" charset="-128"/>
              </a:rPr>
              <a:t>Т</a:t>
            </a:r>
            <a:r>
              <a:rPr lang="ru-RU" sz="2000" dirty="0" smtClean="0">
                <a:latin typeface="Meiryo UI" panose="020B0604030504040204" pitchFamily="34" charset="-128"/>
                <a:ea typeface="Meiryo UI" panose="020B0604030504040204" pitchFamily="34" charset="-128"/>
                <a:cs typeface="Meiryo UI" panose="020B0604030504040204" pitchFamily="34" charset="-128"/>
              </a:rPr>
              <a:t>аксономия: секции, </a:t>
            </a:r>
            <a:r>
              <a:rPr lang="ru-RU" sz="2000" dirty="0">
                <a:latin typeface="Meiryo UI" panose="020B0604030504040204" pitchFamily="34" charset="-128"/>
                <a:ea typeface="Meiryo UI" panose="020B0604030504040204" pitchFamily="34" charset="-128"/>
                <a:cs typeface="Meiryo UI" panose="020B0604030504040204" pitchFamily="34" charset="-128"/>
              </a:rPr>
              <a:t>на которые разделены статьи + </a:t>
            </a:r>
            <a:r>
              <a:rPr lang="ru-RU" sz="2000" dirty="0" smtClean="0">
                <a:latin typeface="Meiryo UI" panose="020B0604030504040204" pitchFamily="34" charset="-128"/>
                <a:ea typeface="Meiryo UI" panose="020B0604030504040204" pitchFamily="34" charset="-128"/>
                <a:cs typeface="Meiryo UI" panose="020B0604030504040204" pitchFamily="34" charset="-128"/>
              </a:rPr>
              <a:t>название</a:t>
            </a:r>
          </a:p>
          <a:p>
            <a:pPr marL="342900" lvl="0" indent="-342900">
              <a:lnSpc>
                <a:spcPct val="150000"/>
              </a:lnSpc>
              <a:buFontTx/>
              <a:buAutoNum type="arabicPeriod"/>
            </a:pPr>
            <a:r>
              <a:rPr lang="ru-RU" sz="2000" dirty="0" smtClean="0">
                <a:latin typeface="Meiryo UI" panose="020B0604030504040204" pitchFamily="34" charset="-128"/>
                <a:ea typeface="Meiryo UI" panose="020B0604030504040204" pitchFamily="34" charset="-128"/>
                <a:cs typeface="Meiryo UI" panose="020B0604030504040204" pitchFamily="34" charset="-128"/>
              </a:rPr>
              <a:t>Статьи</a:t>
            </a:r>
            <a:endParaRPr lang="ru-RU" sz="2000" dirty="0">
              <a:latin typeface="Meiryo UI" panose="020B0604030504040204" pitchFamily="34" charset="-128"/>
              <a:ea typeface="Meiryo UI" panose="020B0604030504040204" pitchFamily="34" charset="-128"/>
              <a:cs typeface="Meiryo UI" panose="020B0604030504040204" pitchFamily="34" charset="-128"/>
            </a:endParaRPr>
          </a:p>
          <a:p>
            <a:pPr marL="342900" lvl="0" indent="-342900">
              <a:lnSpc>
                <a:spcPct val="150000"/>
              </a:lnSpc>
              <a:buAutoNum type="arabicPeriod"/>
            </a:pPr>
            <a:r>
              <a:rPr lang="ru-RU" sz="2000" dirty="0">
                <a:latin typeface="Meiryo UI" panose="020B0604030504040204" pitchFamily="34" charset="-128"/>
                <a:ea typeface="Meiryo UI" panose="020B0604030504040204" pitchFamily="34" charset="-128"/>
                <a:cs typeface="Meiryo UI" panose="020B0604030504040204" pitchFamily="34" charset="-128"/>
              </a:rPr>
              <a:t>С</a:t>
            </a:r>
            <a:r>
              <a:rPr lang="ru-RU" sz="2000" dirty="0" smtClean="0">
                <a:latin typeface="Meiryo UI" panose="020B0604030504040204" pitchFamily="34" charset="-128"/>
                <a:ea typeface="Meiryo UI" panose="020B0604030504040204" pitchFamily="34" charset="-128"/>
                <a:cs typeface="Meiryo UI" panose="020B0604030504040204" pitchFamily="34" charset="-128"/>
              </a:rPr>
              <a:t>истемные требования</a:t>
            </a:r>
          </a:p>
          <a:p>
            <a:pPr marL="342900" lvl="0" indent="-342900">
              <a:lnSpc>
                <a:spcPct val="150000"/>
              </a:lnSpc>
              <a:buAutoNum type="arabicPeriod"/>
            </a:pPr>
            <a:r>
              <a:rPr lang="ru-RU" sz="2000" dirty="0">
                <a:latin typeface="Meiryo UI" panose="020B0604030504040204" pitchFamily="34" charset="-128"/>
                <a:ea typeface="Meiryo UI" panose="020B0604030504040204" pitchFamily="34" charset="-128"/>
                <a:cs typeface="Meiryo UI" panose="020B0604030504040204" pitchFamily="34" charset="-128"/>
              </a:rPr>
              <a:t>К</a:t>
            </a:r>
            <a:r>
              <a:rPr lang="ru-RU" sz="2000" dirty="0" smtClean="0">
                <a:latin typeface="Meiryo UI" panose="020B0604030504040204" pitchFamily="34" charset="-128"/>
                <a:ea typeface="Meiryo UI" panose="020B0604030504040204" pitchFamily="34" charset="-128"/>
                <a:cs typeface="Meiryo UI" panose="020B0604030504040204" pitchFamily="34" charset="-128"/>
              </a:rPr>
              <a:t>артинки (скриншоты)</a:t>
            </a:r>
          </a:p>
          <a:p>
            <a:pPr algn="ctr"/>
            <a:endParaRPr lang="ru-RU" dirty="0"/>
          </a:p>
        </p:txBody>
      </p:sp>
      <p:sp>
        <p:nvSpPr>
          <p:cNvPr id="4"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12/49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4476061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 name="Title 1"/>
          <p:cNvSpPr txBox="1">
            <a:spLocks/>
          </p:cNvSpPr>
          <p:nvPr/>
        </p:nvSpPr>
        <p:spPr>
          <a:xfrm>
            <a:off x="0" y="-33026"/>
            <a:ext cx="12192000" cy="1200150"/>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Tridion</a:t>
            </a:r>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Компонент </a:t>
            </a:r>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продукта</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10" y="1549718"/>
            <a:ext cx="5088713" cy="4445001"/>
          </a:xfrm>
          <a:prstGeom prst="rect">
            <a:avLst/>
          </a:prstGeom>
        </p:spPr>
      </p:pic>
      <p:sp>
        <p:nvSpPr>
          <p:cNvPr id="10" name="Subtitle 2"/>
          <p:cNvSpPr txBox="1">
            <a:spLocks/>
          </p:cNvSpPr>
          <p:nvPr/>
        </p:nvSpPr>
        <p:spPr>
          <a:xfrm>
            <a:off x="6096000" y="6240468"/>
            <a:ext cx="5803901" cy="7994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на сайте</a:t>
            </a:r>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7176" y="1549719"/>
            <a:ext cx="6352725" cy="4445000"/>
          </a:xfrm>
          <a:prstGeom prst="rect">
            <a:avLst/>
          </a:prstGeom>
        </p:spPr>
      </p:pic>
      <p:cxnSp>
        <p:nvCxnSpPr>
          <p:cNvPr id="25" name="Straight Arrow Connector 24"/>
          <p:cNvCxnSpPr/>
          <p:nvPr/>
        </p:nvCxnSpPr>
        <p:spPr>
          <a:xfrm>
            <a:off x="850900" y="4254500"/>
            <a:ext cx="8597900" cy="241300"/>
          </a:xfrm>
          <a:prstGeom prst="straightConnector1">
            <a:avLst/>
          </a:prstGeom>
          <a:ln w="31750">
            <a:solidFill>
              <a:srgbClr val="65E0C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462072" y="5435600"/>
            <a:ext cx="3085104" cy="50800"/>
          </a:xfrm>
          <a:prstGeom prst="straightConnector1">
            <a:avLst/>
          </a:prstGeom>
          <a:ln w="31750">
            <a:solidFill>
              <a:srgbClr val="65E0C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324100" y="4681531"/>
            <a:ext cx="3223076" cy="595715"/>
          </a:xfrm>
          <a:prstGeom prst="straightConnector1">
            <a:avLst/>
          </a:prstGeom>
          <a:ln w="31750">
            <a:solidFill>
              <a:srgbClr val="65E0C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Subtitle 2"/>
          <p:cNvSpPr txBox="1">
            <a:spLocks/>
          </p:cNvSpPr>
          <p:nvPr/>
        </p:nvSpPr>
        <p:spPr>
          <a:xfrm>
            <a:off x="-190501" y="6240469"/>
            <a:ext cx="6286501" cy="7994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в </a:t>
            </a:r>
            <a:r>
              <a:rPr lang="en-US"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SDL </a:t>
            </a:r>
            <a:r>
              <a:rPr lang="en-US" dirty="0" err="1"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Tridion</a:t>
            </a:r>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11"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13/49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5773906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4" name="Title 1"/>
          <p:cNvSpPr txBox="1">
            <a:spLocks/>
          </p:cNvSpPr>
          <p:nvPr/>
        </p:nvSpPr>
        <p:spPr>
          <a:xfrm>
            <a:off x="0" y="-28575"/>
            <a:ext cx="12192000" cy="1200150"/>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Tridion</a:t>
            </a:r>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Компонент </a:t>
            </a:r>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статьи</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45" name="Title 1"/>
          <p:cNvSpPr txBox="1">
            <a:spLocks/>
          </p:cNvSpPr>
          <p:nvPr/>
        </p:nvSpPr>
        <p:spPr>
          <a:xfrm>
            <a:off x="0" y="-33026"/>
            <a:ext cx="12192000" cy="1200150"/>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Tridion</a:t>
            </a:r>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Компонент </a:t>
            </a:r>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таксономии</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8" name="Subtitle 2"/>
          <p:cNvSpPr txBox="1">
            <a:spLocks/>
          </p:cNvSpPr>
          <p:nvPr/>
        </p:nvSpPr>
        <p:spPr>
          <a:xfrm>
            <a:off x="6096000" y="6240468"/>
            <a:ext cx="5803901" cy="7994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на сайте</a:t>
            </a:r>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9" name="Subtitle 2"/>
          <p:cNvSpPr txBox="1">
            <a:spLocks/>
          </p:cNvSpPr>
          <p:nvPr/>
        </p:nvSpPr>
        <p:spPr>
          <a:xfrm>
            <a:off x="-190501" y="6240469"/>
            <a:ext cx="6286501" cy="7994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в </a:t>
            </a:r>
            <a:r>
              <a:rPr lang="en-US"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SDL </a:t>
            </a:r>
            <a:r>
              <a:rPr lang="en-US" dirty="0" err="1"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Tridion</a:t>
            </a:r>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5071" y="1549718"/>
            <a:ext cx="3015356" cy="4452316"/>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7176" y="1549718"/>
            <a:ext cx="6352725" cy="4445000"/>
          </a:xfrm>
          <a:prstGeom prst="rect">
            <a:avLst/>
          </a:prstGeom>
        </p:spPr>
      </p:pic>
      <p:cxnSp>
        <p:nvCxnSpPr>
          <p:cNvPr id="25" name="Straight Arrow Connector 24"/>
          <p:cNvCxnSpPr/>
          <p:nvPr/>
        </p:nvCxnSpPr>
        <p:spPr>
          <a:xfrm flipV="1">
            <a:off x="3606800" y="2832100"/>
            <a:ext cx="3200400" cy="1498600"/>
          </a:xfrm>
          <a:prstGeom prst="straightConnector1">
            <a:avLst/>
          </a:prstGeom>
          <a:ln w="31750">
            <a:solidFill>
              <a:srgbClr val="65E0C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378200" y="4102100"/>
            <a:ext cx="2311400" cy="1155700"/>
          </a:xfrm>
          <a:prstGeom prst="straightConnector1">
            <a:avLst/>
          </a:prstGeom>
          <a:ln w="31750">
            <a:solidFill>
              <a:srgbClr val="65E0C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14/49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5002028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7" name="Title 1"/>
          <p:cNvSpPr txBox="1">
            <a:spLocks/>
          </p:cNvSpPr>
          <p:nvPr/>
        </p:nvSpPr>
        <p:spPr>
          <a:xfrm>
            <a:off x="0" y="-28575"/>
            <a:ext cx="12192000" cy="1200150"/>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Tridion</a:t>
            </a:r>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Компонент </a:t>
            </a:r>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статьи</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186" y="1549718"/>
            <a:ext cx="3748914" cy="4635812"/>
          </a:xfrm>
          <a:prstGeom prst="rect">
            <a:avLst/>
          </a:prstGeom>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1800" y="1525957"/>
            <a:ext cx="6426108" cy="4316043"/>
          </a:xfrm>
          <a:prstGeom prst="rect">
            <a:avLst/>
          </a:prstGeom>
        </p:spPr>
      </p:pic>
      <p:sp>
        <p:nvSpPr>
          <p:cNvPr id="11" name="Subtitle 2"/>
          <p:cNvSpPr txBox="1">
            <a:spLocks/>
          </p:cNvSpPr>
          <p:nvPr/>
        </p:nvSpPr>
        <p:spPr>
          <a:xfrm>
            <a:off x="6096000" y="6240468"/>
            <a:ext cx="5803901" cy="7994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на сайте</a:t>
            </a:r>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cxnSp>
        <p:nvCxnSpPr>
          <p:cNvPr id="28" name="Straight Arrow Connector 27"/>
          <p:cNvCxnSpPr/>
          <p:nvPr/>
        </p:nvCxnSpPr>
        <p:spPr>
          <a:xfrm>
            <a:off x="2870200" y="2832100"/>
            <a:ext cx="3987800" cy="406400"/>
          </a:xfrm>
          <a:prstGeom prst="straightConnector1">
            <a:avLst/>
          </a:prstGeom>
          <a:ln w="31750">
            <a:solidFill>
              <a:srgbClr val="65E0C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394200" y="3848100"/>
            <a:ext cx="2463800" cy="1384300"/>
          </a:xfrm>
          <a:prstGeom prst="straightConnector1">
            <a:avLst/>
          </a:prstGeom>
          <a:ln w="31750">
            <a:solidFill>
              <a:srgbClr val="65E0C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483100" y="4432301"/>
            <a:ext cx="2374900" cy="1587499"/>
          </a:xfrm>
          <a:prstGeom prst="straightConnector1">
            <a:avLst/>
          </a:prstGeom>
          <a:ln w="31750">
            <a:solidFill>
              <a:srgbClr val="65E0C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p:nvSpPr>
        <p:spPr>
          <a:xfrm>
            <a:off x="-190501" y="6240469"/>
            <a:ext cx="6286501" cy="7994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в </a:t>
            </a:r>
            <a:r>
              <a:rPr lang="en-US"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SDL </a:t>
            </a:r>
            <a:r>
              <a:rPr lang="en-US" dirty="0" err="1"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Tridion</a:t>
            </a:r>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12"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15/49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24235002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 name="Title 1"/>
          <p:cNvSpPr txBox="1">
            <a:spLocks/>
          </p:cNvSpPr>
          <p:nvPr/>
        </p:nvSpPr>
        <p:spPr>
          <a:xfrm>
            <a:off x="0" y="-28575"/>
            <a:ext cx="12192000" cy="1200150"/>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Tridion</a:t>
            </a:r>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Компонент системных требований</a:t>
            </a:r>
          </a:p>
        </p:txBody>
      </p:sp>
      <p:sp>
        <p:nvSpPr>
          <p:cNvPr id="10" name="Subtitle 2"/>
          <p:cNvSpPr txBox="1">
            <a:spLocks/>
          </p:cNvSpPr>
          <p:nvPr/>
        </p:nvSpPr>
        <p:spPr>
          <a:xfrm>
            <a:off x="6096000" y="6240468"/>
            <a:ext cx="5803901" cy="7994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на сайте</a:t>
            </a:r>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127" y="1549718"/>
            <a:ext cx="3593244" cy="4643486"/>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5138" y="1549718"/>
            <a:ext cx="5425624" cy="4711886"/>
          </a:xfrm>
          <a:prstGeom prst="rect">
            <a:avLst/>
          </a:prstGeom>
        </p:spPr>
      </p:pic>
      <p:cxnSp>
        <p:nvCxnSpPr>
          <p:cNvPr id="27" name="Straight Arrow Connector 26"/>
          <p:cNvCxnSpPr/>
          <p:nvPr/>
        </p:nvCxnSpPr>
        <p:spPr>
          <a:xfrm flipV="1">
            <a:off x="2989273" y="4468844"/>
            <a:ext cx="4402127" cy="50362"/>
          </a:xfrm>
          <a:prstGeom prst="straightConnector1">
            <a:avLst/>
          </a:prstGeom>
          <a:ln w="31750">
            <a:solidFill>
              <a:srgbClr val="65E0C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618605" y="2638382"/>
            <a:ext cx="3772795" cy="333392"/>
          </a:xfrm>
          <a:prstGeom prst="straightConnector1">
            <a:avLst/>
          </a:prstGeom>
          <a:ln w="31750">
            <a:solidFill>
              <a:srgbClr val="65E0C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770818" y="3604593"/>
            <a:ext cx="4620582" cy="275878"/>
          </a:xfrm>
          <a:prstGeom prst="straightConnector1">
            <a:avLst/>
          </a:prstGeom>
          <a:ln w="31750">
            <a:solidFill>
              <a:srgbClr val="65E0C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989273" y="5107580"/>
            <a:ext cx="4402127" cy="0"/>
          </a:xfrm>
          <a:prstGeom prst="straightConnector1">
            <a:avLst/>
          </a:prstGeom>
          <a:ln w="31750">
            <a:solidFill>
              <a:srgbClr val="65E0C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2989273" y="5740400"/>
            <a:ext cx="4402127" cy="65680"/>
          </a:xfrm>
          <a:prstGeom prst="straightConnector1">
            <a:avLst/>
          </a:prstGeom>
          <a:ln w="31750">
            <a:solidFill>
              <a:srgbClr val="65E0C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Subtitle 2"/>
          <p:cNvSpPr txBox="1">
            <a:spLocks/>
          </p:cNvSpPr>
          <p:nvPr/>
        </p:nvSpPr>
        <p:spPr>
          <a:xfrm>
            <a:off x="-190501" y="6240469"/>
            <a:ext cx="6286501" cy="7994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в </a:t>
            </a:r>
            <a:r>
              <a:rPr lang="en-US"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SDL </a:t>
            </a:r>
            <a:r>
              <a:rPr lang="en-US" dirty="0" err="1"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Tridion</a:t>
            </a:r>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13"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16/49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23366098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itle 1"/>
          <p:cNvSpPr txBox="1">
            <a:spLocks/>
          </p:cNvSpPr>
          <p:nvPr/>
        </p:nvSpPr>
        <p:spPr>
          <a:xfrm>
            <a:off x="0" y="-28575"/>
            <a:ext cx="12192000" cy="1200150"/>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Tridion</a:t>
            </a:r>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Компонент картинки</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62" y="1547509"/>
            <a:ext cx="4264774" cy="4639878"/>
          </a:xfrm>
          <a:prstGeom prst="rect">
            <a:avLst/>
          </a:prstGeom>
        </p:spPr>
      </p:pic>
      <p:sp>
        <p:nvSpPr>
          <p:cNvPr id="10" name="Subtitle 2"/>
          <p:cNvSpPr txBox="1">
            <a:spLocks/>
          </p:cNvSpPr>
          <p:nvPr/>
        </p:nvSpPr>
        <p:spPr>
          <a:xfrm>
            <a:off x="6096000" y="6240468"/>
            <a:ext cx="5803901" cy="7994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на сайте</a:t>
            </a:r>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2069" y="1547509"/>
            <a:ext cx="4471762" cy="4692959"/>
          </a:xfrm>
          <a:prstGeom prst="rect">
            <a:avLst/>
          </a:prstGeom>
        </p:spPr>
      </p:pic>
      <p:cxnSp>
        <p:nvCxnSpPr>
          <p:cNvPr id="17" name="Straight Arrow Connector 16"/>
          <p:cNvCxnSpPr/>
          <p:nvPr/>
        </p:nvCxnSpPr>
        <p:spPr>
          <a:xfrm flipV="1">
            <a:off x="4227515" y="5120280"/>
            <a:ext cx="3098180" cy="23220"/>
          </a:xfrm>
          <a:prstGeom prst="straightConnector1">
            <a:avLst/>
          </a:prstGeom>
          <a:ln w="31750">
            <a:solidFill>
              <a:srgbClr val="65E0C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Subtitle 2"/>
          <p:cNvSpPr txBox="1">
            <a:spLocks/>
          </p:cNvSpPr>
          <p:nvPr/>
        </p:nvSpPr>
        <p:spPr>
          <a:xfrm>
            <a:off x="-190501" y="6240469"/>
            <a:ext cx="6286501" cy="7994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в </a:t>
            </a:r>
            <a:r>
              <a:rPr lang="en-US"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SDL </a:t>
            </a:r>
            <a:r>
              <a:rPr lang="en-US" dirty="0" err="1"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Tridion</a:t>
            </a:r>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9"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17/49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2932596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itle 1"/>
          <p:cNvSpPr txBox="1">
            <a:spLocks/>
          </p:cNvSpPr>
          <p:nvPr/>
        </p:nvSpPr>
        <p:spPr>
          <a:xfrm>
            <a:off x="-12700" y="-28575"/>
            <a:ext cx="12192000" cy="1200150"/>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en-US"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Tridion</a:t>
            </a:r>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62" y="1547508"/>
            <a:ext cx="6365378" cy="4840592"/>
          </a:xfrm>
          <a:prstGeom prst="rect">
            <a:avLst/>
          </a:prstGeom>
        </p:spPr>
      </p:pic>
      <p:sp>
        <p:nvSpPr>
          <p:cNvPr id="3" name="Subtitle 2"/>
          <p:cNvSpPr>
            <a:spLocks noGrp="1"/>
          </p:cNvSpPr>
          <p:nvPr>
            <p:ph type="subTitle" idx="1"/>
          </p:nvPr>
        </p:nvSpPr>
        <p:spPr>
          <a:xfrm>
            <a:off x="7581900" y="2373745"/>
            <a:ext cx="4262001" cy="944863"/>
          </a:xfrm>
        </p:spPr>
        <p:txBody>
          <a:bodyPr>
            <a:normAutofit fontScale="92500"/>
          </a:bodyPr>
          <a:lstStyle/>
          <a:p>
            <a:r>
              <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Редактировать текст можно</a:t>
            </a:r>
            <a:r>
              <a:rPr lang="en-US"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 </a:t>
            </a:r>
            <a:r>
              <a:rPr lang="ru-RU" dirty="0">
                <a:solidFill>
                  <a:srgbClr val="0F8F6F"/>
                </a:solidFill>
                <a:latin typeface="Meiryo UI" panose="020B0604030504040204" pitchFamily="34" charset="-128"/>
                <a:ea typeface="Meiryo UI" panose="020B0604030504040204" pitchFamily="34" charset="-128"/>
                <a:cs typeface="Meiryo UI" panose="020B0604030504040204" pitchFamily="34" charset="-128"/>
              </a:rPr>
              <a:t/>
            </a:r>
            <a:br>
              <a:rPr lang="ru-RU" dirty="0">
                <a:solidFill>
                  <a:srgbClr val="0F8F6F"/>
                </a:solidFill>
                <a:latin typeface="Meiryo UI" panose="020B0604030504040204" pitchFamily="34" charset="-128"/>
                <a:ea typeface="Meiryo UI" panose="020B0604030504040204" pitchFamily="34" charset="-128"/>
                <a:cs typeface="Meiryo UI" panose="020B0604030504040204" pitchFamily="34" charset="-128"/>
              </a:rPr>
            </a:br>
            <a:r>
              <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в </a:t>
            </a:r>
            <a:r>
              <a:rPr lang="en-US"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SDL </a:t>
            </a:r>
            <a:r>
              <a:rPr lang="en-US" dirty="0" err="1"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Tridion</a:t>
            </a:r>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cxnSp>
        <p:nvCxnSpPr>
          <p:cNvPr id="5" name="Straight Arrow Connector 4"/>
          <p:cNvCxnSpPr/>
          <p:nvPr/>
        </p:nvCxnSpPr>
        <p:spPr>
          <a:xfrm flipH="1">
            <a:off x="7340600" y="3342601"/>
            <a:ext cx="2616201" cy="746799"/>
          </a:xfrm>
          <a:prstGeom prst="straightConnector1">
            <a:avLst/>
          </a:prstGeom>
          <a:ln w="31750">
            <a:solidFill>
              <a:srgbClr val="65E0C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7298779" y="3342601"/>
            <a:ext cx="2898030" cy="1216699"/>
          </a:xfrm>
          <a:prstGeom prst="straightConnector1">
            <a:avLst/>
          </a:prstGeom>
          <a:ln w="31750">
            <a:solidFill>
              <a:srgbClr val="65E0C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7338471" y="3329354"/>
            <a:ext cx="3095069" cy="1712546"/>
          </a:xfrm>
          <a:prstGeom prst="straightConnector1">
            <a:avLst/>
          </a:prstGeom>
          <a:ln w="31750">
            <a:solidFill>
              <a:srgbClr val="65E0C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298779" y="3342601"/>
            <a:ext cx="3331121" cy="2740699"/>
          </a:xfrm>
          <a:prstGeom prst="straightConnector1">
            <a:avLst/>
          </a:prstGeom>
          <a:ln w="31750">
            <a:solidFill>
              <a:srgbClr val="65E0C1"/>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18/49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7227357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p:cNvSpPr txBox="1">
            <a:spLocks/>
          </p:cNvSpPr>
          <p:nvPr/>
        </p:nvSpPr>
        <p:spPr>
          <a:xfrm>
            <a:off x="-12700" y="-28575"/>
            <a:ext cx="12192000" cy="1200150"/>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Trados</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10" name="Subtitle 2"/>
          <p:cNvSpPr txBox="1">
            <a:spLocks/>
          </p:cNvSpPr>
          <p:nvPr/>
        </p:nvSpPr>
        <p:spPr>
          <a:xfrm>
            <a:off x="182866" y="2766275"/>
            <a:ext cx="1679070" cy="7166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2000" b="1"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Память переводов</a:t>
            </a:r>
            <a:endParaRPr lang="ru-RU" sz="2000" b="1"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11" name="Subtitle 2"/>
          <p:cNvSpPr txBox="1">
            <a:spLocks/>
          </p:cNvSpPr>
          <p:nvPr/>
        </p:nvSpPr>
        <p:spPr>
          <a:xfrm>
            <a:off x="10119047" y="3012506"/>
            <a:ext cx="1610838" cy="13923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2000" b="1" dirty="0" err="1"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Термбазы</a:t>
            </a:r>
            <a:endParaRPr lang="en-US" sz="2000" b="1"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12" name="Subtitle 2"/>
          <p:cNvSpPr txBox="1">
            <a:spLocks/>
          </p:cNvSpPr>
          <p:nvPr/>
        </p:nvSpPr>
        <p:spPr>
          <a:xfrm>
            <a:off x="10119046" y="5618812"/>
            <a:ext cx="2055156" cy="7166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Autosuggest</a:t>
            </a:r>
            <a:endParaRPr lang="ru-RU" sz="2000" b="1" dirty="0">
              <a:latin typeface="Meiryo UI" panose="020B0604030504040204" pitchFamily="34" charset="-128"/>
              <a:ea typeface="Meiryo UI" panose="020B0604030504040204" pitchFamily="34" charset="-128"/>
              <a:cs typeface="Meiryo UI" panose="020B0604030504040204" pitchFamily="34" charset="-128"/>
            </a:endParaRPr>
          </a:p>
        </p:txBody>
      </p:sp>
      <p:grpSp>
        <p:nvGrpSpPr>
          <p:cNvPr id="5" name="Group 4"/>
          <p:cNvGrpSpPr/>
          <p:nvPr/>
        </p:nvGrpSpPr>
        <p:grpSpPr>
          <a:xfrm>
            <a:off x="1980935" y="1267189"/>
            <a:ext cx="7976908" cy="5214516"/>
            <a:chOff x="1980935" y="1267189"/>
            <a:chExt cx="7976908" cy="5214516"/>
          </a:xfrm>
        </p:grpSpPr>
        <p:grpSp>
          <p:nvGrpSpPr>
            <p:cNvPr id="3" name="Group 2"/>
            <p:cNvGrpSpPr/>
            <p:nvPr/>
          </p:nvGrpSpPr>
          <p:grpSpPr>
            <a:xfrm>
              <a:off x="1980935" y="1267189"/>
              <a:ext cx="7976908" cy="5214516"/>
              <a:chOff x="1980935" y="1267189"/>
              <a:chExt cx="7976908" cy="5214516"/>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0935" y="1267189"/>
                <a:ext cx="7976908" cy="5214516"/>
              </a:xfrm>
              <a:prstGeom prst="rect">
                <a:avLst/>
              </a:prstGeom>
            </p:spPr>
          </p:pic>
          <p:sp>
            <p:nvSpPr>
              <p:cNvPr id="2" name="Rectangle 1"/>
              <p:cNvSpPr/>
              <p:nvPr/>
            </p:nvSpPr>
            <p:spPr>
              <a:xfrm>
                <a:off x="7843100" y="2960046"/>
                <a:ext cx="1602557" cy="1168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 name="Rectangle 3"/>
            <p:cNvSpPr/>
            <p:nvPr/>
          </p:nvSpPr>
          <p:spPr>
            <a:xfrm>
              <a:off x="7249212" y="5429839"/>
              <a:ext cx="2215299" cy="141403"/>
            </a:xfrm>
            <a:prstGeom prst="rect">
              <a:avLst/>
            </a:prstGeom>
            <a:solidFill>
              <a:srgbClr val="ADD8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3"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19/49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260244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Subtitle 2"/>
          <p:cNvSpPr txBox="1">
            <a:spLocks/>
          </p:cNvSpPr>
          <p:nvPr/>
        </p:nvSpPr>
        <p:spPr>
          <a:xfrm>
            <a:off x="667507" y="1422376"/>
            <a:ext cx="9928352" cy="475758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36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Содержание</a:t>
            </a:r>
            <a:r>
              <a:rPr lang="en-US"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
            </a:r>
            <a:br>
              <a:rPr lang="en-US"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br>
            <a:endPar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endParaRPr>
          </a:p>
          <a:p>
            <a:pPr marL="914400" lvl="1" indent="-457200" algn="l">
              <a:lnSpc>
                <a:spcPct val="150000"/>
              </a:lnSpc>
              <a:buFont typeface="+mj-lt"/>
              <a:buAutoNum type="arabicPeriod"/>
            </a:pPr>
            <a:r>
              <a:rPr lang="ru-RU" dirty="0" smtClean="0">
                <a:latin typeface="Meiryo UI" panose="020B0604030504040204" pitchFamily="34" charset="-128"/>
                <a:ea typeface="Meiryo UI" panose="020B0604030504040204" pitchFamily="34" charset="-128"/>
                <a:cs typeface="Meiryo UI" panose="020B0604030504040204" pitchFamily="34" charset="-128"/>
              </a:rPr>
              <a:t>Сайт технической поддержки Лаборатории Касперского</a:t>
            </a:r>
          </a:p>
          <a:p>
            <a:pPr marL="914400" lvl="1" indent="-457200" algn="l">
              <a:lnSpc>
                <a:spcPct val="150000"/>
              </a:lnSpc>
              <a:buFont typeface="+mj-lt"/>
              <a:buAutoNum type="arabicPeriod"/>
            </a:pPr>
            <a:r>
              <a:rPr lang="ru-RU" dirty="0" smtClean="0">
                <a:latin typeface="Meiryo UI" panose="020B0604030504040204" pitchFamily="34" charset="-128"/>
                <a:ea typeface="Meiryo UI" panose="020B0604030504040204" pitchFamily="34" charset="-128"/>
                <a:cs typeface="Meiryo UI" panose="020B0604030504040204" pitchFamily="34" charset="-128"/>
              </a:rPr>
              <a:t>Локализация сайта</a:t>
            </a:r>
          </a:p>
          <a:p>
            <a:pPr marL="1371600" lvl="2" indent="-457200" algn="l">
              <a:lnSpc>
                <a:spcPct val="150000"/>
              </a:lnSpc>
              <a:buFont typeface="+mj-lt"/>
              <a:buAutoNum type="alphaLcPeriod"/>
            </a:pPr>
            <a:r>
              <a:rPr lang="en-US" dirty="0" smtClean="0">
                <a:latin typeface="Meiryo UI" panose="020B0604030504040204" pitchFamily="34" charset="-128"/>
                <a:ea typeface="Meiryo UI" panose="020B0604030504040204" pitchFamily="34" charset="-128"/>
                <a:cs typeface="Meiryo UI" panose="020B0604030504040204" pitchFamily="34" charset="-128"/>
              </a:rPr>
              <a:t>SDL</a:t>
            </a:r>
            <a:r>
              <a:rPr lang="ru-RU" dirty="0" smtClean="0">
                <a:latin typeface="Meiryo UI" panose="020B0604030504040204" pitchFamily="34" charset="-128"/>
                <a:ea typeface="Meiryo UI" panose="020B0604030504040204" pitchFamily="34" charset="-128"/>
                <a:cs typeface="Meiryo UI" panose="020B0604030504040204" pitchFamily="34" charset="-128"/>
              </a:rPr>
              <a:t> </a:t>
            </a:r>
            <a:r>
              <a:rPr lang="en-US" dirty="0" err="1" smtClean="0">
                <a:latin typeface="Meiryo UI" panose="020B0604030504040204" pitchFamily="34" charset="-128"/>
                <a:ea typeface="Meiryo UI" panose="020B0604030504040204" pitchFamily="34" charset="-128"/>
                <a:cs typeface="Meiryo UI" panose="020B0604030504040204" pitchFamily="34" charset="-128"/>
              </a:rPr>
              <a:t>Tridion</a:t>
            </a:r>
            <a:r>
              <a:rPr lang="ru-RU" dirty="0" smtClean="0">
                <a:latin typeface="Meiryo UI" panose="020B0604030504040204" pitchFamily="34" charset="-128"/>
                <a:ea typeface="Meiryo UI" panose="020B0604030504040204" pitchFamily="34" charset="-128"/>
                <a:cs typeface="Meiryo UI" panose="020B0604030504040204" pitchFamily="34" charset="-128"/>
              </a:rPr>
              <a:t> и </a:t>
            </a:r>
            <a:r>
              <a:rPr lang="en-US" dirty="0" smtClean="0">
                <a:latin typeface="Meiryo UI" panose="020B0604030504040204" pitchFamily="34" charset="-128"/>
                <a:ea typeface="Meiryo UI" panose="020B0604030504040204" pitchFamily="34" charset="-128"/>
                <a:cs typeface="Meiryo UI" panose="020B0604030504040204" pitchFamily="34" charset="-128"/>
              </a:rPr>
              <a:t>SDL </a:t>
            </a:r>
            <a:r>
              <a:rPr lang="en-US" dirty="0" err="1">
                <a:latin typeface="Meiryo UI" panose="020B0604030504040204" pitchFamily="34" charset="-128"/>
                <a:ea typeface="Meiryo UI" panose="020B0604030504040204" pitchFamily="34" charset="-128"/>
                <a:cs typeface="Meiryo UI" panose="020B0604030504040204" pitchFamily="34" charset="-128"/>
              </a:rPr>
              <a:t>Trados</a:t>
            </a:r>
            <a:endParaRPr lang="ru-RU" dirty="0">
              <a:latin typeface="Meiryo UI" panose="020B0604030504040204" pitchFamily="34" charset="-128"/>
              <a:ea typeface="Meiryo UI" panose="020B0604030504040204" pitchFamily="34" charset="-128"/>
              <a:cs typeface="Meiryo UI" panose="020B0604030504040204" pitchFamily="34" charset="-128"/>
            </a:endParaRPr>
          </a:p>
          <a:p>
            <a:pPr marL="1371600" lvl="2" indent="-457200" algn="l">
              <a:lnSpc>
                <a:spcPct val="150000"/>
              </a:lnSpc>
              <a:buFont typeface="+mj-lt"/>
              <a:buAutoNum type="alphaLcPeriod"/>
            </a:pPr>
            <a:r>
              <a:rPr lang="ru-RU" dirty="0">
                <a:latin typeface="Meiryo UI" panose="020B0604030504040204" pitchFamily="34" charset="-128"/>
                <a:ea typeface="Meiryo UI" panose="020B0604030504040204" pitchFamily="34" charset="-128"/>
                <a:cs typeface="Meiryo UI" panose="020B0604030504040204" pitchFamily="34" charset="-128"/>
              </a:rPr>
              <a:t>Локализация </a:t>
            </a:r>
            <a:r>
              <a:rPr lang="ru-RU" dirty="0" smtClean="0">
                <a:latin typeface="Meiryo UI" panose="020B0604030504040204" pitchFamily="34" charset="-128"/>
                <a:ea typeface="Meiryo UI" panose="020B0604030504040204" pitchFamily="34" charset="-128"/>
                <a:cs typeface="Meiryo UI" panose="020B0604030504040204" pitchFamily="34" charset="-128"/>
              </a:rPr>
              <a:t>скриншотов. Виртуальные машины</a:t>
            </a:r>
            <a:endParaRPr lang="ru-RU" dirty="0">
              <a:latin typeface="Meiryo UI" panose="020B0604030504040204" pitchFamily="34" charset="-128"/>
              <a:ea typeface="Meiryo UI" panose="020B0604030504040204" pitchFamily="34" charset="-128"/>
              <a:cs typeface="Meiryo UI" panose="020B0604030504040204" pitchFamily="34" charset="-128"/>
            </a:endParaRPr>
          </a:p>
          <a:p>
            <a:pPr marL="914400" lvl="1" indent="-457200" algn="l">
              <a:lnSpc>
                <a:spcPct val="150000"/>
              </a:lnSpc>
              <a:buFont typeface="+mj-lt"/>
              <a:buAutoNum type="arabicPeriod"/>
            </a:pPr>
            <a:r>
              <a:rPr lang="ru-RU" dirty="0" smtClean="0">
                <a:latin typeface="Meiryo UI" panose="020B0604030504040204" pitchFamily="34" charset="-128"/>
                <a:ea typeface="Meiryo UI" panose="020B0604030504040204" pitchFamily="34" charset="-128"/>
                <a:cs typeface="Meiryo UI" panose="020B0604030504040204" pitchFamily="34" charset="-128"/>
              </a:rPr>
              <a:t>Поддержание актуальности контента</a:t>
            </a:r>
            <a:endParaRPr lang="en-US" dirty="0" smtClean="0">
              <a:latin typeface="Meiryo UI" panose="020B0604030504040204" pitchFamily="34" charset="-128"/>
              <a:ea typeface="Meiryo UI" panose="020B0604030504040204" pitchFamily="34" charset="-128"/>
              <a:cs typeface="Meiryo UI" panose="020B0604030504040204" pitchFamily="34" charset="-128"/>
            </a:endParaRPr>
          </a:p>
          <a:p>
            <a:pPr marL="1371600" lvl="2" indent="-457200" algn="l">
              <a:lnSpc>
                <a:spcPct val="150000"/>
              </a:lnSpc>
              <a:buFont typeface="+mj-lt"/>
              <a:buAutoNum type="alphaLcPeriod"/>
            </a:pPr>
            <a:r>
              <a:rPr lang="ru-RU" dirty="0" smtClean="0">
                <a:latin typeface="Meiryo UI" panose="020B0604030504040204" pitchFamily="34" charset="-128"/>
                <a:ea typeface="Meiryo UI" panose="020B0604030504040204" pitchFamily="34" charset="-128"/>
                <a:cs typeface="Meiryo UI" panose="020B0604030504040204" pitchFamily="34" charset="-128"/>
              </a:rPr>
              <a:t>Работа с заявками. </a:t>
            </a:r>
            <a:r>
              <a:rPr lang="en-US" dirty="0" smtClean="0">
                <a:latin typeface="Meiryo UI" panose="020B0604030504040204" pitchFamily="34" charset="-128"/>
                <a:ea typeface="Meiryo UI" panose="020B0604030504040204" pitchFamily="34" charset="-128"/>
                <a:cs typeface="Meiryo UI" panose="020B0604030504040204" pitchFamily="34" charset="-128"/>
              </a:rPr>
              <a:t>Microsoft Outlook vs. JIRA Service Desk</a:t>
            </a:r>
            <a:endParaRPr lang="ru-RU" dirty="0">
              <a:latin typeface="Meiryo UI" panose="020B0604030504040204" pitchFamily="34" charset="-128"/>
              <a:ea typeface="Meiryo UI" panose="020B0604030504040204" pitchFamily="34" charset="-128"/>
              <a:cs typeface="Meiryo UI" panose="020B0604030504040204" pitchFamily="34" charset="-128"/>
            </a:endParaRPr>
          </a:p>
          <a:p>
            <a:pPr marL="1371600" lvl="2" indent="-457200" algn="l">
              <a:lnSpc>
                <a:spcPct val="150000"/>
              </a:lnSpc>
              <a:buFont typeface="+mj-lt"/>
              <a:buAutoNum type="alphaLcPeriod"/>
            </a:pPr>
            <a:r>
              <a:rPr lang="ru-RU" dirty="0" smtClean="0">
                <a:latin typeface="Meiryo UI" panose="020B0604030504040204" pitchFamily="34" charset="-128"/>
                <a:ea typeface="Meiryo UI" panose="020B0604030504040204" pitchFamily="34" charset="-128"/>
                <a:cs typeface="Meiryo UI" panose="020B0604030504040204" pitchFamily="34" charset="-128"/>
              </a:rPr>
              <a:t>Хранение и систематизация информации. </a:t>
            </a:r>
            <a:r>
              <a:rPr lang="en-US" dirty="0" smtClean="0">
                <a:latin typeface="Meiryo UI" panose="020B0604030504040204" pitchFamily="34" charset="-128"/>
                <a:ea typeface="Meiryo UI" panose="020B0604030504040204" pitchFamily="34" charset="-128"/>
                <a:cs typeface="Meiryo UI" panose="020B0604030504040204" pitchFamily="34" charset="-128"/>
              </a:rPr>
              <a:t>Confluence</a:t>
            </a:r>
            <a:endParaRPr lang="ru-RU" dirty="0" smtClean="0">
              <a:latin typeface="Meiryo UI" panose="020B0604030504040204" pitchFamily="34" charset="-128"/>
              <a:ea typeface="Meiryo UI" panose="020B0604030504040204" pitchFamily="34" charset="-128"/>
              <a:cs typeface="Meiryo UI" panose="020B0604030504040204" pitchFamily="34" charset="-128"/>
            </a:endParaRPr>
          </a:p>
          <a:p>
            <a:pPr lvl="1" algn="l">
              <a:lnSpc>
                <a:spcPct val="150000"/>
              </a:lnSpc>
            </a:pPr>
            <a:r>
              <a:rPr lang="en-US" dirty="0" smtClean="0">
                <a:latin typeface="Meiryo UI" panose="020B0604030504040204" pitchFamily="34" charset="-128"/>
                <a:ea typeface="Meiryo UI" panose="020B0604030504040204" pitchFamily="34" charset="-128"/>
                <a:cs typeface="Meiryo UI" panose="020B0604030504040204" pitchFamily="34" charset="-128"/>
              </a:rPr>
              <a:t> </a:t>
            </a:r>
          </a:p>
          <a:p>
            <a:pPr marL="914400" lvl="1" indent="-457200" algn="l">
              <a:lnSpc>
                <a:spcPct val="150000"/>
              </a:lnSpc>
              <a:buFont typeface="+mj-lt"/>
              <a:buAutoNum type="arabicPeriod"/>
            </a:pPr>
            <a:endParaRPr lang="ru-RU" dirty="0" smtClean="0">
              <a:latin typeface="Meiryo UI" panose="020B0604030504040204" pitchFamily="34" charset="-128"/>
              <a:ea typeface="Meiryo UI" panose="020B0604030504040204" pitchFamily="34" charset="-128"/>
              <a:cs typeface="Meiryo UI" panose="020B0604030504040204" pitchFamily="34" charset="-128"/>
            </a:endParaRPr>
          </a:p>
        </p:txBody>
      </p:sp>
      <p:sp>
        <p:nvSpPr>
          <p:cNvPr id="5" name="Slide Number Placeholder 1"/>
          <p:cNvSpPr>
            <a:spLocks noGrp="1"/>
          </p:cNvSpPr>
          <p:nvPr>
            <p:ph type="sldNum" sz="quarter" idx="12"/>
          </p:nvPr>
        </p:nvSpPr>
        <p:spPr>
          <a:xfrm>
            <a:off x="113546" y="6413217"/>
            <a:ext cx="2743200" cy="365125"/>
          </a:xfrm>
        </p:spPr>
        <p:txBody>
          <a:bodyPr/>
          <a:lstStyle/>
          <a:p>
            <a:pPr algn="l"/>
            <a:r>
              <a:rPr lang="ru-RU" sz="1400" dirty="0">
                <a:latin typeface="Meiryo UI" panose="020B0604030504040204" pitchFamily="34" charset="-128"/>
                <a:ea typeface="Meiryo UI" panose="020B0604030504040204" pitchFamily="34" charset="-128"/>
                <a:cs typeface="Meiryo UI" panose="020B0604030504040204" pitchFamily="34" charset="-128"/>
              </a:rPr>
              <a:t>2</a:t>
            </a:r>
            <a:r>
              <a:rPr lang="ru-RU" sz="1400" dirty="0" smtClean="0">
                <a:latin typeface="Meiryo UI" panose="020B0604030504040204" pitchFamily="34" charset="-128"/>
                <a:ea typeface="Meiryo UI" panose="020B0604030504040204" pitchFamily="34" charset="-128"/>
                <a:cs typeface="Meiryo UI" panose="020B0604030504040204" pitchFamily="34" charset="-128"/>
              </a:rPr>
              <a:t>/49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646818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315" y="3047954"/>
            <a:ext cx="2381604" cy="1920461"/>
          </a:xfrm>
          <a:prstGeom prst="rect">
            <a:avLst/>
          </a:prstGeom>
          <a:ln w="3175">
            <a:solidFill>
              <a:schemeClr val="bg1">
                <a:lumMod val="85000"/>
              </a:schemeClr>
            </a:solid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6981" y="3047954"/>
            <a:ext cx="2578819" cy="1920461"/>
          </a:xfrm>
          <a:prstGeom prst="rect">
            <a:avLst/>
          </a:prstGeom>
        </p:spPr>
      </p:pic>
      <p:sp>
        <p:nvSpPr>
          <p:cNvPr id="6" name="Subtitle 2"/>
          <p:cNvSpPr>
            <a:spLocks noGrp="1"/>
          </p:cNvSpPr>
          <p:nvPr>
            <p:ph type="subTitle" idx="1"/>
          </p:nvPr>
        </p:nvSpPr>
        <p:spPr>
          <a:xfrm>
            <a:off x="173712" y="5559833"/>
            <a:ext cx="3512388" cy="512762"/>
          </a:xfrm>
        </p:spPr>
        <p:txBody>
          <a:bodyPr>
            <a:normAutofit lnSpcReduction="10000"/>
          </a:bodyPr>
          <a:lstStyle/>
          <a:p>
            <a:r>
              <a:rPr lang="en-US"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SDL </a:t>
            </a:r>
            <a:r>
              <a:rPr lang="en-US" sz="3200" dirty="0" err="1"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Tridion</a:t>
            </a:r>
            <a:endParaRPr lang="ru-RU" sz="32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7" name="Subtitle 2"/>
          <p:cNvSpPr txBox="1">
            <a:spLocks/>
          </p:cNvSpPr>
          <p:nvPr/>
        </p:nvSpPr>
        <p:spPr>
          <a:xfrm>
            <a:off x="3815222" y="5559833"/>
            <a:ext cx="3512388" cy="512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SDL </a:t>
            </a:r>
            <a:r>
              <a:rPr lang="en-US" sz="3200" dirty="0" err="1"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Trados</a:t>
            </a:r>
            <a:endParaRPr lang="ru-RU" sz="32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8" name="Subtitle 2"/>
          <p:cNvSpPr txBox="1">
            <a:spLocks/>
          </p:cNvSpPr>
          <p:nvPr/>
        </p:nvSpPr>
        <p:spPr>
          <a:xfrm>
            <a:off x="9296245" y="4573843"/>
            <a:ext cx="2074984" cy="512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ru-RU" sz="32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10" name="Plus 9"/>
          <p:cNvSpPr/>
          <p:nvPr/>
        </p:nvSpPr>
        <p:spPr>
          <a:xfrm>
            <a:off x="3458911" y="3737523"/>
            <a:ext cx="531078" cy="508895"/>
          </a:xfrm>
          <a:prstGeom prst="mathPlus">
            <a:avLst/>
          </a:prstGeom>
          <a:solidFill>
            <a:srgbClr val="0F8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6188" y="2892508"/>
            <a:ext cx="2846267" cy="1872707"/>
          </a:xfrm>
          <a:prstGeom prst="rect">
            <a:avLst/>
          </a:prstGeom>
        </p:spPr>
      </p:pic>
      <p:sp>
        <p:nvSpPr>
          <p:cNvPr id="17" name="Equal 16"/>
          <p:cNvSpPr/>
          <p:nvPr/>
        </p:nvSpPr>
        <p:spPr>
          <a:xfrm>
            <a:off x="7161142" y="3824121"/>
            <a:ext cx="575712" cy="335700"/>
          </a:xfrm>
          <a:prstGeom prst="mathEqual">
            <a:avLst/>
          </a:prstGeom>
          <a:solidFill>
            <a:srgbClr val="0F8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0862" y="2694585"/>
            <a:ext cx="3479764" cy="2256574"/>
          </a:xfrm>
          <a:prstGeom prst="rect">
            <a:avLst/>
          </a:prstGeom>
          <a:gradFill>
            <a:gsLst>
              <a:gs pos="37000">
                <a:srgbClr val="65E0C1"/>
              </a:gs>
              <a:gs pos="0">
                <a:schemeClr val="accent1">
                  <a:lumMod val="5000"/>
                  <a:lumOff val="95000"/>
                </a:schemeClr>
              </a:gs>
              <a:gs pos="58000">
                <a:srgbClr val="65E0C1"/>
              </a:gs>
              <a:gs pos="83000">
                <a:srgbClr val="65E0C1"/>
              </a:gs>
              <a:gs pos="100000">
                <a:schemeClr val="accent1">
                  <a:lumMod val="30000"/>
                  <a:lumOff val="70000"/>
                </a:schemeClr>
              </a:gs>
            </a:gsLst>
            <a:lin ang="5400000" scaled="1"/>
          </a:gradFill>
        </p:spPr>
      </p:pic>
      <p:sp>
        <p:nvSpPr>
          <p:cNvPr id="13" name="Title 1"/>
          <p:cNvSpPr txBox="1">
            <a:spLocks/>
          </p:cNvSpPr>
          <p:nvPr/>
        </p:nvSpPr>
        <p:spPr>
          <a:xfrm>
            <a:off x="-12700" y="-28575"/>
            <a:ext cx="12192000" cy="1200150"/>
          </a:xfrm>
          <a:prstGeom prst="rect">
            <a:avLst/>
          </a:prstGeom>
          <a:blipFill>
            <a:blip r:embed="rId7"/>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en-US"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Tridion</a:t>
            </a:r>
            <a:r>
              <a:rPr lang="en-US"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и </a:t>
            </a:r>
            <a:r>
              <a:rPr lang="en-US"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Trados</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12"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20/49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92258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10"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8" name="Title 1"/>
          <p:cNvSpPr txBox="1">
            <a:spLocks/>
          </p:cNvSpPr>
          <p:nvPr/>
        </p:nvSpPr>
        <p:spPr>
          <a:xfrm>
            <a:off x="-12700" y="-28575"/>
            <a:ext cx="12192000" cy="1200150"/>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en-US"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Tridion</a:t>
            </a:r>
            <a:r>
              <a:rPr lang="en-US"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и </a:t>
            </a:r>
            <a:r>
              <a:rPr lang="en-US"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Trados</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5" name="Subtitle 2"/>
          <p:cNvSpPr>
            <a:spLocks noGrp="1"/>
          </p:cNvSpPr>
          <p:nvPr>
            <p:ph type="subTitle" idx="1"/>
          </p:nvPr>
        </p:nvSpPr>
        <p:spPr>
          <a:xfrm>
            <a:off x="372232" y="4838335"/>
            <a:ext cx="1885278" cy="934469"/>
          </a:xfrm>
        </p:spPr>
        <p:txBody>
          <a:bodyPr>
            <a:normAutofit lnSpcReduction="10000"/>
          </a:bodyPr>
          <a:lstStyle/>
          <a:p>
            <a:pPr>
              <a:lnSpc>
                <a:spcPct val="120000"/>
              </a:lnSpc>
            </a:pPr>
            <a:r>
              <a:rPr lang="en-US" sz="3200" dirty="0" err="1"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Tridion</a:t>
            </a:r>
            <a: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
            </a:r>
            <a:b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br>
            <a:r>
              <a:rPr lang="en-US" sz="15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xml, UTF</a:t>
            </a:r>
            <a:r>
              <a:rPr lang="ru-RU" sz="15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a:t>
            </a:r>
            <a:r>
              <a:rPr lang="en-US" sz="15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16</a:t>
            </a:r>
            <a:endParaRPr lang="ru-RU" sz="15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8" name="Right Arrow 7"/>
          <p:cNvSpPr/>
          <p:nvPr/>
        </p:nvSpPr>
        <p:spPr>
          <a:xfrm>
            <a:off x="2272180" y="3841623"/>
            <a:ext cx="489204" cy="207492"/>
          </a:xfrm>
          <a:prstGeom prst="rightArrow">
            <a:avLst/>
          </a:prstGeom>
          <a:solidFill>
            <a:srgbClr val="0F8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Right Arrow 11"/>
          <p:cNvSpPr/>
          <p:nvPr/>
        </p:nvSpPr>
        <p:spPr>
          <a:xfrm>
            <a:off x="4877338" y="3841623"/>
            <a:ext cx="489204" cy="207492"/>
          </a:xfrm>
          <a:prstGeom prst="rightArrow">
            <a:avLst/>
          </a:prstGeom>
          <a:solidFill>
            <a:srgbClr val="0F8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Right Arrow 12"/>
          <p:cNvSpPr/>
          <p:nvPr/>
        </p:nvSpPr>
        <p:spPr>
          <a:xfrm>
            <a:off x="6904133" y="3841623"/>
            <a:ext cx="489204" cy="207492"/>
          </a:xfrm>
          <a:prstGeom prst="rightArrow">
            <a:avLst/>
          </a:prstGeom>
          <a:solidFill>
            <a:srgbClr val="0F8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Right Arrow 13"/>
          <p:cNvSpPr/>
          <p:nvPr/>
        </p:nvSpPr>
        <p:spPr>
          <a:xfrm>
            <a:off x="9407053" y="3884976"/>
            <a:ext cx="489204" cy="207492"/>
          </a:xfrm>
          <a:prstGeom prst="rightArrow">
            <a:avLst/>
          </a:prstGeom>
          <a:solidFill>
            <a:srgbClr val="0F8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Subtitle 2"/>
          <p:cNvSpPr txBox="1">
            <a:spLocks/>
          </p:cNvSpPr>
          <p:nvPr/>
        </p:nvSpPr>
        <p:spPr>
          <a:xfrm>
            <a:off x="950508" y="2540662"/>
            <a:ext cx="795032" cy="512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1</a:t>
            </a:r>
            <a:endParaRPr lang="ru-RU" sz="32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19" name="Subtitle 2"/>
          <p:cNvSpPr txBox="1">
            <a:spLocks/>
          </p:cNvSpPr>
          <p:nvPr/>
        </p:nvSpPr>
        <p:spPr>
          <a:xfrm>
            <a:off x="3351163" y="2540662"/>
            <a:ext cx="795032" cy="512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ru-RU" sz="32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20" name="Subtitle 2"/>
          <p:cNvSpPr txBox="1">
            <a:spLocks/>
          </p:cNvSpPr>
          <p:nvPr/>
        </p:nvSpPr>
        <p:spPr>
          <a:xfrm>
            <a:off x="3395785" y="2540662"/>
            <a:ext cx="795032" cy="512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2</a:t>
            </a:r>
            <a:endParaRPr lang="ru-RU" sz="32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21" name="Subtitle 2"/>
          <p:cNvSpPr txBox="1">
            <a:spLocks/>
          </p:cNvSpPr>
          <p:nvPr/>
        </p:nvSpPr>
        <p:spPr>
          <a:xfrm>
            <a:off x="5710524" y="2540662"/>
            <a:ext cx="795032" cy="512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3</a:t>
            </a:r>
            <a:endParaRPr lang="ru-RU" sz="32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22" name="Subtitle 2"/>
          <p:cNvSpPr txBox="1">
            <a:spLocks/>
          </p:cNvSpPr>
          <p:nvPr/>
        </p:nvSpPr>
        <p:spPr>
          <a:xfrm>
            <a:off x="8069884" y="2540662"/>
            <a:ext cx="795032" cy="512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4</a:t>
            </a:r>
            <a:endParaRPr lang="ru-RU" sz="32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23" name="Subtitle 2"/>
          <p:cNvSpPr txBox="1">
            <a:spLocks/>
          </p:cNvSpPr>
          <p:nvPr/>
        </p:nvSpPr>
        <p:spPr>
          <a:xfrm>
            <a:off x="10383639" y="2546905"/>
            <a:ext cx="795032" cy="512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3200" dirty="0">
                <a:solidFill>
                  <a:srgbClr val="0F8F6F"/>
                </a:solidFill>
                <a:latin typeface="Meiryo UI" panose="020B0604030504040204" pitchFamily="34" charset="-128"/>
                <a:ea typeface="Meiryo UI" panose="020B0604030504040204" pitchFamily="34" charset="-128"/>
                <a:cs typeface="Meiryo UI" panose="020B0604030504040204" pitchFamily="34" charset="-128"/>
              </a:rPr>
              <a:t>5</a:t>
            </a:r>
            <a:endParaRPr lang="ru-RU" sz="3200" dirty="0">
              <a:latin typeface="Meiryo UI" panose="020B0604030504040204" pitchFamily="34" charset="-128"/>
              <a:ea typeface="Meiryo UI" panose="020B0604030504040204" pitchFamily="34" charset="-128"/>
              <a:cs typeface="Meiryo UI" panose="020B0604030504040204" pitchFamily="34" charset="-12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2140" y="3324378"/>
            <a:ext cx="1865974" cy="124198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830" y="3536350"/>
            <a:ext cx="1434094" cy="8057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5766" y="3324378"/>
            <a:ext cx="1241982" cy="1241982"/>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4108" y="3547455"/>
            <a:ext cx="1434094" cy="8057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Subtitle 2"/>
          <p:cNvSpPr txBox="1">
            <a:spLocks/>
          </p:cNvSpPr>
          <p:nvPr/>
        </p:nvSpPr>
        <p:spPr>
          <a:xfrm>
            <a:off x="9838516" y="4841022"/>
            <a:ext cx="1885278" cy="93446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3200" dirty="0" err="1"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Tridion</a:t>
            </a:r>
            <a: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
            </a:r>
            <a:b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br>
            <a:r>
              <a:rPr lang="en-US" sz="15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xml, UTF-16</a:t>
            </a:r>
            <a:endParaRPr lang="ru-RU" sz="15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31" name="Subtitle 2"/>
          <p:cNvSpPr txBox="1">
            <a:spLocks/>
          </p:cNvSpPr>
          <p:nvPr/>
        </p:nvSpPr>
        <p:spPr>
          <a:xfrm>
            <a:off x="2862140" y="4822914"/>
            <a:ext cx="1885278" cy="15143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ru-RU" sz="26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Смена формата</a:t>
            </a:r>
            <a:endParaRPr lang="en-US" sz="3200" dirty="0">
              <a:solidFill>
                <a:srgbClr val="0F8F6F"/>
              </a:solidFill>
              <a:latin typeface="Meiryo UI" panose="020B0604030504040204" pitchFamily="34" charset="-128"/>
              <a:ea typeface="Meiryo UI" panose="020B0604030504040204" pitchFamily="34" charset="-128"/>
              <a:cs typeface="Meiryo UI" panose="020B0604030504040204" pitchFamily="34" charset="-128"/>
            </a:endParaRPr>
          </a:p>
          <a:p>
            <a:pPr>
              <a:lnSpc>
                <a:spcPct val="100000"/>
              </a:lnSpc>
            </a:pPr>
            <a:r>
              <a:rPr lang="en-US" sz="1500" dirty="0">
                <a:solidFill>
                  <a:srgbClr val="0F8F6F"/>
                </a:solidFill>
                <a:latin typeface="Meiryo UI" panose="020B0604030504040204" pitchFamily="34" charset="-128"/>
                <a:ea typeface="Meiryo UI" panose="020B0604030504040204" pitchFamily="34" charset="-128"/>
                <a:cs typeface="Meiryo UI" panose="020B0604030504040204" pitchFamily="34" charset="-128"/>
              </a:rPr>
              <a:t>h</a:t>
            </a:r>
            <a:r>
              <a:rPr lang="en-US" sz="15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tml, UTF-8</a:t>
            </a:r>
            <a:endParaRPr lang="ru-RU" sz="15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32" name="Subtitle 2"/>
          <p:cNvSpPr txBox="1">
            <a:spLocks/>
          </p:cNvSpPr>
          <p:nvPr/>
        </p:nvSpPr>
        <p:spPr>
          <a:xfrm>
            <a:off x="5171133" y="4822914"/>
            <a:ext cx="1787623" cy="15143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3200" dirty="0" err="1"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Trados</a:t>
            </a:r>
            <a:r>
              <a:rPr lang="en-US" sz="35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 </a:t>
            </a:r>
            <a:r>
              <a:rPr lang="en-US" sz="1600" dirty="0" err="1"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sdl</a:t>
            </a:r>
            <a:r>
              <a:rPr lang="en-US" sz="16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 </a:t>
            </a:r>
            <a:r>
              <a:rPr lang="en-US" sz="1500" dirty="0" err="1"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xliff</a:t>
            </a:r>
            <a:endParaRPr lang="ru-RU" sz="1500" dirty="0">
              <a:latin typeface="Meiryo UI" panose="020B0604030504040204" pitchFamily="34" charset="-128"/>
              <a:ea typeface="Meiryo UI" panose="020B0604030504040204" pitchFamily="34" charset="-128"/>
              <a:cs typeface="Meiryo UI" panose="020B0604030504040204" pitchFamily="34" charset="-128"/>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208" y="3324378"/>
            <a:ext cx="1865974" cy="1241982"/>
          </a:xfrm>
          <a:prstGeom prst="rect">
            <a:avLst/>
          </a:prstGeom>
        </p:spPr>
      </p:pic>
      <p:sp>
        <p:nvSpPr>
          <p:cNvPr id="37" name="Subtitle 2"/>
          <p:cNvSpPr txBox="1">
            <a:spLocks/>
          </p:cNvSpPr>
          <p:nvPr/>
        </p:nvSpPr>
        <p:spPr>
          <a:xfrm>
            <a:off x="7467208" y="4822914"/>
            <a:ext cx="1885278" cy="15143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ru-RU" sz="26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Смена формата</a:t>
            </a:r>
            <a:endParaRPr lang="en-US" sz="3200" dirty="0">
              <a:solidFill>
                <a:srgbClr val="0F8F6F"/>
              </a:solidFill>
              <a:latin typeface="Meiryo UI" panose="020B0604030504040204" pitchFamily="34" charset="-128"/>
              <a:ea typeface="Meiryo UI" panose="020B0604030504040204" pitchFamily="34" charset="-128"/>
              <a:cs typeface="Meiryo UI" panose="020B0604030504040204" pitchFamily="34" charset="-128"/>
            </a:endParaRPr>
          </a:p>
          <a:p>
            <a:pPr>
              <a:lnSpc>
                <a:spcPct val="100000"/>
              </a:lnSpc>
            </a:pPr>
            <a:r>
              <a:rPr lang="en-US" sz="15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html, UTF-8</a:t>
            </a:r>
            <a:endParaRPr lang="ru-RU" sz="15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24"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21/49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45926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1">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1">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P spid="12" grpId="0" animBg="1"/>
      <p:bldP spid="13" grpId="0" animBg="1"/>
      <p:bldP spid="14" grpId="0" animBg="1"/>
      <p:bldP spid="18" grpId="0"/>
      <p:bldP spid="20" grpId="0"/>
      <p:bldP spid="21" grpId="0"/>
      <p:bldP spid="22" grpId="0"/>
      <p:bldP spid="23" grpId="0"/>
      <p:bldP spid="30" grpId="0" build="p"/>
      <p:bldP spid="31" grpId="0" build="p"/>
      <p:bldP spid="32" grpId="0" build="p"/>
      <p:bldP spid="3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2539255" y="4849440"/>
            <a:ext cx="2235739" cy="1014032"/>
          </a:xfrm>
        </p:spPr>
        <p:txBody>
          <a:bodyPr>
            <a:normAutofit fontScale="77500" lnSpcReduction="20000"/>
          </a:bodyPr>
          <a:lstStyle/>
          <a:p>
            <a:pPr>
              <a:lnSpc>
                <a:spcPct val="120000"/>
              </a:lnSpc>
            </a:pPr>
            <a:r>
              <a:rPr lang="en-US" sz="4100" dirty="0" err="1"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Tridion</a:t>
            </a:r>
            <a: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
            </a:r>
            <a:b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br>
            <a:r>
              <a:rPr lang="ru-RU" sz="15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 </a:t>
            </a:r>
            <a:r>
              <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смена формата</a:t>
            </a:r>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8" name="Right Arrow 7"/>
          <p:cNvSpPr/>
          <p:nvPr/>
        </p:nvSpPr>
        <p:spPr>
          <a:xfrm>
            <a:off x="4765159" y="3816223"/>
            <a:ext cx="489204" cy="207492"/>
          </a:xfrm>
          <a:prstGeom prst="rightArrow">
            <a:avLst/>
          </a:prstGeom>
          <a:solidFill>
            <a:srgbClr val="0F8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Right Arrow 12"/>
          <p:cNvSpPr/>
          <p:nvPr/>
        </p:nvSpPr>
        <p:spPr>
          <a:xfrm>
            <a:off x="7019151" y="3816223"/>
            <a:ext cx="489204" cy="207492"/>
          </a:xfrm>
          <a:prstGeom prst="rightArrow">
            <a:avLst/>
          </a:prstGeom>
          <a:solidFill>
            <a:srgbClr val="0F8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Subtitle 2"/>
          <p:cNvSpPr txBox="1">
            <a:spLocks/>
          </p:cNvSpPr>
          <p:nvPr/>
        </p:nvSpPr>
        <p:spPr>
          <a:xfrm>
            <a:off x="3259609" y="2582461"/>
            <a:ext cx="795032" cy="512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1</a:t>
            </a:r>
            <a:endParaRPr lang="ru-RU" sz="32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20" name="Subtitle 2"/>
          <p:cNvSpPr txBox="1">
            <a:spLocks/>
          </p:cNvSpPr>
          <p:nvPr/>
        </p:nvSpPr>
        <p:spPr>
          <a:xfrm>
            <a:off x="5739241" y="2569761"/>
            <a:ext cx="795032" cy="512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2</a:t>
            </a:r>
            <a:endParaRPr lang="ru-RU" sz="32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21" name="Subtitle 2"/>
          <p:cNvSpPr txBox="1">
            <a:spLocks/>
          </p:cNvSpPr>
          <p:nvPr/>
        </p:nvSpPr>
        <p:spPr>
          <a:xfrm>
            <a:off x="8218873" y="2582461"/>
            <a:ext cx="795032" cy="512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3</a:t>
            </a:r>
            <a:endParaRPr lang="ru-RU" sz="3200" dirty="0">
              <a:latin typeface="Meiryo UI" panose="020B0604030504040204" pitchFamily="34" charset="-128"/>
              <a:ea typeface="Meiryo UI" panose="020B0604030504040204" pitchFamily="34" charset="-128"/>
              <a:cs typeface="Meiryo UI" panose="020B0604030504040204" pitchFamily="34" charset="-128"/>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078" y="3547455"/>
            <a:ext cx="1434094" cy="8057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5766" y="3324378"/>
            <a:ext cx="1241982" cy="1241982"/>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342" y="3544768"/>
            <a:ext cx="1434094" cy="8057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Subtitle 2"/>
          <p:cNvSpPr txBox="1">
            <a:spLocks/>
          </p:cNvSpPr>
          <p:nvPr/>
        </p:nvSpPr>
        <p:spPr>
          <a:xfrm>
            <a:off x="5199300" y="4849440"/>
            <a:ext cx="1882781" cy="7407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3200" dirty="0" err="1"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Trados</a:t>
            </a:r>
            <a:endParaRPr lang="ru-RU" sz="32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35" name="Title 1"/>
          <p:cNvSpPr txBox="1">
            <a:spLocks/>
          </p:cNvSpPr>
          <p:nvPr/>
        </p:nvSpPr>
        <p:spPr>
          <a:xfrm>
            <a:off x="-12700" y="-28575"/>
            <a:ext cx="12192000" cy="1200150"/>
          </a:xfrm>
          <a:prstGeom prst="rect">
            <a:avLst/>
          </a:prstGeom>
          <a:blipFill>
            <a:blip r:embed="rId5"/>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en-US"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Tridion</a:t>
            </a:r>
            <a:r>
              <a:rPr lang="en-US"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и </a:t>
            </a:r>
            <a:r>
              <a:rPr lang="en-US"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Trados</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14" name="Subtitle 2"/>
          <p:cNvSpPr txBox="1">
            <a:spLocks/>
          </p:cNvSpPr>
          <p:nvPr/>
        </p:nvSpPr>
        <p:spPr>
          <a:xfrm>
            <a:off x="7498519" y="4849440"/>
            <a:ext cx="2235739" cy="1014032"/>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4100" dirty="0" err="1"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Tridion</a:t>
            </a:r>
            <a: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
            </a:r>
            <a:b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br>
            <a:r>
              <a:rPr lang="ru-RU" sz="15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 </a:t>
            </a:r>
            <a:r>
              <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смена формата</a:t>
            </a:r>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15"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22/49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48561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P spid="13" grpId="0" animBg="1"/>
      <p:bldP spid="18" grpId="0"/>
      <p:bldP spid="20" grpId="0"/>
      <p:bldP spid="21" grpId="0"/>
      <p:bldP spid="32" grpId="0" build="p"/>
      <p:bldP spid="1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txBox="1">
            <a:spLocks/>
          </p:cNvSpPr>
          <p:nvPr/>
        </p:nvSpPr>
        <p:spPr>
          <a:xfrm>
            <a:off x="-12700" y="-28575"/>
            <a:ext cx="12192000" cy="1200150"/>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Tridion</a:t>
            </a:r>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и </a:t>
            </a:r>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Trados</a:t>
            </a:r>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Правка тэгов</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360" y="1829104"/>
            <a:ext cx="5255795" cy="295254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4482" y="1829104"/>
            <a:ext cx="5255795" cy="2956384"/>
          </a:xfrm>
          <a:prstGeom prst="rect">
            <a:avLst/>
          </a:prstGeom>
        </p:spPr>
      </p:pic>
      <p:sp>
        <p:nvSpPr>
          <p:cNvPr id="9" name="Subtitle 2"/>
          <p:cNvSpPr txBox="1">
            <a:spLocks/>
          </p:cNvSpPr>
          <p:nvPr/>
        </p:nvSpPr>
        <p:spPr>
          <a:xfrm>
            <a:off x="7358220" y="5037035"/>
            <a:ext cx="2988318" cy="7500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Dreamweaver</a:t>
            </a:r>
            <a:endParaRPr lang="ru-RU" sz="32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10" name="Subtitle 2"/>
          <p:cNvSpPr txBox="1">
            <a:spLocks/>
          </p:cNvSpPr>
          <p:nvPr/>
        </p:nvSpPr>
        <p:spPr>
          <a:xfrm>
            <a:off x="1883313" y="5037036"/>
            <a:ext cx="2887887" cy="7500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rgbClr val="0F8F6F"/>
                </a:solidFill>
                <a:latin typeface="Meiryo UI" panose="020B0604030504040204" pitchFamily="34" charset="-128"/>
                <a:ea typeface="Meiryo UI" panose="020B0604030504040204" pitchFamily="34" charset="-128"/>
                <a:cs typeface="Meiryo UI" panose="020B0604030504040204" pitchFamily="34" charset="-128"/>
              </a:rPr>
              <a:t>N</a:t>
            </a:r>
            <a:r>
              <a:rPr lang="en-US"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otepad</a:t>
            </a:r>
            <a: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a:t>
            </a:r>
            <a:endParaRPr lang="ru-RU" sz="32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12"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23/49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5239351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p:cNvSpPr txBox="1">
            <a:spLocks/>
          </p:cNvSpPr>
          <p:nvPr/>
        </p:nvSpPr>
        <p:spPr>
          <a:xfrm>
            <a:off x="-12700" y="-28575"/>
            <a:ext cx="12192000" cy="1200150"/>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Локализация скриншотов</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6456" y="4431293"/>
            <a:ext cx="4346035" cy="171909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498" y="1820417"/>
            <a:ext cx="5162550" cy="3842412"/>
          </a:xfrm>
          <a:prstGeom prst="rect">
            <a:avLst/>
          </a:prstGeom>
        </p:spPr>
      </p:pic>
      <p:sp>
        <p:nvSpPr>
          <p:cNvPr id="4" name="Subtitle 2"/>
          <p:cNvSpPr txBox="1">
            <a:spLocks/>
          </p:cNvSpPr>
          <p:nvPr/>
        </p:nvSpPr>
        <p:spPr>
          <a:xfrm>
            <a:off x="966691" y="5750358"/>
            <a:ext cx="4394824" cy="3968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Интерфейс продукта</a:t>
            </a:r>
            <a:endParaRPr lang="ru-RU" sz="20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10" name="Subtitle 2"/>
          <p:cNvSpPr txBox="1">
            <a:spLocks/>
          </p:cNvSpPr>
          <p:nvPr/>
        </p:nvSpPr>
        <p:spPr>
          <a:xfrm>
            <a:off x="6736456" y="3975865"/>
            <a:ext cx="4394824" cy="3968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Ошибка</a:t>
            </a:r>
            <a:endParaRPr lang="ru-RU" sz="2000" dirty="0">
              <a:latin typeface="Meiryo UI" panose="020B0604030504040204" pitchFamily="34" charset="-128"/>
              <a:ea typeface="Meiryo UI" panose="020B0604030504040204" pitchFamily="34" charset="-128"/>
              <a:cs typeface="Meiryo UI" panose="020B0604030504040204" pitchFamily="34" charset="-128"/>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5511" y="1646978"/>
            <a:ext cx="5036714" cy="2270305"/>
          </a:xfrm>
          <a:prstGeom prst="rect">
            <a:avLst/>
          </a:prstGeom>
        </p:spPr>
      </p:pic>
      <p:sp>
        <p:nvSpPr>
          <p:cNvPr id="7" name="Subtitle 2"/>
          <p:cNvSpPr txBox="1">
            <a:spLocks/>
          </p:cNvSpPr>
          <p:nvPr/>
        </p:nvSpPr>
        <p:spPr>
          <a:xfrm>
            <a:off x="6736456" y="6010550"/>
            <a:ext cx="4394824" cy="3968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0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Состояние браузера</a:t>
            </a:r>
            <a:endParaRPr lang="ru-RU" sz="20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9"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24/49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279812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p:cNvSpPr txBox="1">
            <a:spLocks/>
          </p:cNvSpPr>
          <p:nvPr/>
        </p:nvSpPr>
        <p:spPr>
          <a:xfrm>
            <a:off x="798669" y="1544708"/>
            <a:ext cx="9409695" cy="4492973"/>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ru-RU" sz="43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Для создания скриншотов</a:t>
            </a:r>
            <a: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a:t>
            </a:r>
            <a:b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br>
            <a: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
            </a:r>
            <a:b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br>
            <a:r>
              <a:rPr lang="ru-RU" sz="3200" dirty="0" smtClean="0">
                <a:latin typeface="Meiryo UI" panose="020B0604030504040204" pitchFamily="34" charset="-128"/>
                <a:ea typeface="Meiryo UI" panose="020B0604030504040204" pitchFamily="34" charset="-128"/>
                <a:cs typeface="Meiryo UI" panose="020B0604030504040204" pitchFamily="34" charset="-128"/>
              </a:rPr>
              <a:t>1. </a:t>
            </a:r>
            <a:r>
              <a:rPr lang="ru-RU" sz="3200" dirty="0">
                <a:latin typeface="Meiryo UI" panose="020B0604030504040204" pitchFamily="34" charset="-128"/>
                <a:ea typeface="Meiryo UI" panose="020B0604030504040204" pitchFamily="34" charset="-128"/>
                <a:cs typeface="Meiryo UI" panose="020B0604030504040204" pitchFamily="34" charset="-128"/>
              </a:rPr>
              <a:t>Программа для создания </a:t>
            </a:r>
            <a:r>
              <a:rPr lang="ru-RU" sz="3200" dirty="0" smtClean="0">
                <a:latin typeface="Meiryo UI" panose="020B0604030504040204" pitchFamily="34" charset="-128"/>
                <a:ea typeface="Meiryo UI" panose="020B0604030504040204" pitchFamily="34" charset="-128"/>
                <a:cs typeface="Meiryo UI" panose="020B0604030504040204" pitchFamily="34" charset="-128"/>
              </a:rPr>
              <a:t>скриншотов</a:t>
            </a:r>
            <a:endParaRPr lang="en-US" sz="3200" dirty="0">
              <a:latin typeface="Meiryo UI" panose="020B0604030504040204" pitchFamily="34" charset="-128"/>
              <a:ea typeface="Meiryo UI" panose="020B0604030504040204" pitchFamily="34" charset="-128"/>
              <a:cs typeface="Meiryo UI" panose="020B0604030504040204" pitchFamily="34" charset="-128"/>
            </a:endParaRPr>
          </a:p>
          <a:p>
            <a:pPr algn="l">
              <a:lnSpc>
                <a:spcPct val="150000"/>
              </a:lnSpc>
            </a:pPr>
            <a:r>
              <a:rPr lang="ru-RU" sz="3200" dirty="0" smtClean="0">
                <a:latin typeface="Meiryo UI" panose="020B0604030504040204" pitchFamily="34" charset="-128"/>
                <a:ea typeface="Meiryo UI" panose="020B0604030504040204" pitchFamily="34" charset="-128"/>
                <a:cs typeface="Meiryo UI" panose="020B0604030504040204" pitchFamily="34" charset="-128"/>
              </a:rPr>
              <a:t>2. </a:t>
            </a:r>
            <a:r>
              <a:rPr lang="ru-RU" sz="3200" dirty="0">
                <a:latin typeface="Meiryo UI" panose="020B0604030504040204" pitchFamily="34" charset="-128"/>
                <a:ea typeface="Meiryo UI" panose="020B0604030504040204" pitchFamily="34" charset="-128"/>
                <a:cs typeface="Meiryo UI" panose="020B0604030504040204" pitchFamily="34" charset="-128"/>
              </a:rPr>
              <a:t>Установочные файлы продуктов</a:t>
            </a:r>
          </a:p>
          <a:p>
            <a:pPr algn="l">
              <a:lnSpc>
                <a:spcPct val="150000"/>
              </a:lnSpc>
            </a:pPr>
            <a:r>
              <a:rPr lang="ru-RU" sz="3200" dirty="0" smtClean="0">
                <a:latin typeface="Meiryo UI" panose="020B0604030504040204" pitchFamily="34" charset="-128"/>
                <a:ea typeface="Meiryo UI" panose="020B0604030504040204" pitchFamily="34" charset="-128"/>
                <a:cs typeface="Meiryo UI" panose="020B0604030504040204" pitchFamily="34" charset="-128"/>
              </a:rPr>
              <a:t>3. </a:t>
            </a:r>
            <a:r>
              <a:rPr lang="ru-RU" sz="3200" dirty="0">
                <a:latin typeface="Meiryo UI" panose="020B0604030504040204" pitchFamily="34" charset="-128"/>
                <a:ea typeface="Meiryo UI" panose="020B0604030504040204" pitchFamily="34" charset="-128"/>
                <a:cs typeface="Meiryo UI" panose="020B0604030504040204" pitchFamily="34" charset="-128"/>
              </a:rPr>
              <a:t>Ключи активации</a:t>
            </a:r>
          </a:p>
          <a:p>
            <a:pPr algn="l">
              <a:lnSpc>
                <a:spcPct val="150000"/>
              </a:lnSpc>
            </a:pPr>
            <a:r>
              <a:rPr lang="ru-RU" sz="3200" dirty="0" smtClean="0">
                <a:latin typeface="Meiryo UI" panose="020B0604030504040204" pitchFamily="34" charset="-128"/>
                <a:ea typeface="Meiryo UI" panose="020B0604030504040204" pitchFamily="34" charset="-128"/>
                <a:cs typeface="Meiryo UI" panose="020B0604030504040204" pitchFamily="34" charset="-128"/>
              </a:rPr>
              <a:t>4.   </a:t>
            </a:r>
            <a:endParaRPr lang="ru-RU" sz="32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9" name="Title 1"/>
          <p:cNvSpPr txBox="1">
            <a:spLocks/>
          </p:cNvSpPr>
          <p:nvPr/>
        </p:nvSpPr>
        <p:spPr>
          <a:xfrm>
            <a:off x="-12700" y="-28575"/>
            <a:ext cx="12192000" cy="1200150"/>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Локализация скриншотов</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5" name="Subtitle 2"/>
          <p:cNvSpPr>
            <a:spLocks noGrp="1"/>
          </p:cNvSpPr>
          <p:nvPr>
            <p:ph type="subTitle" idx="1"/>
          </p:nvPr>
        </p:nvSpPr>
        <p:spPr>
          <a:xfrm>
            <a:off x="1270232" y="5192189"/>
            <a:ext cx="4879055" cy="708992"/>
          </a:xfrm>
        </p:spPr>
        <p:txBody>
          <a:bodyPr>
            <a:normAutofit/>
          </a:bodyPr>
          <a:lstStyle/>
          <a:p>
            <a:r>
              <a:rPr lang="ru-RU" sz="3000" dirty="0" smtClean="0">
                <a:latin typeface="Meiryo UI" panose="020B0604030504040204" pitchFamily="34" charset="-128"/>
                <a:ea typeface="Meiryo UI" panose="020B0604030504040204" pitchFamily="34" charset="-128"/>
                <a:cs typeface="Meiryo UI" panose="020B0604030504040204" pitchFamily="34" charset="-128"/>
              </a:rPr>
              <a:t>Операционные системы</a:t>
            </a:r>
            <a:endParaRPr lang="ru-RU" sz="30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6"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25/49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161839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txBox="1">
            <a:spLocks/>
          </p:cNvSpPr>
          <p:nvPr/>
        </p:nvSpPr>
        <p:spPr>
          <a:xfrm>
            <a:off x="0" y="-28575"/>
            <a:ext cx="12192000" cy="1200150"/>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Локализация </a:t>
            </a:r>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скриншотов</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2" y="2748167"/>
            <a:ext cx="11328396" cy="1727200"/>
          </a:xfrm>
          <a:prstGeom prst="rect">
            <a:avLst/>
          </a:prstGeom>
        </p:spPr>
      </p:pic>
      <p:sp>
        <p:nvSpPr>
          <p:cNvPr id="8" name="Subtitle 2"/>
          <p:cNvSpPr txBox="1">
            <a:spLocks/>
          </p:cNvSpPr>
          <p:nvPr/>
        </p:nvSpPr>
        <p:spPr>
          <a:xfrm>
            <a:off x="419102" y="1573478"/>
            <a:ext cx="10439398" cy="8014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Используемые программы: </a:t>
            </a:r>
            <a:r>
              <a:rPr lang="en-US"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VMware </a:t>
            </a:r>
            <a:r>
              <a:rPr lang="ru-RU"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и </a:t>
            </a:r>
            <a:r>
              <a:rPr lang="en-US" sz="32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Virtual Box</a:t>
            </a:r>
            <a:endParaRPr lang="ru-RU" sz="32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9" name="Subtitle 2"/>
          <p:cNvSpPr>
            <a:spLocks noGrp="1"/>
          </p:cNvSpPr>
          <p:nvPr>
            <p:ph type="subTitle" idx="1"/>
          </p:nvPr>
        </p:nvSpPr>
        <p:spPr>
          <a:xfrm>
            <a:off x="5511768" y="4665145"/>
            <a:ext cx="7166395" cy="1986228"/>
          </a:xfrm>
        </p:spPr>
        <p:txBody>
          <a:bodyPr>
            <a:normAutofit/>
          </a:bodyPr>
          <a:lstStyle/>
          <a:p>
            <a:pPr algn="l"/>
            <a:r>
              <a:rPr lang="ru-RU" sz="28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Снимки</a:t>
            </a:r>
            <a:r>
              <a:rPr lang="en-US" sz="2800" dirty="0">
                <a:solidFill>
                  <a:srgbClr val="0F8F6F"/>
                </a:solidFill>
                <a:latin typeface="Meiryo UI" panose="020B0604030504040204" pitchFamily="34" charset="-128"/>
                <a:ea typeface="Meiryo UI" panose="020B0604030504040204" pitchFamily="34" charset="-128"/>
                <a:cs typeface="Meiryo UI" panose="020B0604030504040204" pitchFamily="34" charset="-128"/>
              </a:rPr>
              <a:t> </a:t>
            </a:r>
            <a:r>
              <a:rPr lang="ru-RU" sz="28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виртуальной машины</a:t>
            </a:r>
            <a:endParaRPr lang="ru-RU" dirty="0">
              <a:solidFill>
                <a:srgbClr val="0F8F6F"/>
              </a:solidFill>
              <a:latin typeface="Meiryo UI" panose="020B0604030504040204" pitchFamily="34" charset="-128"/>
              <a:ea typeface="Meiryo UI" panose="020B0604030504040204" pitchFamily="34" charset="-128"/>
              <a:cs typeface="Meiryo UI" panose="020B0604030504040204" pitchFamily="34" charset="-128"/>
            </a:endParaRPr>
          </a:p>
          <a:p>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11" name="Subtitle 2"/>
          <p:cNvSpPr txBox="1">
            <a:spLocks/>
          </p:cNvSpPr>
          <p:nvPr/>
        </p:nvSpPr>
        <p:spPr>
          <a:xfrm>
            <a:off x="419102" y="4691206"/>
            <a:ext cx="4927631" cy="9670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28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Виртуальные машины</a:t>
            </a:r>
            <a:endPar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endParaRPr>
          </a:p>
          <a:p>
            <a:pPr algn="l"/>
            <a:endPar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endParaRPr>
          </a:p>
          <a:p>
            <a:pPr algn="l"/>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7"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26/49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40250506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310" y="1355265"/>
            <a:ext cx="7025301" cy="5349682"/>
          </a:xfrm>
          <a:prstGeom prst="rect">
            <a:avLst/>
          </a:prstGeom>
        </p:spPr>
      </p:pic>
      <p:sp>
        <p:nvSpPr>
          <p:cNvPr id="22" name="Subtitle 2"/>
          <p:cNvSpPr txBox="1">
            <a:spLocks/>
          </p:cNvSpPr>
          <p:nvPr/>
        </p:nvSpPr>
        <p:spPr>
          <a:xfrm>
            <a:off x="8200608" y="4216434"/>
            <a:ext cx="3512388" cy="512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37" name="Subtitle 2"/>
          <p:cNvSpPr txBox="1">
            <a:spLocks/>
          </p:cNvSpPr>
          <p:nvPr/>
        </p:nvSpPr>
        <p:spPr>
          <a:xfrm>
            <a:off x="0" y="2996701"/>
            <a:ext cx="2669690" cy="1314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5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Виртуальные </a:t>
            </a:r>
          </a:p>
          <a:p>
            <a:r>
              <a:rPr lang="ru-RU" sz="25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машины</a:t>
            </a:r>
          </a:p>
          <a:p>
            <a:endPar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endParaRPr>
          </a:p>
          <a:p>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38" name="Subtitle 2"/>
          <p:cNvSpPr txBox="1">
            <a:spLocks/>
          </p:cNvSpPr>
          <p:nvPr/>
        </p:nvSpPr>
        <p:spPr>
          <a:xfrm>
            <a:off x="9598021" y="3080881"/>
            <a:ext cx="2501900" cy="12298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5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Снимк</a:t>
            </a:r>
            <a:r>
              <a:rPr lang="ru-RU" sz="2500" dirty="0">
                <a:solidFill>
                  <a:srgbClr val="0F8F6F"/>
                </a:solidFill>
                <a:latin typeface="Meiryo UI" panose="020B0604030504040204" pitchFamily="34" charset="-128"/>
                <a:ea typeface="Meiryo UI" panose="020B0604030504040204" pitchFamily="34" charset="-128"/>
                <a:cs typeface="Meiryo UI" panose="020B0604030504040204" pitchFamily="34" charset="-128"/>
              </a:rPr>
              <a:t>и</a:t>
            </a:r>
            <a:endParaRPr lang="ru-RU" sz="25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endParaRPr>
          </a:p>
          <a:p>
            <a:endPar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endParaRPr>
          </a:p>
          <a:p>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39" name="Title 1"/>
          <p:cNvSpPr txBox="1">
            <a:spLocks/>
          </p:cNvSpPr>
          <p:nvPr/>
        </p:nvSpPr>
        <p:spPr>
          <a:xfrm>
            <a:off x="0" y="-28575"/>
            <a:ext cx="12192000" cy="1200150"/>
          </a:xfrm>
          <a:prstGeom prst="rect">
            <a:avLst/>
          </a:prstGeom>
          <a:blipFill>
            <a:blip r:embed="rId4"/>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Локализация </a:t>
            </a:r>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скриншотов</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7"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27/49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8800030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973" y="1301224"/>
            <a:ext cx="8342053" cy="4692948"/>
          </a:xfrm>
          <a:prstGeom prst="rect">
            <a:avLst/>
          </a:prstGeom>
        </p:spPr>
      </p:pic>
      <p:sp>
        <p:nvSpPr>
          <p:cNvPr id="7" name="Subtitle 2"/>
          <p:cNvSpPr txBox="1">
            <a:spLocks/>
          </p:cNvSpPr>
          <p:nvPr/>
        </p:nvSpPr>
        <p:spPr>
          <a:xfrm>
            <a:off x="-1395822" y="6123821"/>
            <a:ext cx="14680712" cy="5893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25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Снимок: </a:t>
            </a:r>
            <a:r>
              <a:rPr lang="en-US" sz="25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Windows 8.1 </a:t>
            </a:r>
            <a:r>
              <a:rPr lang="ru-RU" sz="25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32</a:t>
            </a:r>
            <a:r>
              <a:rPr lang="en-US" sz="25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rPr>
              <a:t>-bit | Kaspersky Internet Security </a:t>
            </a:r>
            <a:endParaRPr lang="ru-RU" sz="2500"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endParaRPr>
          </a:p>
          <a:p>
            <a:endParaRPr lang="ru-RU" dirty="0" smtClean="0">
              <a:solidFill>
                <a:srgbClr val="0F8F6F"/>
              </a:solidFill>
              <a:latin typeface="Meiryo UI" panose="020B0604030504040204" pitchFamily="34" charset="-128"/>
              <a:ea typeface="Meiryo UI" panose="020B0604030504040204" pitchFamily="34" charset="-128"/>
              <a:cs typeface="Meiryo UI" panose="020B0604030504040204" pitchFamily="34" charset="-128"/>
            </a:endParaRPr>
          </a:p>
          <a:p>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14" name="Title 1"/>
          <p:cNvSpPr txBox="1">
            <a:spLocks/>
          </p:cNvSpPr>
          <p:nvPr/>
        </p:nvSpPr>
        <p:spPr>
          <a:xfrm>
            <a:off x="0" y="-28575"/>
            <a:ext cx="12192000" cy="1200150"/>
          </a:xfrm>
          <a:prstGeom prst="rect">
            <a:avLst/>
          </a:prstGeom>
          <a:blipFill>
            <a:blip r:embed="rId4"/>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Локализация </a:t>
            </a:r>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скриншотов</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6"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28/49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580652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sz="quarter" idx="10"/>
          </p:nvPr>
        </p:nvSpPr>
        <p:spPr>
          <a:xfrm>
            <a:off x="300379" y="3829276"/>
            <a:ext cx="11380874" cy="1415706"/>
          </a:xfrm>
        </p:spPr>
        <p:txBody>
          <a:bodyPr/>
          <a:lstStyle/>
          <a:p>
            <a:pPr marL="0" indent="0">
              <a:buNone/>
            </a:pPr>
            <a:r>
              <a:rPr lang="ru-RU" dirty="0">
                <a:latin typeface="Meiryo UI" panose="020B0604030504040204" pitchFamily="34" charset="-128"/>
                <a:ea typeface="Meiryo UI" panose="020B0604030504040204" pitchFamily="34" charset="-128"/>
                <a:cs typeface="Meiryo UI" panose="020B0604030504040204" pitchFamily="34" charset="-128"/>
              </a:rPr>
              <a:t>Как поддерживать </a:t>
            </a:r>
            <a:r>
              <a:rPr lang="ru-RU" dirty="0" smtClean="0">
                <a:latin typeface="Meiryo UI" panose="020B0604030504040204" pitchFamily="34" charset="-128"/>
                <a:ea typeface="Meiryo UI" panose="020B0604030504040204" pitchFamily="34" charset="-128"/>
                <a:cs typeface="Meiryo UI" panose="020B0604030504040204" pitchFamily="34" charset="-128"/>
              </a:rPr>
              <a:t>контент актуальным</a:t>
            </a:r>
          </a:p>
          <a:p>
            <a:pPr marL="0" indent="0">
              <a:buNone/>
            </a:pPr>
            <a:r>
              <a:rPr lang="ru-RU" dirty="0" smtClean="0">
                <a:latin typeface="Meiryo UI" panose="020B0604030504040204" pitchFamily="34" charset="-128"/>
                <a:ea typeface="Meiryo UI" panose="020B0604030504040204" pitchFamily="34" charset="-128"/>
                <a:cs typeface="Meiryo UI" panose="020B0604030504040204" pitchFamily="34" charset="-128"/>
              </a:rPr>
              <a:t>на </a:t>
            </a:r>
            <a:r>
              <a:rPr lang="ru-RU" dirty="0">
                <a:latin typeface="Meiryo UI" panose="020B0604030504040204" pitchFamily="34" charset="-128"/>
                <a:ea typeface="Meiryo UI" panose="020B0604030504040204" pitchFamily="34" charset="-128"/>
                <a:cs typeface="Meiryo UI" panose="020B0604030504040204" pitchFamily="34" charset="-128"/>
              </a:rPr>
              <a:t>всех </a:t>
            </a:r>
            <a:r>
              <a:rPr lang="ru-RU" dirty="0" smtClean="0">
                <a:latin typeface="Meiryo UI" panose="020B0604030504040204" pitchFamily="34" charset="-128"/>
                <a:ea typeface="Meiryo UI" panose="020B0604030504040204" pitchFamily="34" charset="-128"/>
                <a:cs typeface="Meiryo UI" panose="020B0604030504040204" pitchFamily="34" charset="-128"/>
              </a:rPr>
              <a:t>языках</a:t>
            </a:r>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5" name="Объект 4"/>
          <p:cNvSpPr>
            <a:spLocks noGrp="1"/>
          </p:cNvSpPr>
          <p:nvPr>
            <p:ph sz="quarter" idx="11"/>
          </p:nvPr>
        </p:nvSpPr>
        <p:spPr>
          <a:xfrm>
            <a:off x="300379" y="5708823"/>
            <a:ext cx="10730085" cy="755732"/>
          </a:xfrm>
        </p:spPr>
        <p:txBody>
          <a:bodyPr/>
          <a:lstStyle/>
          <a:p>
            <a:pPr marL="0" indent="0">
              <a:buNone/>
            </a:pPr>
            <a:r>
              <a:rPr lang="ru-RU" sz="2400" b="1" dirty="0" smtClean="0">
                <a:solidFill>
                  <a:schemeClr val="tx2"/>
                </a:solidFill>
                <a:latin typeface="Meiryo UI" panose="020B0604030504040204" pitchFamily="34" charset="-128"/>
                <a:ea typeface="Meiryo UI" panose="020B0604030504040204" pitchFamily="34" charset="-128"/>
                <a:cs typeface="Meiryo UI" panose="020B0604030504040204" pitchFamily="34" charset="-128"/>
              </a:rPr>
              <a:t>Работа </a:t>
            </a:r>
            <a:r>
              <a:rPr lang="ru-RU" sz="2400" b="1" dirty="0">
                <a:solidFill>
                  <a:schemeClr val="tx2"/>
                </a:solidFill>
                <a:latin typeface="Meiryo UI" panose="020B0604030504040204" pitchFamily="34" charset="-128"/>
                <a:ea typeface="Meiryo UI" panose="020B0604030504040204" pitchFamily="34" charset="-128"/>
                <a:cs typeface="Meiryo UI" panose="020B0604030504040204" pitchFamily="34" charset="-128"/>
              </a:rPr>
              <a:t>с заявками</a:t>
            </a:r>
            <a:r>
              <a:rPr lang="en-US" sz="2400" b="1" dirty="0">
                <a:solidFill>
                  <a:schemeClr val="tx2"/>
                </a:solidFill>
                <a:latin typeface="Meiryo UI" panose="020B0604030504040204" pitchFamily="34" charset="-128"/>
                <a:ea typeface="Meiryo UI" panose="020B0604030504040204" pitchFamily="34" charset="-128"/>
                <a:cs typeface="Meiryo UI" panose="020B0604030504040204" pitchFamily="34" charset="-128"/>
              </a:rPr>
              <a:t>.</a:t>
            </a:r>
            <a:r>
              <a:rPr lang="ru-RU" sz="2400" b="1" dirty="0">
                <a:solidFill>
                  <a:schemeClr val="tx2"/>
                </a:solidFill>
                <a:latin typeface="Meiryo UI" panose="020B0604030504040204" pitchFamily="34" charset="-128"/>
                <a:ea typeface="Meiryo UI" panose="020B0604030504040204" pitchFamily="34" charset="-128"/>
                <a:cs typeface="Meiryo UI" panose="020B0604030504040204" pitchFamily="34" charset="-128"/>
              </a:rPr>
              <a:t> </a:t>
            </a:r>
            <a:r>
              <a:rPr lang="en-US" sz="2400" b="1" dirty="0">
                <a:solidFill>
                  <a:schemeClr val="tx2"/>
                </a:solidFill>
                <a:latin typeface="Meiryo UI" panose="020B0604030504040204" pitchFamily="34" charset="-128"/>
                <a:ea typeface="Meiryo UI" panose="020B0604030504040204" pitchFamily="34" charset="-128"/>
                <a:cs typeface="Meiryo UI" panose="020B0604030504040204" pitchFamily="34" charset="-128"/>
              </a:rPr>
              <a:t>Microsoft Outlook vs JIRA Service Desk</a:t>
            </a:r>
            <a:endParaRPr lang="ru-RU" sz="2400" b="1" dirty="0">
              <a:solidFill>
                <a:schemeClr val="tx2"/>
              </a:solidFill>
              <a:latin typeface="Meiryo UI" panose="020B0604030504040204" pitchFamily="34" charset="-128"/>
              <a:ea typeface="Meiryo UI" panose="020B0604030504040204" pitchFamily="34" charset="-128"/>
              <a:cs typeface="Meiryo UI" panose="020B0604030504040204" pitchFamily="34" charset="-128"/>
            </a:endParaRPr>
          </a:p>
          <a:p>
            <a:pPr marL="0" indent="0">
              <a:buNone/>
            </a:pPr>
            <a:r>
              <a:rPr lang="ru-RU" sz="2400" b="1" dirty="0">
                <a:solidFill>
                  <a:schemeClr val="tx2"/>
                </a:solidFill>
                <a:latin typeface="Meiryo UI" panose="020B0604030504040204" pitchFamily="34" charset="-128"/>
                <a:ea typeface="Meiryo UI" panose="020B0604030504040204" pitchFamily="34" charset="-128"/>
                <a:cs typeface="Meiryo UI" panose="020B0604030504040204" pitchFamily="34" charset="-128"/>
              </a:rPr>
              <a:t>Хранение и систематизация информации</a:t>
            </a:r>
            <a:r>
              <a:rPr lang="en-US" sz="2400" b="1" dirty="0">
                <a:solidFill>
                  <a:schemeClr val="tx2"/>
                </a:solidFill>
                <a:latin typeface="Meiryo UI" panose="020B0604030504040204" pitchFamily="34" charset="-128"/>
                <a:ea typeface="Meiryo UI" panose="020B0604030504040204" pitchFamily="34" charset="-128"/>
                <a:cs typeface="Meiryo UI" panose="020B0604030504040204" pitchFamily="34" charset="-128"/>
              </a:rPr>
              <a:t>.</a:t>
            </a:r>
            <a:r>
              <a:rPr lang="ru-RU" sz="2400" b="1" dirty="0">
                <a:solidFill>
                  <a:schemeClr val="tx2"/>
                </a:solidFill>
                <a:latin typeface="Meiryo UI" panose="020B0604030504040204" pitchFamily="34" charset="-128"/>
                <a:ea typeface="Meiryo UI" panose="020B0604030504040204" pitchFamily="34" charset="-128"/>
                <a:cs typeface="Meiryo UI" panose="020B0604030504040204" pitchFamily="34" charset="-128"/>
              </a:rPr>
              <a:t> </a:t>
            </a:r>
            <a:r>
              <a:rPr lang="en-US" sz="2400" b="1" dirty="0" smtClean="0">
                <a:solidFill>
                  <a:schemeClr val="tx2"/>
                </a:solidFill>
                <a:latin typeface="Meiryo UI" panose="020B0604030504040204" pitchFamily="34" charset="-128"/>
                <a:ea typeface="Meiryo UI" panose="020B0604030504040204" pitchFamily="34" charset="-128"/>
                <a:cs typeface="Meiryo UI" panose="020B0604030504040204" pitchFamily="34" charset="-128"/>
              </a:rPr>
              <a:t>Confluence</a:t>
            </a:r>
            <a:endParaRPr lang="ru-RU" sz="2400" b="1" dirty="0">
              <a:solidFill>
                <a:schemeClr val="tx2"/>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173191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28575"/>
            <a:ext cx="12192000" cy="1200150"/>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Сайт технической поддержки</a:t>
            </a:r>
            <a:r>
              <a:rPr lang="en-US"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endParaRPr lang="ru-RU" sz="20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4" name="Subtitle 2"/>
          <p:cNvSpPr txBox="1">
            <a:spLocks/>
          </p:cNvSpPr>
          <p:nvPr/>
        </p:nvSpPr>
        <p:spPr>
          <a:xfrm>
            <a:off x="3828068" y="6306532"/>
            <a:ext cx="4535864" cy="405058"/>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smtClean="0">
                <a:solidFill>
                  <a:schemeClr val="bg1"/>
                </a:solidFill>
                <a:latin typeface="Meiryo UI" panose="020B0604030504040204" pitchFamily="34" charset="-128"/>
                <a:ea typeface="Meiryo UI" panose="020B0604030504040204" pitchFamily="34" charset="-128"/>
                <a:cs typeface="Meiryo UI" panose="020B0604030504040204" pitchFamily="34" charset="-128"/>
              </a:rPr>
              <a:t>support.kaspersky.com</a:t>
            </a:r>
            <a:endParaRPr lang="ru-RU" sz="3200" dirty="0" smtClean="0">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pic>
        <p:nvPicPr>
          <p:cNvPr id="5"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08" y="1167908"/>
            <a:ext cx="10506639" cy="5401630"/>
          </a:xfrm>
          <a:prstGeom prst="rect">
            <a:avLst/>
          </a:prstGeom>
        </p:spPr>
      </p:pic>
      <p:sp>
        <p:nvSpPr>
          <p:cNvPr id="6"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3/49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40532777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a:p>
        </p:txBody>
      </p:sp>
      <p:sp>
        <p:nvSpPr>
          <p:cNvPr id="5" name="Content Placeholder 2"/>
          <p:cNvSpPr txBox="1">
            <a:spLocks/>
          </p:cNvSpPr>
          <p:nvPr/>
        </p:nvSpPr>
        <p:spPr>
          <a:xfrm>
            <a:off x="8182560" y="2904917"/>
            <a:ext cx="3624734" cy="19199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ru-RU" sz="7200" dirty="0" smtClean="0">
                <a:solidFill>
                  <a:srgbClr val="002060"/>
                </a:solidFill>
                <a:latin typeface="Meiryo UI" panose="020B0604030504040204" pitchFamily="34" charset="-128"/>
                <a:ea typeface="Meiryo UI" panose="020B0604030504040204" pitchFamily="34" charset="-128"/>
                <a:cs typeface="Meiryo UI" panose="020B0604030504040204" pitchFamily="34" charset="-128"/>
              </a:rPr>
              <a:t>30000</a:t>
            </a:r>
            <a:endParaRPr lang="en-US" sz="3200" dirty="0">
              <a:solidFill>
                <a:srgbClr val="002060"/>
              </a:solidFill>
              <a:latin typeface="Meiryo UI" panose="020B0604030504040204" pitchFamily="34" charset="-128"/>
              <a:ea typeface="Meiryo UI" panose="020B0604030504040204" pitchFamily="34" charset="-128"/>
              <a:cs typeface="Meiryo UI" panose="020B0604030504040204" pitchFamily="34" charset="-128"/>
            </a:endParaRPr>
          </a:p>
          <a:p>
            <a:pPr marL="0" indent="0" algn="ctr">
              <a:lnSpc>
                <a:spcPct val="100000"/>
              </a:lnSpc>
              <a:buFont typeface="Arial" panose="020B0604020202020204" pitchFamily="34" charset="0"/>
              <a:buNone/>
            </a:pPr>
            <a:r>
              <a:rPr lang="ru-RU" sz="3600" dirty="0" smtClean="0">
                <a:solidFill>
                  <a:srgbClr val="002060"/>
                </a:solidFill>
                <a:latin typeface="Meiryo UI" panose="020B0604030504040204" pitchFamily="34" charset="-128"/>
                <a:ea typeface="Meiryo UI" panose="020B0604030504040204" pitchFamily="34" charset="-128"/>
                <a:cs typeface="Meiryo UI" panose="020B0604030504040204" pitchFamily="34" charset="-128"/>
              </a:rPr>
              <a:t>статей</a:t>
            </a:r>
          </a:p>
        </p:txBody>
      </p:sp>
      <p:grpSp>
        <p:nvGrpSpPr>
          <p:cNvPr id="6" name="Group 5"/>
          <p:cNvGrpSpPr/>
          <p:nvPr/>
        </p:nvGrpSpPr>
        <p:grpSpPr>
          <a:xfrm>
            <a:off x="4009439" y="3091413"/>
            <a:ext cx="4173121" cy="916733"/>
            <a:chOff x="2969657" y="3241221"/>
            <a:chExt cx="4173121" cy="916733"/>
          </a:xfrm>
        </p:grpSpPr>
        <p:sp>
          <p:nvSpPr>
            <p:cNvPr id="7" name="Multiply 6"/>
            <p:cNvSpPr/>
            <p:nvPr/>
          </p:nvSpPr>
          <p:spPr>
            <a:xfrm>
              <a:off x="2969657" y="3241221"/>
              <a:ext cx="916733" cy="916733"/>
            </a:xfrm>
            <a:prstGeom prst="mathMultiply">
              <a:avLst/>
            </a:prstGeom>
            <a:solidFill>
              <a:srgbClr val="288065"/>
            </a:solidFill>
            <a:ln>
              <a:solidFill>
                <a:schemeClr val="tx1"/>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p>
          </p:txBody>
        </p:sp>
        <p:sp>
          <p:nvSpPr>
            <p:cNvPr id="8" name="Equal 7"/>
            <p:cNvSpPr/>
            <p:nvPr/>
          </p:nvSpPr>
          <p:spPr>
            <a:xfrm>
              <a:off x="6317018" y="3286708"/>
              <a:ext cx="825760" cy="825760"/>
            </a:xfrm>
            <a:prstGeom prst="mathEqual">
              <a:avLst/>
            </a:prstGeom>
            <a:solidFill>
              <a:srgbClr val="288065"/>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solidFill>
                  <a:schemeClr val="tx1"/>
                </a:solidFill>
              </a:endParaRPr>
            </a:p>
          </p:txBody>
        </p:sp>
      </p:grpSp>
      <p:sp>
        <p:nvSpPr>
          <p:cNvPr id="9" name="Title 1"/>
          <p:cNvSpPr txBox="1">
            <a:spLocks/>
          </p:cNvSpPr>
          <p:nvPr/>
        </p:nvSpPr>
        <p:spPr>
          <a:xfrm>
            <a:off x="0" y="0"/>
            <a:ext cx="12192000" cy="1008874"/>
          </a:xfrm>
          <a:prstGeom prst="rect">
            <a:avLst/>
          </a:prstGeom>
          <a:blipFill>
            <a:blip r:embed="rId4"/>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Как поддерживать контент актуальным</a:t>
            </a:r>
          </a:p>
        </p:txBody>
      </p:sp>
      <p:sp>
        <p:nvSpPr>
          <p:cNvPr id="14" name="Content Placeholder 2"/>
          <p:cNvSpPr txBox="1">
            <a:spLocks/>
          </p:cNvSpPr>
          <p:nvPr/>
        </p:nvSpPr>
        <p:spPr>
          <a:xfrm>
            <a:off x="4009439" y="3021755"/>
            <a:ext cx="3888664" cy="23843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7200" dirty="0" smtClean="0">
                <a:solidFill>
                  <a:srgbClr val="002060"/>
                </a:solidFill>
                <a:latin typeface="Meiryo UI" panose="020B0604030504040204" pitchFamily="34" charset="-128"/>
                <a:ea typeface="Meiryo UI" panose="020B0604030504040204" pitchFamily="34" charset="-128"/>
                <a:cs typeface="Meiryo UI" panose="020B0604030504040204" pitchFamily="34" charset="-128"/>
              </a:rPr>
              <a:t>10</a:t>
            </a:r>
          </a:p>
          <a:p>
            <a:pPr marL="0" indent="0" algn="ctr">
              <a:buFont typeface="Arial" panose="020B0604020202020204" pitchFamily="34" charset="0"/>
              <a:buNone/>
            </a:pPr>
            <a:r>
              <a:rPr lang="ru-RU" sz="3600" dirty="0" smtClean="0">
                <a:solidFill>
                  <a:srgbClr val="002060"/>
                </a:solidFill>
                <a:latin typeface="Meiryo UI" panose="020B0604030504040204" pitchFamily="34" charset="-128"/>
                <a:ea typeface="Meiryo UI" panose="020B0604030504040204" pitchFamily="34" charset="-128"/>
                <a:cs typeface="Meiryo UI" panose="020B0604030504040204" pitchFamily="34" charset="-128"/>
              </a:rPr>
              <a:t>локализаций</a:t>
            </a:r>
          </a:p>
          <a:p>
            <a:pPr algn="ctr"/>
            <a:endParaRPr lang="ru-RU" dirty="0">
              <a:solidFill>
                <a:srgbClr val="002060"/>
              </a:solidFill>
            </a:endParaRPr>
          </a:p>
        </p:txBody>
      </p:sp>
      <p:sp>
        <p:nvSpPr>
          <p:cNvPr id="11" name="Content Placeholder 2"/>
          <p:cNvSpPr txBox="1">
            <a:spLocks/>
          </p:cNvSpPr>
          <p:nvPr/>
        </p:nvSpPr>
        <p:spPr>
          <a:xfrm>
            <a:off x="423332" y="3021755"/>
            <a:ext cx="3888664" cy="23843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7200" dirty="0" smtClean="0">
                <a:solidFill>
                  <a:srgbClr val="002060"/>
                </a:solidFill>
                <a:latin typeface="Meiryo UI" panose="020B0604030504040204" pitchFamily="34" charset="-128"/>
                <a:ea typeface="Meiryo UI" panose="020B0604030504040204" pitchFamily="34" charset="-128"/>
                <a:cs typeface="Meiryo UI" panose="020B0604030504040204" pitchFamily="34" charset="-128"/>
              </a:rPr>
              <a:t>3000</a:t>
            </a:r>
          </a:p>
          <a:p>
            <a:pPr marL="0" indent="0" algn="ctr">
              <a:buFont typeface="Arial" panose="020B0604020202020204" pitchFamily="34" charset="0"/>
              <a:buNone/>
            </a:pPr>
            <a:r>
              <a:rPr lang="ru-RU" sz="3600" dirty="0" smtClean="0">
                <a:solidFill>
                  <a:srgbClr val="002060"/>
                </a:solidFill>
                <a:latin typeface="Meiryo UI" panose="020B0604030504040204" pitchFamily="34" charset="-128"/>
                <a:ea typeface="Meiryo UI" panose="020B0604030504040204" pitchFamily="34" charset="-128"/>
                <a:cs typeface="Meiryo UI" panose="020B0604030504040204" pitchFamily="34" charset="-128"/>
              </a:rPr>
              <a:t>статей</a:t>
            </a:r>
          </a:p>
          <a:p>
            <a:pPr algn="ctr"/>
            <a:endParaRPr lang="ru-RU" dirty="0">
              <a:solidFill>
                <a:srgbClr val="002060"/>
              </a:solidFill>
            </a:endParaRPr>
          </a:p>
        </p:txBody>
      </p:sp>
      <p:sp>
        <p:nvSpPr>
          <p:cNvPr id="12" name="Slide Number Placeholder 1"/>
          <p:cNvSpPr txBox="1">
            <a:spLocks/>
          </p:cNvSpPr>
          <p:nvPr/>
        </p:nvSpPr>
        <p:spPr>
          <a:xfrm>
            <a:off x="113546" y="6413217"/>
            <a:ext cx="2743200" cy="365125"/>
          </a:xfrm>
          <a:prstGeom prst="rect">
            <a:avLst/>
          </a:prstGeom>
        </p:spPr>
        <p:txBody>
          <a:bodyPr vert="horz" lIns="54000" tIns="45720" rIns="54000" bIns="45720" rtlCol="0" anchor="ctr">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ru-RU"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rPr>
              <a:t>30/49</a:t>
            </a:r>
            <a:endParaRPr lang="en-US"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2039680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663302" y="2195501"/>
            <a:ext cx="7324076" cy="3416320"/>
          </a:xfrm>
          <a:prstGeom prst="rect">
            <a:avLst/>
          </a:prstGeom>
          <a:noFill/>
        </p:spPr>
        <p:txBody>
          <a:bodyPr wrap="square" rtlCol="0">
            <a:spAutoFit/>
          </a:bodyPr>
          <a:lstStyle/>
          <a:p>
            <a:r>
              <a:rPr lang="ru-RU" sz="3600" dirty="0" smtClean="0">
                <a:solidFill>
                  <a:srgbClr val="288065"/>
                </a:solidFill>
                <a:latin typeface="Meiryo UI" panose="020B0604030504040204" pitchFamily="34" charset="-128"/>
                <a:ea typeface="Meiryo UI" panose="020B0604030504040204" pitchFamily="34" charset="-128"/>
                <a:cs typeface="Meiryo UI" panose="020B0604030504040204" pitchFamily="34" charset="-128"/>
              </a:rPr>
              <a:t>Заявки на перевод:</a:t>
            </a:r>
          </a:p>
          <a:p>
            <a:endParaRPr lang="ru-RU" sz="3600" dirty="0">
              <a:latin typeface="Meiryo UI" panose="020B0604030504040204" pitchFamily="34" charset="-128"/>
              <a:ea typeface="Meiryo UI" panose="020B0604030504040204" pitchFamily="34" charset="-128"/>
              <a:cs typeface="Meiryo UI" panose="020B0604030504040204" pitchFamily="34" charset="-128"/>
            </a:endParaRPr>
          </a:p>
          <a:p>
            <a:pPr marL="457200" indent="-457200">
              <a:lnSpc>
                <a:spcPct val="150000"/>
              </a:lnSpc>
              <a:buFont typeface="Arial" panose="020B0604020202020204" pitchFamily="34" charset="0"/>
              <a:buChar char="•"/>
            </a:pPr>
            <a:r>
              <a:rPr lang="ru-RU" sz="3200" dirty="0">
                <a:solidFill>
                  <a:schemeClr val="accent4"/>
                </a:solidFill>
                <a:latin typeface="Meiryo UI" panose="020B0604030504040204" pitchFamily="34" charset="-128"/>
                <a:ea typeface="Meiryo UI" panose="020B0604030504040204" pitchFamily="34" charset="-128"/>
                <a:cs typeface="Meiryo UI" panose="020B0604030504040204" pitchFamily="34" charset="-128"/>
              </a:rPr>
              <a:t>т</a:t>
            </a:r>
            <a:r>
              <a:rPr lang="ru-RU" sz="3200" dirty="0" smtClean="0">
                <a:solidFill>
                  <a:schemeClr val="accent4"/>
                </a:solidFill>
                <a:latin typeface="Meiryo UI" panose="020B0604030504040204" pitchFamily="34" charset="-128"/>
                <a:ea typeface="Meiryo UI" panose="020B0604030504040204" pitchFamily="34" charset="-128"/>
                <a:cs typeface="Meiryo UI" panose="020B0604030504040204" pitchFamily="34" charset="-128"/>
              </a:rPr>
              <a:t>ехнические писатели</a:t>
            </a:r>
          </a:p>
          <a:p>
            <a:pPr marL="457200" lvl="0" indent="-457200">
              <a:lnSpc>
                <a:spcPct val="150000"/>
              </a:lnSpc>
              <a:buFont typeface="Arial" panose="020B0604020202020204" pitchFamily="34" charset="0"/>
              <a:buChar char="•"/>
            </a:pPr>
            <a:r>
              <a:rPr lang="ru-RU" sz="3200" dirty="0">
                <a:solidFill>
                  <a:schemeClr val="accent4"/>
                </a:solidFill>
                <a:latin typeface="Meiryo UI" panose="020B0604030504040204" pitchFamily="34" charset="-128"/>
                <a:ea typeface="Meiryo UI" panose="020B0604030504040204" pitchFamily="34" charset="-128"/>
                <a:cs typeface="Meiryo UI" panose="020B0604030504040204" pitchFamily="34" charset="-128"/>
              </a:rPr>
              <a:t>к</a:t>
            </a:r>
            <a:r>
              <a:rPr lang="ru-RU" sz="3200" dirty="0" smtClean="0">
                <a:solidFill>
                  <a:schemeClr val="accent4"/>
                </a:solidFill>
                <a:latin typeface="Meiryo UI" panose="020B0604030504040204" pitchFamily="34" charset="-128"/>
                <a:ea typeface="Meiryo UI" panose="020B0604030504040204" pitchFamily="34" charset="-128"/>
                <a:cs typeface="Meiryo UI" panose="020B0604030504040204" pitchFamily="34" charset="-128"/>
              </a:rPr>
              <a:t>оллеги </a:t>
            </a:r>
            <a:r>
              <a:rPr lang="ru-RU" sz="3200" dirty="0">
                <a:solidFill>
                  <a:schemeClr val="accent4"/>
                </a:solidFill>
                <a:latin typeface="Meiryo UI" panose="020B0604030504040204" pitchFamily="34" charset="-128"/>
                <a:ea typeface="Meiryo UI" panose="020B0604030504040204" pitchFamily="34" charset="-128"/>
                <a:cs typeface="Meiryo UI" panose="020B0604030504040204" pitchFamily="34" charset="-128"/>
              </a:rPr>
              <a:t>из смежных </a:t>
            </a:r>
            <a:r>
              <a:rPr lang="ru-RU" sz="3200" dirty="0" smtClean="0">
                <a:solidFill>
                  <a:schemeClr val="accent4"/>
                </a:solidFill>
                <a:latin typeface="Meiryo UI" panose="020B0604030504040204" pitchFamily="34" charset="-128"/>
                <a:ea typeface="Meiryo UI" panose="020B0604030504040204" pitchFamily="34" charset="-128"/>
                <a:cs typeface="Meiryo UI" panose="020B0604030504040204" pitchFamily="34" charset="-128"/>
              </a:rPr>
              <a:t>отделов</a:t>
            </a:r>
          </a:p>
          <a:p>
            <a:pPr marL="457200" indent="-457200">
              <a:lnSpc>
                <a:spcPct val="150000"/>
              </a:lnSpc>
              <a:buFont typeface="Arial" panose="020B0604020202020204" pitchFamily="34" charset="0"/>
              <a:buChar char="•"/>
            </a:pPr>
            <a:r>
              <a:rPr lang="ru-RU" sz="3200" dirty="0" smtClean="0">
                <a:solidFill>
                  <a:schemeClr val="accent4"/>
                </a:solidFill>
                <a:latin typeface="Meiryo UI" panose="020B0604030504040204" pitchFamily="34" charset="-128"/>
                <a:ea typeface="Meiryo UI" panose="020B0604030504040204" pitchFamily="34" charset="-128"/>
                <a:cs typeface="Meiryo UI" panose="020B0604030504040204" pitchFamily="34" charset="-128"/>
              </a:rPr>
              <a:t>коллеги </a:t>
            </a:r>
            <a:r>
              <a:rPr lang="ru-RU" sz="3200" dirty="0">
                <a:solidFill>
                  <a:schemeClr val="accent4"/>
                </a:solidFill>
                <a:latin typeface="Meiryo UI" panose="020B0604030504040204" pitchFamily="34" charset="-128"/>
                <a:ea typeface="Meiryo UI" panose="020B0604030504040204" pitchFamily="34" charset="-128"/>
                <a:cs typeface="Meiryo UI" panose="020B0604030504040204" pitchFamily="34" charset="-128"/>
              </a:rPr>
              <a:t>из локальных </a:t>
            </a:r>
            <a:r>
              <a:rPr lang="ru-RU" sz="3200" dirty="0" smtClean="0">
                <a:solidFill>
                  <a:schemeClr val="accent4"/>
                </a:solidFill>
                <a:latin typeface="Meiryo UI" panose="020B0604030504040204" pitchFamily="34" charset="-128"/>
                <a:ea typeface="Meiryo UI" panose="020B0604030504040204" pitchFamily="34" charset="-128"/>
                <a:cs typeface="Meiryo UI" panose="020B0604030504040204" pitchFamily="34" charset="-128"/>
              </a:rPr>
              <a:t>офисов</a:t>
            </a:r>
          </a:p>
        </p:txBody>
      </p:sp>
      <p:pic>
        <p:nvPicPr>
          <p:cNvPr id="3" name="Picture 2"/>
          <p:cNvPicPr>
            <a:picLocks noChangeAspect="1"/>
          </p:cNvPicPr>
          <p:nvPr/>
        </p:nvPicPr>
        <p:blipFill>
          <a:blip r:embed="rId4"/>
          <a:stretch>
            <a:fillRect/>
          </a:stretch>
        </p:blipFill>
        <p:spPr>
          <a:xfrm>
            <a:off x="1083515" y="2195501"/>
            <a:ext cx="1682642" cy="1469263"/>
          </a:xfrm>
          <a:prstGeom prst="rect">
            <a:avLst/>
          </a:prstGeom>
        </p:spPr>
      </p:pic>
      <p:sp>
        <p:nvSpPr>
          <p:cNvPr id="7" name="Title 1"/>
          <p:cNvSpPr txBox="1">
            <a:spLocks/>
          </p:cNvSpPr>
          <p:nvPr/>
        </p:nvSpPr>
        <p:spPr>
          <a:xfrm>
            <a:off x="0" y="0"/>
            <a:ext cx="12192000" cy="1008874"/>
          </a:xfrm>
          <a:prstGeom prst="rect">
            <a:avLst/>
          </a:prstGeom>
          <a:blipFill>
            <a:blip r:embed="rId5"/>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Как поддерживать контент актуальным</a:t>
            </a:r>
          </a:p>
        </p:txBody>
      </p:sp>
      <p:sp>
        <p:nvSpPr>
          <p:cNvPr id="6" name="Slide Number Placeholder 1"/>
          <p:cNvSpPr txBox="1">
            <a:spLocks/>
          </p:cNvSpPr>
          <p:nvPr/>
        </p:nvSpPr>
        <p:spPr>
          <a:xfrm>
            <a:off x="113546" y="6413217"/>
            <a:ext cx="2743200" cy="365125"/>
          </a:xfrm>
          <a:prstGeom prst="rect">
            <a:avLst/>
          </a:prstGeom>
        </p:spPr>
        <p:txBody>
          <a:bodyPr vert="horz" lIns="54000" tIns="45720" rIns="54000" bIns="45720" rtlCol="0" anchor="ctr">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ru-RU"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rPr>
              <a:t>31/49</a:t>
            </a:r>
            <a:endParaRPr lang="en-US"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383336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3" name="Заголовок 142"/>
          <p:cNvSpPr>
            <a:spLocks noGrp="1"/>
          </p:cNvSpPr>
          <p:nvPr>
            <p:ph type="title"/>
          </p:nvPr>
        </p:nvSpPr>
        <p:spPr/>
        <p:txBody>
          <a:bodyPr/>
          <a:lstStyle/>
          <a:p>
            <a:r>
              <a:rPr lang="ru-RU" dirty="0" smtClean="0">
                <a:solidFill>
                  <a:srgbClr val="006D5C"/>
                </a:solidFill>
                <a:latin typeface="Meiryo UI" panose="020B0604030504040204" pitchFamily="34" charset="-128"/>
                <a:ea typeface="Meiryo UI" panose="020B0604030504040204" pitchFamily="34" charset="-128"/>
                <a:cs typeface="Meiryo UI" panose="020B0604030504040204" pitchFamily="34" charset="-128"/>
              </a:rPr>
              <a:t>География</a:t>
            </a:r>
            <a:endParaRPr lang="ru-RU" dirty="0">
              <a:solidFill>
                <a:srgbClr val="006D5C"/>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145" name="Объект 144"/>
          <p:cNvSpPr>
            <a:spLocks noGrp="1"/>
          </p:cNvSpPr>
          <p:nvPr>
            <p:ph sz="quarter" idx="15"/>
          </p:nvPr>
        </p:nvSpPr>
        <p:spPr>
          <a:xfrm>
            <a:off x="2270036" y="1193427"/>
            <a:ext cx="1328571" cy="889227"/>
          </a:xfrm>
        </p:spPr>
        <p:txBody>
          <a:bodyPr/>
          <a:lstStyle/>
          <a:p>
            <a:r>
              <a:rPr lang="en-US" dirty="0" smtClean="0">
                <a:solidFill>
                  <a:srgbClr val="FF0E0E"/>
                </a:solidFill>
              </a:rPr>
              <a:t>200</a:t>
            </a:r>
            <a:endParaRPr lang="ru-RU" dirty="0">
              <a:solidFill>
                <a:srgbClr val="FF0E0E"/>
              </a:solidFill>
            </a:endParaRPr>
          </a:p>
        </p:txBody>
      </p:sp>
      <p:sp>
        <p:nvSpPr>
          <p:cNvPr id="146" name="Объект 145"/>
          <p:cNvSpPr>
            <a:spLocks noGrp="1"/>
          </p:cNvSpPr>
          <p:nvPr>
            <p:ph sz="quarter" idx="18"/>
          </p:nvPr>
        </p:nvSpPr>
        <p:spPr>
          <a:xfrm>
            <a:off x="3684182" y="1193429"/>
            <a:ext cx="1817765" cy="889225"/>
          </a:xfrm>
        </p:spPr>
        <p:txBody>
          <a:bodyPr/>
          <a:lstStyle/>
          <a:p>
            <a:r>
              <a:rPr lang="ru-RU" dirty="0" smtClean="0"/>
              <a:t>стран и территорий, в которых мы работаем</a:t>
            </a:r>
            <a:endParaRPr lang="ru-RU" dirty="0"/>
          </a:p>
        </p:txBody>
      </p:sp>
      <p:sp>
        <p:nvSpPr>
          <p:cNvPr id="148" name="Объект 147"/>
          <p:cNvSpPr>
            <a:spLocks noGrp="1"/>
          </p:cNvSpPr>
          <p:nvPr>
            <p:ph sz="quarter" idx="40"/>
          </p:nvPr>
        </p:nvSpPr>
        <p:spPr>
          <a:xfrm>
            <a:off x="8236266" y="1193427"/>
            <a:ext cx="931749" cy="889227"/>
          </a:xfrm>
        </p:spPr>
        <p:txBody>
          <a:bodyPr/>
          <a:lstStyle/>
          <a:p>
            <a:r>
              <a:rPr lang="en-US" dirty="0" smtClean="0"/>
              <a:t>34</a:t>
            </a:r>
            <a:endParaRPr lang="ru-RU" dirty="0"/>
          </a:p>
        </p:txBody>
      </p:sp>
      <p:sp>
        <p:nvSpPr>
          <p:cNvPr id="149" name="Объект 148"/>
          <p:cNvSpPr>
            <a:spLocks noGrp="1"/>
          </p:cNvSpPr>
          <p:nvPr>
            <p:ph sz="quarter" idx="41"/>
          </p:nvPr>
        </p:nvSpPr>
        <p:spPr>
          <a:xfrm>
            <a:off x="9260086" y="1193429"/>
            <a:ext cx="1552709" cy="889225"/>
          </a:xfrm>
        </p:spPr>
        <p:txBody>
          <a:bodyPr/>
          <a:lstStyle/>
          <a:p>
            <a:r>
              <a:rPr lang="ru-RU" dirty="0" smtClean="0"/>
              <a:t>региональных офиса</a:t>
            </a:r>
            <a:endParaRPr lang="ru-RU" dirty="0"/>
          </a:p>
        </p:txBody>
      </p:sp>
      <p:sp>
        <p:nvSpPr>
          <p:cNvPr id="153" name="Объект 152"/>
          <p:cNvSpPr>
            <a:spLocks noGrp="1"/>
          </p:cNvSpPr>
          <p:nvPr>
            <p:ph sz="quarter" idx="42"/>
          </p:nvPr>
        </p:nvSpPr>
        <p:spPr>
          <a:xfrm>
            <a:off x="7996452" y="2615453"/>
            <a:ext cx="862885" cy="569537"/>
          </a:xfrm>
        </p:spPr>
        <p:txBody>
          <a:bodyPr/>
          <a:lstStyle/>
          <a:p>
            <a:r>
              <a:rPr lang="ru-RU" dirty="0" smtClean="0"/>
              <a:t>Северная Америка</a:t>
            </a:r>
            <a:endParaRPr lang="ru-RU" dirty="0"/>
          </a:p>
        </p:txBody>
      </p:sp>
      <p:sp>
        <p:nvSpPr>
          <p:cNvPr id="154" name="Объект 153"/>
          <p:cNvSpPr>
            <a:spLocks noGrp="1"/>
          </p:cNvSpPr>
          <p:nvPr>
            <p:ph sz="quarter" idx="43"/>
          </p:nvPr>
        </p:nvSpPr>
        <p:spPr/>
        <p:txBody>
          <a:bodyPr/>
          <a:lstStyle/>
          <a:p>
            <a:r>
              <a:rPr lang="ru-RU" dirty="0" smtClean="0"/>
              <a:t>Канада</a:t>
            </a:r>
          </a:p>
          <a:p>
            <a:r>
              <a:rPr lang="ru-RU" dirty="0" smtClean="0"/>
              <a:t>Мексика</a:t>
            </a:r>
          </a:p>
          <a:p>
            <a:r>
              <a:rPr lang="ru-RU" dirty="0" smtClean="0"/>
              <a:t>США</a:t>
            </a:r>
            <a:endParaRPr lang="ru-RU" dirty="0"/>
          </a:p>
        </p:txBody>
      </p:sp>
      <p:sp>
        <p:nvSpPr>
          <p:cNvPr id="155" name="Объект 154"/>
          <p:cNvSpPr>
            <a:spLocks noGrp="1"/>
          </p:cNvSpPr>
          <p:nvPr>
            <p:ph sz="quarter" idx="44"/>
          </p:nvPr>
        </p:nvSpPr>
        <p:spPr/>
        <p:txBody>
          <a:bodyPr/>
          <a:lstStyle/>
          <a:p>
            <a:r>
              <a:rPr lang="ru-RU" dirty="0" smtClean="0"/>
              <a:t>Южная</a:t>
            </a:r>
          </a:p>
          <a:p>
            <a:r>
              <a:rPr lang="ru-RU" dirty="0" smtClean="0"/>
              <a:t>Америка</a:t>
            </a:r>
            <a:endParaRPr lang="ru-RU" dirty="0"/>
          </a:p>
        </p:txBody>
      </p:sp>
      <p:sp>
        <p:nvSpPr>
          <p:cNvPr id="156" name="Объект 155"/>
          <p:cNvSpPr>
            <a:spLocks noGrp="1"/>
          </p:cNvSpPr>
          <p:nvPr>
            <p:ph sz="quarter" idx="45"/>
          </p:nvPr>
        </p:nvSpPr>
        <p:spPr/>
        <p:txBody>
          <a:bodyPr/>
          <a:lstStyle/>
          <a:p>
            <a:r>
              <a:rPr lang="ru-RU" dirty="0" smtClean="0"/>
              <a:t>Бразилия</a:t>
            </a:r>
            <a:endParaRPr lang="ru-RU" dirty="0"/>
          </a:p>
        </p:txBody>
      </p:sp>
      <p:sp>
        <p:nvSpPr>
          <p:cNvPr id="157" name="Объект 156"/>
          <p:cNvSpPr>
            <a:spLocks noGrp="1"/>
          </p:cNvSpPr>
          <p:nvPr>
            <p:ph sz="quarter" idx="46"/>
          </p:nvPr>
        </p:nvSpPr>
        <p:spPr/>
        <p:txBody>
          <a:bodyPr/>
          <a:lstStyle/>
          <a:p>
            <a:r>
              <a:rPr lang="ru-RU" dirty="0" smtClean="0"/>
              <a:t>Африка</a:t>
            </a:r>
            <a:endParaRPr lang="ru-RU" dirty="0"/>
          </a:p>
        </p:txBody>
      </p:sp>
      <p:sp>
        <p:nvSpPr>
          <p:cNvPr id="158" name="Объект 157"/>
          <p:cNvSpPr>
            <a:spLocks noGrp="1"/>
          </p:cNvSpPr>
          <p:nvPr>
            <p:ph sz="quarter" idx="47"/>
          </p:nvPr>
        </p:nvSpPr>
        <p:spPr/>
        <p:txBody>
          <a:bodyPr/>
          <a:lstStyle/>
          <a:p>
            <a:r>
              <a:rPr lang="ru-RU" dirty="0" smtClean="0"/>
              <a:t>Южная Африка</a:t>
            </a:r>
            <a:endParaRPr lang="ru-RU" dirty="0"/>
          </a:p>
        </p:txBody>
      </p:sp>
      <p:sp>
        <p:nvSpPr>
          <p:cNvPr id="159" name="Объект 158"/>
          <p:cNvSpPr>
            <a:spLocks noGrp="1"/>
          </p:cNvSpPr>
          <p:nvPr>
            <p:ph sz="quarter" idx="48"/>
          </p:nvPr>
        </p:nvSpPr>
        <p:spPr/>
        <p:txBody>
          <a:bodyPr/>
          <a:lstStyle/>
          <a:p>
            <a:r>
              <a:rPr lang="ru-RU" dirty="0" smtClean="0"/>
              <a:t>Европа</a:t>
            </a:r>
            <a:endParaRPr lang="ru-RU" dirty="0"/>
          </a:p>
        </p:txBody>
      </p:sp>
      <p:sp>
        <p:nvSpPr>
          <p:cNvPr id="160" name="Объект 159"/>
          <p:cNvSpPr>
            <a:spLocks noGrp="1"/>
          </p:cNvSpPr>
          <p:nvPr>
            <p:ph sz="quarter" idx="49"/>
          </p:nvPr>
        </p:nvSpPr>
        <p:spPr>
          <a:xfrm>
            <a:off x="9152141" y="3116874"/>
            <a:ext cx="1190865" cy="3032767"/>
          </a:xfrm>
        </p:spPr>
        <p:txBody>
          <a:bodyPr/>
          <a:lstStyle/>
          <a:p>
            <a:r>
              <a:rPr lang="ru-RU" dirty="0" smtClean="0"/>
              <a:t>Австрия</a:t>
            </a:r>
          </a:p>
          <a:p>
            <a:r>
              <a:rPr lang="ru-RU" dirty="0" smtClean="0"/>
              <a:t>Дания</a:t>
            </a:r>
          </a:p>
          <a:p>
            <a:r>
              <a:rPr lang="ru-RU" dirty="0" smtClean="0"/>
              <a:t>Франция</a:t>
            </a:r>
          </a:p>
          <a:p>
            <a:r>
              <a:rPr lang="ru-RU" dirty="0" smtClean="0"/>
              <a:t>Германия</a:t>
            </a:r>
          </a:p>
          <a:p>
            <a:r>
              <a:rPr lang="ru-RU" dirty="0" smtClean="0"/>
              <a:t>Израиль</a:t>
            </a:r>
          </a:p>
          <a:p>
            <a:r>
              <a:rPr lang="ru-RU" dirty="0" smtClean="0"/>
              <a:t>Италия</a:t>
            </a:r>
          </a:p>
          <a:p>
            <a:r>
              <a:rPr lang="ru-RU" dirty="0" smtClean="0"/>
              <a:t>Голландия</a:t>
            </a:r>
          </a:p>
          <a:p>
            <a:r>
              <a:rPr lang="ru-RU" dirty="0" smtClean="0"/>
              <a:t>Польша</a:t>
            </a:r>
          </a:p>
          <a:p>
            <a:r>
              <a:rPr lang="ru-RU" dirty="0" smtClean="0"/>
              <a:t>Португалия</a:t>
            </a:r>
          </a:p>
          <a:p>
            <a:r>
              <a:rPr lang="ru-RU" dirty="0" smtClean="0"/>
              <a:t>Румыния</a:t>
            </a:r>
          </a:p>
          <a:p>
            <a:r>
              <a:rPr lang="ru-RU" dirty="0" smtClean="0"/>
              <a:t>Россия</a:t>
            </a:r>
            <a:r>
              <a:rPr lang="en-US" dirty="0" smtClean="0"/>
              <a:t> </a:t>
            </a:r>
            <a:r>
              <a:rPr lang="en-US" dirty="0"/>
              <a:t>(HQ)</a:t>
            </a:r>
          </a:p>
          <a:p>
            <a:r>
              <a:rPr lang="ru-RU" dirty="0" smtClean="0"/>
              <a:t>Испания</a:t>
            </a:r>
          </a:p>
          <a:p>
            <a:r>
              <a:rPr lang="ru-RU" dirty="0" smtClean="0"/>
              <a:t>Швейцария</a:t>
            </a:r>
          </a:p>
          <a:p>
            <a:r>
              <a:rPr lang="ru-RU" dirty="0" smtClean="0"/>
              <a:t>Великобритания</a:t>
            </a:r>
            <a:endParaRPr lang="en-US" dirty="0"/>
          </a:p>
          <a:p>
            <a:r>
              <a:rPr lang="ru-RU" dirty="0" smtClean="0"/>
              <a:t>Укранина</a:t>
            </a:r>
            <a:endParaRPr lang="ru-RU" dirty="0"/>
          </a:p>
        </p:txBody>
      </p:sp>
      <p:sp>
        <p:nvSpPr>
          <p:cNvPr id="161" name="Объект 160"/>
          <p:cNvSpPr>
            <a:spLocks noGrp="1"/>
          </p:cNvSpPr>
          <p:nvPr>
            <p:ph sz="quarter" idx="50"/>
          </p:nvPr>
        </p:nvSpPr>
        <p:spPr/>
        <p:txBody>
          <a:bodyPr/>
          <a:lstStyle/>
          <a:p>
            <a:r>
              <a:rPr lang="ru-RU" dirty="0" smtClean="0"/>
              <a:t>Азия</a:t>
            </a:r>
            <a:endParaRPr lang="ru-RU" dirty="0"/>
          </a:p>
        </p:txBody>
      </p:sp>
      <p:sp>
        <p:nvSpPr>
          <p:cNvPr id="162" name="Объект 161"/>
          <p:cNvSpPr>
            <a:spLocks noGrp="1"/>
          </p:cNvSpPr>
          <p:nvPr>
            <p:ph sz="quarter" idx="51"/>
          </p:nvPr>
        </p:nvSpPr>
        <p:spPr/>
        <p:txBody>
          <a:bodyPr/>
          <a:lstStyle/>
          <a:p>
            <a:r>
              <a:rPr lang="ru-RU" dirty="0" smtClean="0"/>
              <a:t>Китай</a:t>
            </a:r>
          </a:p>
          <a:p>
            <a:r>
              <a:rPr lang="ru-RU" dirty="0" smtClean="0"/>
              <a:t>Индия</a:t>
            </a:r>
          </a:p>
          <a:p>
            <a:r>
              <a:rPr lang="ru-RU" dirty="0" smtClean="0"/>
              <a:t>Гонконг</a:t>
            </a:r>
          </a:p>
          <a:p>
            <a:r>
              <a:rPr lang="ru-RU" dirty="0" smtClean="0"/>
              <a:t>Япония</a:t>
            </a:r>
          </a:p>
          <a:p>
            <a:r>
              <a:rPr lang="ru-RU" dirty="0" smtClean="0"/>
              <a:t>Казахстан</a:t>
            </a:r>
          </a:p>
          <a:p>
            <a:r>
              <a:rPr lang="ru-RU" dirty="0" smtClean="0"/>
              <a:t>Малазия</a:t>
            </a:r>
          </a:p>
          <a:p>
            <a:r>
              <a:rPr lang="ru-RU" dirty="0" smtClean="0"/>
              <a:t>Южная Корея</a:t>
            </a:r>
          </a:p>
          <a:p>
            <a:r>
              <a:rPr lang="ru-RU" dirty="0" smtClean="0"/>
              <a:t>Сингапур</a:t>
            </a:r>
          </a:p>
          <a:p>
            <a:r>
              <a:rPr lang="ru-RU" dirty="0" smtClean="0"/>
              <a:t>Турция</a:t>
            </a:r>
          </a:p>
          <a:p>
            <a:r>
              <a:rPr lang="ru-RU" dirty="0" smtClean="0"/>
              <a:t>ОАЭ</a:t>
            </a:r>
            <a:endParaRPr lang="ru-RU" dirty="0"/>
          </a:p>
        </p:txBody>
      </p:sp>
      <p:sp>
        <p:nvSpPr>
          <p:cNvPr id="163" name="Объект 162"/>
          <p:cNvSpPr>
            <a:spLocks noGrp="1"/>
          </p:cNvSpPr>
          <p:nvPr>
            <p:ph sz="quarter" idx="52"/>
          </p:nvPr>
        </p:nvSpPr>
        <p:spPr/>
        <p:txBody>
          <a:bodyPr/>
          <a:lstStyle/>
          <a:p>
            <a:r>
              <a:rPr lang="ru-RU" dirty="0" smtClean="0"/>
              <a:t>Австралия</a:t>
            </a:r>
            <a:endParaRPr lang="ru-RU" dirty="0"/>
          </a:p>
        </p:txBody>
      </p:sp>
      <p:grpSp>
        <p:nvGrpSpPr>
          <p:cNvPr id="407" name="Группа 406"/>
          <p:cNvGrpSpPr/>
          <p:nvPr/>
        </p:nvGrpSpPr>
        <p:grpSpPr>
          <a:xfrm>
            <a:off x="421947" y="2114424"/>
            <a:ext cx="6934200" cy="4565651"/>
            <a:chOff x="331788" y="593314"/>
            <a:chExt cx="5200650" cy="3424238"/>
          </a:xfrm>
        </p:grpSpPr>
        <p:grpSp>
          <p:nvGrpSpPr>
            <p:cNvPr id="408" name="Group 202"/>
            <p:cNvGrpSpPr>
              <a:grpSpLocks noChangeAspect="1"/>
            </p:cNvGrpSpPr>
            <p:nvPr/>
          </p:nvGrpSpPr>
          <p:grpSpPr bwMode="auto">
            <a:xfrm>
              <a:off x="331788" y="593314"/>
              <a:ext cx="5200650" cy="3424238"/>
              <a:chOff x="200" y="1022"/>
              <a:chExt cx="3276" cy="2157"/>
            </a:xfrm>
          </p:grpSpPr>
          <p:sp>
            <p:nvSpPr>
              <p:cNvPr id="441" name="AutoShape 201"/>
              <p:cNvSpPr>
                <a:spLocks noChangeAspect="1" noChangeArrowheads="1" noTextEdit="1"/>
              </p:cNvSpPr>
              <p:nvPr/>
            </p:nvSpPr>
            <p:spPr bwMode="auto">
              <a:xfrm>
                <a:off x="200" y="1022"/>
                <a:ext cx="3276" cy="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42" name="Freeform 203"/>
              <p:cNvSpPr>
                <a:spLocks/>
              </p:cNvSpPr>
              <p:nvPr/>
            </p:nvSpPr>
            <p:spPr bwMode="auto">
              <a:xfrm>
                <a:off x="910" y="2375"/>
                <a:ext cx="395" cy="804"/>
              </a:xfrm>
              <a:custGeom>
                <a:avLst/>
                <a:gdLst>
                  <a:gd name="T0" fmla="*/ 30 w 245"/>
                  <a:gd name="T1" fmla="*/ 9 h 498"/>
                  <a:gd name="T2" fmla="*/ 55 w 245"/>
                  <a:gd name="T3" fmla="*/ 13 h 498"/>
                  <a:gd name="T4" fmla="*/ 55 w 245"/>
                  <a:gd name="T5" fmla="*/ 39 h 498"/>
                  <a:gd name="T6" fmla="*/ 69 w 245"/>
                  <a:gd name="T7" fmla="*/ 52 h 498"/>
                  <a:gd name="T8" fmla="*/ 71 w 245"/>
                  <a:gd name="T9" fmla="*/ 45 h 498"/>
                  <a:gd name="T10" fmla="*/ 87 w 245"/>
                  <a:gd name="T11" fmla="*/ 45 h 498"/>
                  <a:gd name="T12" fmla="*/ 99 w 245"/>
                  <a:gd name="T13" fmla="*/ 50 h 498"/>
                  <a:gd name="T14" fmla="*/ 104 w 245"/>
                  <a:gd name="T15" fmla="*/ 38 h 498"/>
                  <a:gd name="T16" fmla="*/ 161 w 245"/>
                  <a:gd name="T17" fmla="*/ 45 h 498"/>
                  <a:gd name="T18" fmla="*/ 189 w 245"/>
                  <a:gd name="T19" fmla="*/ 48 h 498"/>
                  <a:gd name="T20" fmla="*/ 233 w 245"/>
                  <a:gd name="T21" fmla="*/ 69 h 498"/>
                  <a:gd name="T22" fmla="*/ 244 w 245"/>
                  <a:gd name="T23" fmla="*/ 80 h 498"/>
                  <a:gd name="T24" fmla="*/ 201 w 245"/>
                  <a:gd name="T25" fmla="*/ 93 h 498"/>
                  <a:gd name="T26" fmla="*/ 182 w 245"/>
                  <a:gd name="T27" fmla="*/ 79 h 498"/>
                  <a:gd name="T28" fmla="*/ 161 w 245"/>
                  <a:gd name="T29" fmla="*/ 92 h 498"/>
                  <a:gd name="T30" fmla="*/ 138 w 245"/>
                  <a:gd name="T31" fmla="*/ 97 h 498"/>
                  <a:gd name="T32" fmla="*/ 115 w 245"/>
                  <a:gd name="T33" fmla="*/ 142 h 498"/>
                  <a:gd name="T34" fmla="*/ 115 w 245"/>
                  <a:gd name="T35" fmla="*/ 161 h 498"/>
                  <a:gd name="T36" fmla="*/ 143 w 245"/>
                  <a:gd name="T37" fmla="*/ 169 h 498"/>
                  <a:gd name="T38" fmla="*/ 168 w 245"/>
                  <a:gd name="T39" fmla="*/ 173 h 498"/>
                  <a:gd name="T40" fmla="*/ 209 w 245"/>
                  <a:gd name="T41" fmla="*/ 233 h 498"/>
                  <a:gd name="T42" fmla="*/ 230 w 245"/>
                  <a:gd name="T43" fmla="*/ 259 h 498"/>
                  <a:gd name="T44" fmla="*/ 215 w 245"/>
                  <a:gd name="T45" fmla="*/ 284 h 498"/>
                  <a:gd name="T46" fmla="*/ 215 w 245"/>
                  <a:gd name="T47" fmla="*/ 296 h 498"/>
                  <a:gd name="T48" fmla="*/ 230 w 245"/>
                  <a:gd name="T49" fmla="*/ 320 h 498"/>
                  <a:gd name="T50" fmla="*/ 207 w 245"/>
                  <a:gd name="T51" fmla="*/ 345 h 498"/>
                  <a:gd name="T52" fmla="*/ 186 w 245"/>
                  <a:gd name="T53" fmla="*/ 354 h 498"/>
                  <a:gd name="T54" fmla="*/ 182 w 245"/>
                  <a:gd name="T55" fmla="*/ 369 h 498"/>
                  <a:gd name="T56" fmla="*/ 160 w 245"/>
                  <a:gd name="T57" fmla="*/ 421 h 498"/>
                  <a:gd name="T58" fmla="*/ 137 w 245"/>
                  <a:gd name="T59" fmla="*/ 447 h 498"/>
                  <a:gd name="T60" fmla="*/ 161 w 245"/>
                  <a:gd name="T61" fmla="*/ 486 h 498"/>
                  <a:gd name="T62" fmla="*/ 160 w 245"/>
                  <a:gd name="T63" fmla="*/ 498 h 498"/>
                  <a:gd name="T64" fmla="*/ 105 w 245"/>
                  <a:gd name="T65" fmla="*/ 469 h 498"/>
                  <a:gd name="T66" fmla="*/ 105 w 245"/>
                  <a:gd name="T67" fmla="*/ 408 h 498"/>
                  <a:gd name="T68" fmla="*/ 121 w 245"/>
                  <a:gd name="T69" fmla="*/ 288 h 498"/>
                  <a:gd name="T70" fmla="*/ 131 w 245"/>
                  <a:gd name="T71" fmla="*/ 273 h 498"/>
                  <a:gd name="T72" fmla="*/ 121 w 245"/>
                  <a:gd name="T73" fmla="*/ 200 h 498"/>
                  <a:gd name="T74" fmla="*/ 99 w 245"/>
                  <a:gd name="T75" fmla="*/ 196 h 498"/>
                  <a:gd name="T76" fmla="*/ 72 w 245"/>
                  <a:gd name="T77" fmla="*/ 153 h 498"/>
                  <a:gd name="T78" fmla="*/ 72 w 245"/>
                  <a:gd name="T79" fmla="*/ 104 h 498"/>
                  <a:gd name="T80" fmla="*/ 92 w 245"/>
                  <a:gd name="T81" fmla="*/ 64 h 498"/>
                  <a:gd name="T82" fmla="*/ 67 w 245"/>
                  <a:gd name="T83" fmla="*/ 62 h 498"/>
                  <a:gd name="T84" fmla="*/ 36 w 245"/>
                  <a:gd name="T85" fmla="*/ 41 h 498"/>
                  <a:gd name="T86" fmla="*/ 32 w 245"/>
                  <a:gd name="T87" fmla="*/ 25 h 498"/>
                  <a:gd name="T88" fmla="*/ 11 w 245"/>
                  <a:gd name="T89" fmla="*/ 25 h 498"/>
                  <a:gd name="T90" fmla="*/ 0 w 245"/>
                  <a:gd name="T91" fmla="*/ 15 h 498"/>
                  <a:gd name="T92" fmla="*/ 4 w 245"/>
                  <a:gd name="T93" fmla="*/ 4 h 498"/>
                  <a:gd name="T94" fmla="*/ 27 w 245"/>
                  <a:gd name="T95"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498">
                    <a:moveTo>
                      <a:pt x="29" y="2"/>
                    </a:moveTo>
                    <a:cubicBezTo>
                      <a:pt x="29" y="3"/>
                      <a:pt x="30" y="5"/>
                      <a:pt x="30" y="7"/>
                    </a:cubicBezTo>
                    <a:cubicBezTo>
                      <a:pt x="30" y="9"/>
                      <a:pt x="30" y="9"/>
                      <a:pt x="30" y="9"/>
                    </a:cubicBezTo>
                    <a:cubicBezTo>
                      <a:pt x="30" y="10"/>
                      <a:pt x="31" y="11"/>
                      <a:pt x="32" y="11"/>
                    </a:cubicBezTo>
                    <a:cubicBezTo>
                      <a:pt x="53" y="11"/>
                      <a:pt x="53" y="11"/>
                      <a:pt x="53" y="11"/>
                    </a:cubicBezTo>
                    <a:cubicBezTo>
                      <a:pt x="54" y="11"/>
                      <a:pt x="55" y="12"/>
                      <a:pt x="55" y="13"/>
                    </a:cubicBezTo>
                    <a:cubicBezTo>
                      <a:pt x="55" y="21"/>
                      <a:pt x="55" y="21"/>
                      <a:pt x="55" y="21"/>
                    </a:cubicBezTo>
                    <a:cubicBezTo>
                      <a:pt x="55" y="26"/>
                      <a:pt x="55" y="26"/>
                      <a:pt x="55" y="26"/>
                    </a:cubicBezTo>
                    <a:cubicBezTo>
                      <a:pt x="55" y="39"/>
                      <a:pt x="55" y="39"/>
                      <a:pt x="55" y="39"/>
                    </a:cubicBezTo>
                    <a:cubicBezTo>
                      <a:pt x="55" y="40"/>
                      <a:pt x="56" y="42"/>
                      <a:pt x="57" y="43"/>
                    </a:cubicBezTo>
                    <a:cubicBezTo>
                      <a:pt x="66" y="52"/>
                      <a:pt x="66" y="52"/>
                      <a:pt x="66" y="52"/>
                    </a:cubicBezTo>
                    <a:cubicBezTo>
                      <a:pt x="67" y="53"/>
                      <a:pt x="69" y="53"/>
                      <a:pt x="69" y="52"/>
                    </a:cubicBezTo>
                    <a:cubicBezTo>
                      <a:pt x="70" y="52"/>
                      <a:pt x="70" y="52"/>
                      <a:pt x="70" y="52"/>
                    </a:cubicBezTo>
                    <a:cubicBezTo>
                      <a:pt x="71" y="51"/>
                      <a:pt x="71" y="49"/>
                      <a:pt x="71" y="48"/>
                    </a:cubicBezTo>
                    <a:cubicBezTo>
                      <a:pt x="71" y="45"/>
                      <a:pt x="71" y="45"/>
                      <a:pt x="71" y="45"/>
                    </a:cubicBezTo>
                    <a:cubicBezTo>
                      <a:pt x="71" y="44"/>
                      <a:pt x="72" y="43"/>
                      <a:pt x="74" y="43"/>
                    </a:cubicBezTo>
                    <a:cubicBezTo>
                      <a:pt x="84" y="43"/>
                      <a:pt x="84" y="43"/>
                      <a:pt x="84" y="43"/>
                    </a:cubicBezTo>
                    <a:cubicBezTo>
                      <a:pt x="85" y="43"/>
                      <a:pt x="87" y="44"/>
                      <a:pt x="87" y="45"/>
                    </a:cubicBezTo>
                    <a:cubicBezTo>
                      <a:pt x="92" y="49"/>
                      <a:pt x="92" y="49"/>
                      <a:pt x="92" y="49"/>
                    </a:cubicBezTo>
                    <a:cubicBezTo>
                      <a:pt x="93" y="50"/>
                      <a:pt x="94" y="50"/>
                      <a:pt x="96" y="50"/>
                    </a:cubicBezTo>
                    <a:cubicBezTo>
                      <a:pt x="99" y="50"/>
                      <a:pt x="99" y="50"/>
                      <a:pt x="99" y="50"/>
                    </a:cubicBezTo>
                    <a:cubicBezTo>
                      <a:pt x="100" y="50"/>
                      <a:pt x="101" y="49"/>
                      <a:pt x="101" y="48"/>
                    </a:cubicBezTo>
                    <a:cubicBezTo>
                      <a:pt x="101" y="40"/>
                      <a:pt x="101" y="40"/>
                      <a:pt x="101" y="40"/>
                    </a:cubicBezTo>
                    <a:cubicBezTo>
                      <a:pt x="101" y="39"/>
                      <a:pt x="102" y="38"/>
                      <a:pt x="104" y="38"/>
                    </a:cubicBezTo>
                    <a:cubicBezTo>
                      <a:pt x="151" y="38"/>
                      <a:pt x="151" y="38"/>
                      <a:pt x="151" y="38"/>
                    </a:cubicBezTo>
                    <a:cubicBezTo>
                      <a:pt x="153" y="38"/>
                      <a:pt x="154" y="38"/>
                      <a:pt x="155" y="39"/>
                    </a:cubicBezTo>
                    <a:cubicBezTo>
                      <a:pt x="161" y="45"/>
                      <a:pt x="161" y="45"/>
                      <a:pt x="161" y="45"/>
                    </a:cubicBezTo>
                    <a:cubicBezTo>
                      <a:pt x="162" y="46"/>
                      <a:pt x="164" y="47"/>
                      <a:pt x="165" y="47"/>
                    </a:cubicBezTo>
                    <a:cubicBezTo>
                      <a:pt x="185" y="47"/>
                      <a:pt x="185" y="47"/>
                      <a:pt x="185" y="47"/>
                    </a:cubicBezTo>
                    <a:cubicBezTo>
                      <a:pt x="187" y="47"/>
                      <a:pt x="188" y="47"/>
                      <a:pt x="189" y="48"/>
                    </a:cubicBezTo>
                    <a:cubicBezTo>
                      <a:pt x="209" y="68"/>
                      <a:pt x="209" y="68"/>
                      <a:pt x="209" y="68"/>
                    </a:cubicBezTo>
                    <a:cubicBezTo>
                      <a:pt x="209" y="69"/>
                      <a:pt x="211" y="69"/>
                      <a:pt x="212" y="69"/>
                    </a:cubicBezTo>
                    <a:cubicBezTo>
                      <a:pt x="233" y="69"/>
                      <a:pt x="233" y="69"/>
                      <a:pt x="233" y="69"/>
                    </a:cubicBezTo>
                    <a:cubicBezTo>
                      <a:pt x="235" y="69"/>
                      <a:pt x="236" y="70"/>
                      <a:pt x="237" y="71"/>
                    </a:cubicBezTo>
                    <a:cubicBezTo>
                      <a:pt x="244" y="77"/>
                      <a:pt x="244" y="77"/>
                      <a:pt x="244" y="77"/>
                    </a:cubicBezTo>
                    <a:cubicBezTo>
                      <a:pt x="245" y="78"/>
                      <a:pt x="245" y="80"/>
                      <a:pt x="244" y="80"/>
                    </a:cubicBezTo>
                    <a:cubicBezTo>
                      <a:pt x="233" y="91"/>
                      <a:pt x="233" y="91"/>
                      <a:pt x="233" y="91"/>
                    </a:cubicBezTo>
                    <a:cubicBezTo>
                      <a:pt x="232" y="92"/>
                      <a:pt x="230" y="93"/>
                      <a:pt x="229" y="93"/>
                    </a:cubicBezTo>
                    <a:cubicBezTo>
                      <a:pt x="201" y="93"/>
                      <a:pt x="201" y="93"/>
                      <a:pt x="201" y="93"/>
                    </a:cubicBezTo>
                    <a:cubicBezTo>
                      <a:pt x="199" y="93"/>
                      <a:pt x="198" y="92"/>
                      <a:pt x="197" y="91"/>
                    </a:cubicBezTo>
                    <a:cubicBezTo>
                      <a:pt x="186" y="80"/>
                      <a:pt x="186" y="80"/>
                      <a:pt x="186" y="80"/>
                    </a:cubicBezTo>
                    <a:cubicBezTo>
                      <a:pt x="185" y="79"/>
                      <a:pt x="183" y="79"/>
                      <a:pt x="182" y="79"/>
                    </a:cubicBezTo>
                    <a:cubicBezTo>
                      <a:pt x="163" y="79"/>
                      <a:pt x="163" y="79"/>
                      <a:pt x="163" y="79"/>
                    </a:cubicBezTo>
                    <a:cubicBezTo>
                      <a:pt x="162" y="79"/>
                      <a:pt x="161" y="80"/>
                      <a:pt x="161" y="81"/>
                    </a:cubicBezTo>
                    <a:cubicBezTo>
                      <a:pt x="161" y="92"/>
                      <a:pt x="161" y="92"/>
                      <a:pt x="161" y="92"/>
                    </a:cubicBezTo>
                    <a:cubicBezTo>
                      <a:pt x="161" y="93"/>
                      <a:pt x="160" y="95"/>
                      <a:pt x="159" y="95"/>
                    </a:cubicBezTo>
                    <a:cubicBezTo>
                      <a:pt x="140" y="95"/>
                      <a:pt x="140" y="95"/>
                      <a:pt x="140" y="95"/>
                    </a:cubicBezTo>
                    <a:cubicBezTo>
                      <a:pt x="139" y="95"/>
                      <a:pt x="138" y="96"/>
                      <a:pt x="138" y="97"/>
                    </a:cubicBezTo>
                    <a:cubicBezTo>
                      <a:pt x="138" y="117"/>
                      <a:pt x="138" y="117"/>
                      <a:pt x="138" y="117"/>
                    </a:cubicBezTo>
                    <a:cubicBezTo>
                      <a:pt x="138" y="118"/>
                      <a:pt x="137" y="120"/>
                      <a:pt x="136" y="121"/>
                    </a:cubicBezTo>
                    <a:cubicBezTo>
                      <a:pt x="115" y="142"/>
                      <a:pt x="115" y="142"/>
                      <a:pt x="115" y="142"/>
                    </a:cubicBezTo>
                    <a:cubicBezTo>
                      <a:pt x="114" y="143"/>
                      <a:pt x="113" y="145"/>
                      <a:pt x="113" y="146"/>
                    </a:cubicBezTo>
                    <a:cubicBezTo>
                      <a:pt x="113" y="159"/>
                      <a:pt x="113" y="159"/>
                      <a:pt x="113" y="159"/>
                    </a:cubicBezTo>
                    <a:cubicBezTo>
                      <a:pt x="113" y="160"/>
                      <a:pt x="114" y="161"/>
                      <a:pt x="115" y="161"/>
                    </a:cubicBezTo>
                    <a:cubicBezTo>
                      <a:pt x="132" y="161"/>
                      <a:pt x="132" y="161"/>
                      <a:pt x="132" y="161"/>
                    </a:cubicBezTo>
                    <a:cubicBezTo>
                      <a:pt x="134" y="161"/>
                      <a:pt x="135" y="162"/>
                      <a:pt x="136" y="163"/>
                    </a:cubicBezTo>
                    <a:cubicBezTo>
                      <a:pt x="143" y="169"/>
                      <a:pt x="143" y="169"/>
                      <a:pt x="143" y="169"/>
                    </a:cubicBezTo>
                    <a:cubicBezTo>
                      <a:pt x="144" y="170"/>
                      <a:pt x="145" y="171"/>
                      <a:pt x="147" y="171"/>
                    </a:cubicBezTo>
                    <a:cubicBezTo>
                      <a:pt x="164" y="171"/>
                      <a:pt x="164" y="171"/>
                      <a:pt x="164" y="171"/>
                    </a:cubicBezTo>
                    <a:cubicBezTo>
                      <a:pt x="165" y="171"/>
                      <a:pt x="167" y="172"/>
                      <a:pt x="168" y="173"/>
                    </a:cubicBezTo>
                    <a:cubicBezTo>
                      <a:pt x="207" y="212"/>
                      <a:pt x="207" y="212"/>
                      <a:pt x="207" y="212"/>
                    </a:cubicBezTo>
                    <a:cubicBezTo>
                      <a:pt x="208" y="213"/>
                      <a:pt x="209" y="215"/>
                      <a:pt x="209" y="216"/>
                    </a:cubicBezTo>
                    <a:cubicBezTo>
                      <a:pt x="209" y="233"/>
                      <a:pt x="209" y="233"/>
                      <a:pt x="209" y="233"/>
                    </a:cubicBezTo>
                    <a:cubicBezTo>
                      <a:pt x="209" y="235"/>
                      <a:pt x="209" y="236"/>
                      <a:pt x="210" y="237"/>
                    </a:cubicBezTo>
                    <a:cubicBezTo>
                      <a:pt x="228" y="255"/>
                      <a:pt x="228" y="255"/>
                      <a:pt x="228" y="255"/>
                    </a:cubicBezTo>
                    <a:cubicBezTo>
                      <a:pt x="229" y="256"/>
                      <a:pt x="230" y="258"/>
                      <a:pt x="230" y="259"/>
                    </a:cubicBezTo>
                    <a:cubicBezTo>
                      <a:pt x="230" y="267"/>
                      <a:pt x="230" y="267"/>
                      <a:pt x="230" y="267"/>
                    </a:cubicBezTo>
                    <a:cubicBezTo>
                      <a:pt x="230" y="268"/>
                      <a:pt x="229" y="270"/>
                      <a:pt x="228" y="271"/>
                    </a:cubicBezTo>
                    <a:cubicBezTo>
                      <a:pt x="215" y="284"/>
                      <a:pt x="215" y="284"/>
                      <a:pt x="215" y="284"/>
                    </a:cubicBezTo>
                    <a:cubicBezTo>
                      <a:pt x="214" y="285"/>
                      <a:pt x="213" y="287"/>
                      <a:pt x="213" y="288"/>
                    </a:cubicBezTo>
                    <a:cubicBezTo>
                      <a:pt x="213" y="292"/>
                      <a:pt x="213" y="292"/>
                      <a:pt x="213" y="292"/>
                    </a:cubicBezTo>
                    <a:cubicBezTo>
                      <a:pt x="213" y="294"/>
                      <a:pt x="214" y="295"/>
                      <a:pt x="215" y="296"/>
                    </a:cubicBezTo>
                    <a:cubicBezTo>
                      <a:pt x="229" y="310"/>
                      <a:pt x="229" y="310"/>
                      <a:pt x="229" y="310"/>
                    </a:cubicBezTo>
                    <a:cubicBezTo>
                      <a:pt x="230" y="311"/>
                      <a:pt x="230" y="313"/>
                      <a:pt x="230" y="314"/>
                    </a:cubicBezTo>
                    <a:cubicBezTo>
                      <a:pt x="230" y="320"/>
                      <a:pt x="230" y="320"/>
                      <a:pt x="230" y="320"/>
                    </a:cubicBezTo>
                    <a:cubicBezTo>
                      <a:pt x="230" y="321"/>
                      <a:pt x="230" y="323"/>
                      <a:pt x="229" y="324"/>
                    </a:cubicBezTo>
                    <a:cubicBezTo>
                      <a:pt x="211" y="342"/>
                      <a:pt x="211" y="342"/>
                      <a:pt x="211" y="342"/>
                    </a:cubicBezTo>
                    <a:cubicBezTo>
                      <a:pt x="210" y="343"/>
                      <a:pt x="208" y="344"/>
                      <a:pt x="207" y="345"/>
                    </a:cubicBezTo>
                    <a:cubicBezTo>
                      <a:pt x="200" y="353"/>
                      <a:pt x="200" y="353"/>
                      <a:pt x="200" y="353"/>
                    </a:cubicBezTo>
                    <a:cubicBezTo>
                      <a:pt x="199" y="353"/>
                      <a:pt x="197" y="354"/>
                      <a:pt x="196" y="354"/>
                    </a:cubicBezTo>
                    <a:cubicBezTo>
                      <a:pt x="186" y="354"/>
                      <a:pt x="186" y="354"/>
                      <a:pt x="186" y="354"/>
                    </a:cubicBezTo>
                    <a:cubicBezTo>
                      <a:pt x="185" y="354"/>
                      <a:pt x="184" y="355"/>
                      <a:pt x="184" y="356"/>
                    </a:cubicBezTo>
                    <a:cubicBezTo>
                      <a:pt x="184" y="366"/>
                      <a:pt x="184" y="366"/>
                      <a:pt x="184" y="366"/>
                    </a:cubicBezTo>
                    <a:cubicBezTo>
                      <a:pt x="184" y="367"/>
                      <a:pt x="183" y="369"/>
                      <a:pt x="182" y="369"/>
                    </a:cubicBezTo>
                    <a:cubicBezTo>
                      <a:pt x="161" y="390"/>
                      <a:pt x="161" y="390"/>
                      <a:pt x="161" y="390"/>
                    </a:cubicBezTo>
                    <a:cubicBezTo>
                      <a:pt x="160" y="391"/>
                      <a:pt x="160" y="393"/>
                      <a:pt x="160" y="394"/>
                    </a:cubicBezTo>
                    <a:cubicBezTo>
                      <a:pt x="160" y="421"/>
                      <a:pt x="160" y="421"/>
                      <a:pt x="160" y="421"/>
                    </a:cubicBezTo>
                    <a:cubicBezTo>
                      <a:pt x="160" y="422"/>
                      <a:pt x="159" y="424"/>
                      <a:pt x="158" y="424"/>
                    </a:cubicBezTo>
                    <a:cubicBezTo>
                      <a:pt x="139" y="443"/>
                      <a:pt x="139" y="443"/>
                      <a:pt x="139" y="443"/>
                    </a:cubicBezTo>
                    <a:cubicBezTo>
                      <a:pt x="138" y="444"/>
                      <a:pt x="137" y="446"/>
                      <a:pt x="137" y="447"/>
                    </a:cubicBezTo>
                    <a:cubicBezTo>
                      <a:pt x="137" y="460"/>
                      <a:pt x="137" y="460"/>
                      <a:pt x="137" y="460"/>
                    </a:cubicBezTo>
                    <a:cubicBezTo>
                      <a:pt x="137" y="461"/>
                      <a:pt x="138" y="463"/>
                      <a:pt x="139" y="464"/>
                    </a:cubicBezTo>
                    <a:cubicBezTo>
                      <a:pt x="161" y="486"/>
                      <a:pt x="161" y="486"/>
                      <a:pt x="161" y="486"/>
                    </a:cubicBezTo>
                    <a:cubicBezTo>
                      <a:pt x="162" y="487"/>
                      <a:pt x="163" y="489"/>
                      <a:pt x="163" y="490"/>
                    </a:cubicBezTo>
                    <a:cubicBezTo>
                      <a:pt x="163" y="496"/>
                      <a:pt x="163" y="496"/>
                      <a:pt x="163" y="496"/>
                    </a:cubicBezTo>
                    <a:cubicBezTo>
                      <a:pt x="163" y="497"/>
                      <a:pt x="162" y="498"/>
                      <a:pt x="160" y="498"/>
                    </a:cubicBezTo>
                    <a:cubicBezTo>
                      <a:pt x="137" y="498"/>
                      <a:pt x="137" y="498"/>
                      <a:pt x="137" y="498"/>
                    </a:cubicBezTo>
                    <a:cubicBezTo>
                      <a:pt x="136" y="498"/>
                      <a:pt x="134" y="497"/>
                      <a:pt x="133" y="497"/>
                    </a:cubicBezTo>
                    <a:cubicBezTo>
                      <a:pt x="105" y="469"/>
                      <a:pt x="105" y="469"/>
                      <a:pt x="105" y="469"/>
                    </a:cubicBezTo>
                    <a:cubicBezTo>
                      <a:pt x="104" y="468"/>
                      <a:pt x="104" y="466"/>
                      <a:pt x="104" y="465"/>
                    </a:cubicBezTo>
                    <a:cubicBezTo>
                      <a:pt x="104" y="412"/>
                      <a:pt x="104" y="412"/>
                      <a:pt x="104" y="412"/>
                    </a:cubicBezTo>
                    <a:cubicBezTo>
                      <a:pt x="104" y="411"/>
                      <a:pt x="104" y="409"/>
                      <a:pt x="105" y="408"/>
                    </a:cubicBezTo>
                    <a:cubicBezTo>
                      <a:pt x="120" y="394"/>
                      <a:pt x="120" y="394"/>
                      <a:pt x="120" y="394"/>
                    </a:cubicBezTo>
                    <a:cubicBezTo>
                      <a:pt x="120" y="393"/>
                      <a:pt x="121" y="391"/>
                      <a:pt x="121" y="390"/>
                    </a:cubicBezTo>
                    <a:cubicBezTo>
                      <a:pt x="121" y="288"/>
                      <a:pt x="121" y="288"/>
                      <a:pt x="121" y="288"/>
                    </a:cubicBezTo>
                    <a:cubicBezTo>
                      <a:pt x="121" y="286"/>
                      <a:pt x="122" y="285"/>
                      <a:pt x="123" y="284"/>
                    </a:cubicBezTo>
                    <a:cubicBezTo>
                      <a:pt x="129" y="277"/>
                      <a:pt x="129" y="277"/>
                      <a:pt x="129" y="277"/>
                    </a:cubicBezTo>
                    <a:cubicBezTo>
                      <a:pt x="130" y="276"/>
                      <a:pt x="131" y="275"/>
                      <a:pt x="131" y="273"/>
                    </a:cubicBezTo>
                    <a:cubicBezTo>
                      <a:pt x="131" y="212"/>
                      <a:pt x="131" y="212"/>
                      <a:pt x="131" y="212"/>
                    </a:cubicBezTo>
                    <a:cubicBezTo>
                      <a:pt x="131" y="211"/>
                      <a:pt x="130" y="209"/>
                      <a:pt x="129" y="209"/>
                    </a:cubicBezTo>
                    <a:cubicBezTo>
                      <a:pt x="121" y="200"/>
                      <a:pt x="121" y="200"/>
                      <a:pt x="121" y="200"/>
                    </a:cubicBezTo>
                    <a:cubicBezTo>
                      <a:pt x="120" y="199"/>
                      <a:pt x="118" y="198"/>
                      <a:pt x="117" y="198"/>
                    </a:cubicBezTo>
                    <a:cubicBezTo>
                      <a:pt x="101" y="198"/>
                      <a:pt x="101" y="198"/>
                      <a:pt x="101" y="198"/>
                    </a:cubicBezTo>
                    <a:cubicBezTo>
                      <a:pt x="100" y="198"/>
                      <a:pt x="99" y="197"/>
                      <a:pt x="99" y="196"/>
                    </a:cubicBezTo>
                    <a:cubicBezTo>
                      <a:pt x="99" y="183"/>
                      <a:pt x="99" y="183"/>
                      <a:pt x="99" y="183"/>
                    </a:cubicBezTo>
                    <a:cubicBezTo>
                      <a:pt x="99" y="182"/>
                      <a:pt x="98" y="180"/>
                      <a:pt x="97" y="179"/>
                    </a:cubicBezTo>
                    <a:cubicBezTo>
                      <a:pt x="72" y="153"/>
                      <a:pt x="72" y="153"/>
                      <a:pt x="72" y="153"/>
                    </a:cubicBezTo>
                    <a:cubicBezTo>
                      <a:pt x="71" y="152"/>
                      <a:pt x="70" y="151"/>
                      <a:pt x="70" y="149"/>
                    </a:cubicBezTo>
                    <a:cubicBezTo>
                      <a:pt x="70" y="108"/>
                      <a:pt x="70" y="108"/>
                      <a:pt x="70" y="108"/>
                    </a:cubicBezTo>
                    <a:cubicBezTo>
                      <a:pt x="70" y="106"/>
                      <a:pt x="71" y="105"/>
                      <a:pt x="72" y="104"/>
                    </a:cubicBezTo>
                    <a:cubicBezTo>
                      <a:pt x="91" y="85"/>
                      <a:pt x="91" y="85"/>
                      <a:pt x="91" y="85"/>
                    </a:cubicBezTo>
                    <a:cubicBezTo>
                      <a:pt x="91" y="84"/>
                      <a:pt x="92" y="82"/>
                      <a:pt x="92" y="81"/>
                    </a:cubicBezTo>
                    <a:cubicBezTo>
                      <a:pt x="92" y="64"/>
                      <a:pt x="92" y="64"/>
                      <a:pt x="92" y="64"/>
                    </a:cubicBezTo>
                    <a:cubicBezTo>
                      <a:pt x="92" y="63"/>
                      <a:pt x="91" y="62"/>
                      <a:pt x="90" y="62"/>
                    </a:cubicBezTo>
                    <a:cubicBezTo>
                      <a:pt x="72" y="62"/>
                      <a:pt x="72" y="62"/>
                      <a:pt x="72" y="62"/>
                    </a:cubicBezTo>
                    <a:cubicBezTo>
                      <a:pt x="67" y="62"/>
                      <a:pt x="67" y="62"/>
                      <a:pt x="67" y="62"/>
                    </a:cubicBezTo>
                    <a:cubicBezTo>
                      <a:pt x="59" y="62"/>
                      <a:pt x="59" y="62"/>
                      <a:pt x="59" y="62"/>
                    </a:cubicBezTo>
                    <a:cubicBezTo>
                      <a:pt x="57" y="62"/>
                      <a:pt x="56" y="61"/>
                      <a:pt x="55" y="60"/>
                    </a:cubicBezTo>
                    <a:cubicBezTo>
                      <a:pt x="36" y="41"/>
                      <a:pt x="36" y="41"/>
                      <a:pt x="36" y="41"/>
                    </a:cubicBezTo>
                    <a:cubicBezTo>
                      <a:pt x="35" y="40"/>
                      <a:pt x="34" y="39"/>
                      <a:pt x="34" y="37"/>
                    </a:cubicBezTo>
                    <a:cubicBezTo>
                      <a:pt x="34" y="27"/>
                      <a:pt x="34" y="27"/>
                      <a:pt x="34" y="27"/>
                    </a:cubicBezTo>
                    <a:cubicBezTo>
                      <a:pt x="34" y="26"/>
                      <a:pt x="33" y="25"/>
                      <a:pt x="32" y="25"/>
                    </a:cubicBezTo>
                    <a:cubicBezTo>
                      <a:pt x="23" y="25"/>
                      <a:pt x="23" y="25"/>
                      <a:pt x="23" y="25"/>
                    </a:cubicBezTo>
                    <a:cubicBezTo>
                      <a:pt x="18" y="25"/>
                      <a:pt x="18" y="25"/>
                      <a:pt x="18" y="25"/>
                    </a:cubicBezTo>
                    <a:cubicBezTo>
                      <a:pt x="11" y="25"/>
                      <a:pt x="11" y="25"/>
                      <a:pt x="11" y="25"/>
                    </a:cubicBezTo>
                    <a:cubicBezTo>
                      <a:pt x="9" y="25"/>
                      <a:pt x="8" y="24"/>
                      <a:pt x="7" y="23"/>
                    </a:cubicBezTo>
                    <a:cubicBezTo>
                      <a:pt x="2" y="18"/>
                      <a:pt x="2" y="18"/>
                      <a:pt x="2" y="18"/>
                    </a:cubicBezTo>
                    <a:cubicBezTo>
                      <a:pt x="1" y="18"/>
                      <a:pt x="0" y="16"/>
                      <a:pt x="0" y="15"/>
                    </a:cubicBezTo>
                    <a:cubicBezTo>
                      <a:pt x="0" y="6"/>
                      <a:pt x="0" y="6"/>
                      <a:pt x="0" y="6"/>
                    </a:cubicBezTo>
                    <a:cubicBezTo>
                      <a:pt x="0" y="5"/>
                      <a:pt x="1" y="4"/>
                      <a:pt x="2" y="4"/>
                    </a:cubicBezTo>
                    <a:cubicBezTo>
                      <a:pt x="4" y="4"/>
                      <a:pt x="4" y="4"/>
                      <a:pt x="4" y="4"/>
                    </a:cubicBezTo>
                    <a:cubicBezTo>
                      <a:pt x="6" y="4"/>
                      <a:pt x="7" y="3"/>
                      <a:pt x="7" y="2"/>
                    </a:cubicBezTo>
                    <a:cubicBezTo>
                      <a:pt x="7" y="1"/>
                      <a:pt x="8" y="0"/>
                      <a:pt x="9" y="0"/>
                    </a:cubicBezTo>
                    <a:cubicBezTo>
                      <a:pt x="27" y="0"/>
                      <a:pt x="27" y="0"/>
                      <a:pt x="27" y="0"/>
                    </a:cubicBezTo>
                    <a:cubicBezTo>
                      <a:pt x="28" y="0"/>
                      <a:pt x="29" y="1"/>
                      <a:pt x="29" y="2"/>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43" name="Freeform 204"/>
              <p:cNvSpPr>
                <a:spLocks/>
              </p:cNvSpPr>
              <p:nvPr/>
            </p:nvSpPr>
            <p:spPr bwMode="auto">
              <a:xfrm>
                <a:off x="987" y="2322"/>
                <a:ext cx="99" cy="33"/>
              </a:xfrm>
              <a:custGeom>
                <a:avLst/>
                <a:gdLst>
                  <a:gd name="T0" fmla="*/ 2 w 61"/>
                  <a:gd name="T1" fmla="*/ 1 h 21"/>
                  <a:gd name="T2" fmla="*/ 0 w 61"/>
                  <a:gd name="T3" fmla="*/ 4 h 21"/>
                  <a:gd name="T4" fmla="*/ 0 w 61"/>
                  <a:gd name="T5" fmla="*/ 5 h 21"/>
                  <a:gd name="T6" fmla="*/ 2 w 61"/>
                  <a:gd name="T7" fmla="*/ 8 h 21"/>
                  <a:gd name="T8" fmla="*/ 24 w 61"/>
                  <a:gd name="T9" fmla="*/ 8 h 21"/>
                  <a:gd name="T10" fmla="*/ 28 w 61"/>
                  <a:gd name="T11" fmla="*/ 9 h 21"/>
                  <a:gd name="T12" fmla="*/ 38 w 61"/>
                  <a:gd name="T13" fmla="*/ 20 h 21"/>
                  <a:gd name="T14" fmla="*/ 42 w 61"/>
                  <a:gd name="T15" fmla="*/ 21 h 21"/>
                  <a:gd name="T16" fmla="*/ 59 w 61"/>
                  <a:gd name="T17" fmla="*/ 21 h 21"/>
                  <a:gd name="T18" fmla="*/ 61 w 61"/>
                  <a:gd name="T19" fmla="*/ 19 h 21"/>
                  <a:gd name="T20" fmla="*/ 61 w 61"/>
                  <a:gd name="T21" fmla="*/ 16 h 21"/>
                  <a:gd name="T22" fmla="*/ 59 w 61"/>
                  <a:gd name="T23" fmla="*/ 14 h 21"/>
                  <a:gd name="T24" fmla="*/ 53 w 61"/>
                  <a:gd name="T25" fmla="*/ 14 h 21"/>
                  <a:gd name="T26" fmla="*/ 49 w 61"/>
                  <a:gd name="T27" fmla="*/ 12 h 21"/>
                  <a:gd name="T28" fmla="*/ 39 w 61"/>
                  <a:gd name="T29" fmla="*/ 2 h 21"/>
                  <a:gd name="T30" fmla="*/ 35 w 61"/>
                  <a:gd name="T31" fmla="*/ 0 h 21"/>
                  <a:gd name="T32" fmla="*/ 6 w 61"/>
                  <a:gd name="T33" fmla="*/ 0 h 21"/>
                  <a:gd name="T34" fmla="*/ 2 w 61"/>
                  <a:gd name="T35"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21">
                    <a:moveTo>
                      <a:pt x="2" y="1"/>
                    </a:moveTo>
                    <a:cubicBezTo>
                      <a:pt x="1" y="2"/>
                      <a:pt x="0" y="3"/>
                      <a:pt x="0" y="4"/>
                    </a:cubicBezTo>
                    <a:cubicBezTo>
                      <a:pt x="0" y="5"/>
                      <a:pt x="0" y="5"/>
                      <a:pt x="0" y="5"/>
                    </a:cubicBezTo>
                    <a:cubicBezTo>
                      <a:pt x="0" y="7"/>
                      <a:pt x="1" y="8"/>
                      <a:pt x="2" y="8"/>
                    </a:cubicBezTo>
                    <a:cubicBezTo>
                      <a:pt x="24" y="8"/>
                      <a:pt x="24" y="8"/>
                      <a:pt x="24" y="8"/>
                    </a:cubicBezTo>
                    <a:cubicBezTo>
                      <a:pt x="25" y="8"/>
                      <a:pt x="27" y="8"/>
                      <a:pt x="28" y="9"/>
                    </a:cubicBezTo>
                    <a:cubicBezTo>
                      <a:pt x="38" y="20"/>
                      <a:pt x="38" y="20"/>
                      <a:pt x="38" y="20"/>
                    </a:cubicBezTo>
                    <a:cubicBezTo>
                      <a:pt x="39" y="21"/>
                      <a:pt x="41" y="21"/>
                      <a:pt x="42" y="21"/>
                    </a:cubicBezTo>
                    <a:cubicBezTo>
                      <a:pt x="59" y="21"/>
                      <a:pt x="59" y="21"/>
                      <a:pt x="59" y="21"/>
                    </a:cubicBezTo>
                    <a:cubicBezTo>
                      <a:pt x="60" y="21"/>
                      <a:pt x="61" y="20"/>
                      <a:pt x="61" y="19"/>
                    </a:cubicBezTo>
                    <a:cubicBezTo>
                      <a:pt x="61" y="16"/>
                      <a:pt x="61" y="16"/>
                      <a:pt x="61" y="16"/>
                    </a:cubicBezTo>
                    <a:cubicBezTo>
                      <a:pt x="61" y="15"/>
                      <a:pt x="60" y="14"/>
                      <a:pt x="59" y="14"/>
                    </a:cubicBezTo>
                    <a:cubicBezTo>
                      <a:pt x="53" y="14"/>
                      <a:pt x="53" y="14"/>
                      <a:pt x="53" y="14"/>
                    </a:cubicBezTo>
                    <a:cubicBezTo>
                      <a:pt x="52" y="14"/>
                      <a:pt x="50" y="13"/>
                      <a:pt x="49" y="12"/>
                    </a:cubicBezTo>
                    <a:cubicBezTo>
                      <a:pt x="39" y="2"/>
                      <a:pt x="39" y="2"/>
                      <a:pt x="39" y="2"/>
                    </a:cubicBezTo>
                    <a:cubicBezTo>
                      <a:pt x="38" y="1"/>
                      <a:pt x="36" y="0"/>
                      <a:pt x="35" y="0"/>
                    </a:cubicBezTo>
                    <a:cubicBezTo>
                      <a:pt x="6" y="0"/>
                      <a:pt x="6" y="0"/>
                      <a:pt x="6" y="0"/>
                    </a:cubicBezTo>
                    <a:cubicBezTo>
                      <a:pt x="5" y="0"/>
                      <a:pt x="3" y="1"/>
                      <a:pt x="2" y="1"/>
                    </a:cubicBezTo>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44" name="Freeform 205"/>
              <p:cNvSpPr>
                <a:spLocks/>
              </p:cNvSpPr>
              <p:nvPr/>
            </p:nvSpPr>
            <p:spPr bwMode="auto">
              <a:xfrm>
                <a:off x="1092" y="2502"/>
                <a:ext cx="369" cy="385"/>
              </a:xfrm>
              <a:custGeom>
                <a:avLst/>
                <a:gdLst>
                  <a:gd name="T0" fmla="*/ 212 w 229"/>
                  <a:gd name="T1" fmla="*/ 53 h 238"/>
                  <a:gd name="T2" fmla="*/ 197 w 229"/>
                  <a:gd name="T3" fmla="*/ 40 h 238"/>
                  <a:gd name="T4" fmla="*/ 171 w 229"/>
                  <a:gd name="T5" fmla="*/ 39 h 238"/>
                  <a:gd name="T6" fmla="*/ 163 w 229"/>
                  <a:gd name="T7" fmla="*/ 33 h 238"/>
                  <a:gd name="T8" fmla="*/ 148 w 229"/>
                  <a:gd name="T9" fmla="*/ 31 h 238"/>
                  <a:gd name="T10" fmla="*/ 138 w 229"/>
                  <a:gd name="T11" fmla="*/ 19 h 238"/>
                  <a:gd name="T12" fmla="*/ 138 w 229"/>
                  <a:gd name="T13" fmla="*/ 9 h 238"/>
                  <a:gd name="T14" fmla="*/ 137 w 229"/>
                  <a:gd name="T15" fmla="*/ 3 h 238"/>
                  <a:gd name="T16" fmla="*/ 133 w 229"/>
                  <a:gd name="T17" fmla="*/ 0 h 238"/>
                  <a:gd name="T18" fmla="*/ 131 w 229"/>
                  <a:gd name="T19" fmla="*/ 2 h 238"/>
                  <a:gd name="T20" fmla="*/ 116 w 229"/>
                  <a:gd name="T21" fmla="*/ 15 h 238"/>
                  <a:gd name="T22" fmla="*/ 84 w 229"/>
                  <a:gd name="T23" fmla="*/ 13 h 238"/>
                  <a:gd name="T24" fmla="*/ 69 w 229"/>
                  <a:gd name="T25" fmla="*/ 1 h 238"/>
                  <a:gd name="T26" fmla="*/ 48 w 229"/>
                  <a:gd name="T27" fmla="*/ 3 h 238"/>
                  <a:gd name="T28" fmla="*/ 46 w 229"/>
                  <a:gd name="T29" fmla="*/ 17 h 238"/>
                  <a:gd name="T30" fmla="*/ 25 w 229"/>
                  <a:gd name="T31" fmla="*/ 19 h 238"/>
                  <a:gd name="T32" fmla="*/ 24 w 229"/>
                  <a:gd name="T33" fmla="*/ 43 h 238"/>
                  <a:gd name="T34" fmla="*/ 0 w 229"/>
                  <a:gd name="T35" fmla="*/ 68 h 238"/>
                  <a:gd name="T36" fmla="*/ 3 w 229"/>
                  <a:gd name="T37" fmla="*/ 83 h 238"/>
                  <a:gd name="T38" fmla="*/ 24 w 229"/>
                  <a:gd name="T39" fmla="*/ 85 h 238"/>
                  <a:gd name="T40" fmla="*/ 34 w 229"/>
                  <a:gd name="T41" fmla="*/ 93 h 238"/>
                  <a:gd name="T42" fmla="*/ 55 w 229"/>
                  <a:gd name="T43" fmla="*/ 95 h 238"/>
                  <a:gd name="T44" fmla="*/ 96 w 229"/>
                  <a:gd name="T45" fmla="*/ 138 h 238"/>
                  <a:gd name="T46" fmla="*/ 98 w 229"/>
                  <a:gd name="T47" fmla="*/ 159 h 238"/>
                  <a:gd name="T48" fmla="*/ 117 w 229"/>
                  <a:gd name="T49" fmla="*/ 181 h 238"/>
                  <a:gd name="T50" fmla="*/ 115 w 229"/>
                  <a:gd name="T51" fmla="*/ 193 h 238"/>
                  <a:gd name="T52" fmla="*/ 101 w 229"/>
                  <a:gd name="T53" fmla="*/ 210 h 238"/>
                  <a:gd name="T54" fmla="*/ 102 w 229"/>
                  <a:gd name="T55" fmla="*/ 218 h 238"/>
                  <a:gd name="T56" fmla="*/ 118 w 229"/>
                  <a:gd name="T57" fmla="*/ 236 h 238"/>
                  <a:gd name="T58" fmla="*/ 120 w 229"/>
                  <a:gd name="T59" fmla="*/ 236 h 238"/>
                  <a:gd name="T60" fmla="*/ 140 w 229"/>
                  <a:gd name="T61" fmla="*/ 217 h 238"/>
                  <a:gd name="T62" fmla="*/ 149 w 229"/>
                  <a:gd name="T63" fmla="*/ 205 h 238"/>
                  <a:gd name="T64" fmla="*/ 151 w 229"/>
                  <a:gd name="T65" fmla="*/ 180 h 238"/>
                  <a:gd name="T66" fmla="*/ 165 w 229"/>
                  <a:gd name="T67" fmla="*/ 168 h 238"/>
                  <a:gd name="T68" fmla="*/ 187 w 229"/>
                  <a:gd name="T69" fmla="*/ 167 h 238"/>
                  <a:gd name="T70" fmla="*/ 200 w 229"/>
                  <a:gd name="T71" fmla="*/ 151 h 238"/>
                  <a:gd name="T72" fmla="*/ 202 w 229"/>
                  <a:gd name="T73" fmla="*/ 102 h 238"/>
                  <a:gd name="T74" fmla="*/ 211 w 229"/>
                  <a:gd name="T75" fmla="*/ 101 h 238"/>
                  <a:gd name="T76" fmla="*/ 229 w 229"/>
                  <a:gd name="T77" fmla="*/ 80 h 238"/>
                  <a:gd name="T78" fmla="*/ 227 w 229"/>
                  <a:gd name="T79" fmla="*/ 5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9" h="238">
                    <a:moveTo>
                      <a:pt x="216" y="55"/>
                    </a:moveTo>
                    <a:cubicBezTo>
                      <a:pt x="214" y="55"/>
                      <a:pt x="213" y="54"/>
                      <a:pt x="212" y="53"/>
                    </a:cubicBezTo>
                    <a:cubicBezTo>
                      <a:pt x="200" y="42"/>
                      <a:pt x="200" y="42"/>
                      <a:pt x="200" y="42"/>
                    </a:cubicBezTo>
                    <a:cubicBezTo>
                      <a:pt x="200" y="41"/>
                      <a:pt x="198" y="40"/>
                      <a:pt x="197" y="40"/>
                    </a:cubicBezTo>
                    <a:cubicBezTo>
                      <a:pt x="175" y="40"/>
                      <a:pt x="175" y="40"/>
                      <a:pt x="175" y="40"/>
                    </a:cubicBezTo>
                    <a:cubicBezTo>
                      <a:pt x="174" y="40"/>
                      <a:pt x="172" y="40"/>
                      <a:pt x="171" y="39"/>
                    </a:cubicBezTo>
                    <a:cubicBezTo>
                      <a:pt x="167" y="34"/>
                      <a:pt x="167" y="34"/>
                      <a:pt x="167" y="34"/>
                    </a:cubicBezTo>
                    <a:cubicBezTo>
                      <a:pt x="166" y="34"/>
                      <a:pt x="165" y="33"/>
                      <a:pt x="163" y="33"/>
                    </a:cubicBezTo>
                    <a:cubicBezTo>
                      <a:pt x="152" y="33"/>
                      <a:pt x="152" y="33"/>
                      <a:pt x="152" y="33"/>
                    </a:cubicBezTo>
                    <a:cubicBezTo>
                      <a:pt x="151" y="33"/>
                      <a:pt x="149" y="32"/>
                      <a:pt x="148" y="31"/>
                    </a:cubicBezTo>
                    <a:cubicBezTo>
                      <a:pt x="140" y="23"/>
                      <a:pt x="140" y="23"/>
                      <a:pt x="140" y="23"/>
                    </a:cubicBezTo>
                    <a:cubicBezTo>
                      <a:pt x="139" y="22"/>
                      <a:pt x="138" y="20"/>
                      <a:pt x="138" y="19"/>
                    </a:cubicBezTo>
                    <a:cubicBezTo>
                      <a:pt x="138" y="13"/>
                      <a:pt x="138" y="13"/>
                      <a:pt x="138" y="13"/>
                    </a:cubicBezTo>
                    <a:cubicBezTo>
                      <a:pt x="138" y="9"/>
                      <a:pt x="138" y="9"/>
                      <a:pt x="138" y="9"/>
                    </a:cubicBezTo>
                    <a:cubicBezTo>
                      <a:pt x="138" y="7"/>
                      <a:pt x="138" y="7"/>
                      <a:pt x="138" y="7"/>
                    </a:cubicBezTo>
                    <a:cubicBezTo>
                      <a:pt x="138" y="6"/>
                      <a:pt x="138" y="4"/>
                      <a:pt x="137" y="3"/>
                    </a:cubicBezTo>
                    <a:cubicBezTo>
                      <a:pt x="135" y="1"/>
                      <a:pt x="135" y="1"/>
                      <a:pt x="135" y="1"/>
                    </a:cubicBezTo>
                    <a:cubicBezTo>
                      <a:pt x="134" y="1"/>
                      <a:pt x="133" y="0"/>
                      <a:pt x="133" y="0"/>
                    </a:cubicBezTo>
                    <a:cubicBezTo>
                      <a:pt x="132" y="0"/>
                      <a:pt x="132" y="0"/>
                      <a:pt x="132" y="0"/>
                    </a:cubicBezTo>
                    <a:cubicBezTo>
                      <a:pt x="132" y="1"/>
                      <a:pt x="132" y="2"/>
                      <a:pt x="131" y="2"/>
                    </a:cubicBezTo>
                    <a:cubicBezTo>
                      <a:pt x="120" y="13"/>
                      <a:pt x="120" y="13"/>
                      <a:pt x="120" y="13"/>
                    </a:cubicBezTo>
                    <a:cubicBezTo>
                      <a:pt x="119" y="14"/>
                      <a:pt x="118" y="15"/>
                      <a:pt x="116" y="15"/>
                    </a:cubicBezTo>
                    <a:cubicBezTo>
                      <a:pt x="88" y="15"/>
                      <a:pt x="88" y="15"/>
                      <a:pt x="88" y="15"/>
                    </a:cubicBezTo>
                    <a:cubicBezTo>
                      <a:pt x="87" y="15"/>
                      <a:pt x="85" y="14"/>
                      <a:pt x="84" y="13"/>
                    </a:cubicBezTo>
                    <a:cubicBezTo>
                      <a:pt x="73" y="2"/>
                      <a:pt x="73" y="2"/>
                      <a:pt x="73" y="2"/>
                    </a:cubicBezTo>
                    <a:cubicBezTo>
                      <a:pt x="72" y="1"/>
                      <a:pt x="71" y="1"/>
                      <a:pt x="69" y="1"/>
                    </a:cubicBezTo>
                    <a:cubicBezTo>
                      <a:pt x="51" y="1"/>
                      <a:pt x="51" y="1"/>
                      <a:pt x="51" y="1"/>
                    </a:cubicBezTo>
                    <a:cubicBezTo>
                      <a:pt x="49" y="1"/>
                      <a:pt x="48" y="2"/>
                      <a:pt x="48" y="3"/>
                    </a:cubicBezTo>
                    <a:cubicBezTo>
                      <a:pt x="48" y="14"/>
                      <a:pt x="48" y="14"/>
                      <a:pt x="48" y="14"/>
                    </a:cubicBezTo>
                    <a:cubicBezTo>
                      <a:pt x="48" y="16"/>
                      <a:pt x="47" y="17"/>
                      <a:pt x="46" y="17"/>
                    </a:cubicBezTo>
                    <a:cubicBezTo>
                      <a:pt x="28" y="17"/>
                      <a:pt x="28" y="17"/>
                      <a:pt x="28" y="17"/>
                    </a:cubicBezTo>
                    <a:cubicBezTo>
                      <a:pt x="26" y="17"/>
                      <a:pt x="25" y="18"/>
                      <a:pt x="25" y="19"/>
                    </a:cubicBezTo>
                    <a:cubicBezTo>
                      <a:pt x="25" y="39"/>
                      <a:pt x="25" y="39"/>
                      <a:pt x="25" y="39"/>
                    </a:cubicBezTo>
                    <a:cubicBezTo>
                      <a:pt x="25" y="40"/>
                      <a:pt x="25" y="42"/>
                      <a:pt x="24" y="43"/>
                    </a:cubicBezTo>
                    <a:cubicBezTo>
                      <a:pt x="2" y="64"/>
                      <a:pt x="2" y="64"/>
                      <a:pt x="2" y="64"/>
                    </a:cubicBezTo>
                    <a:cubicBezTo>
                      <a:pt x="1" y="65"/>
                      <a:pt x="0" y="67"/>
                      <a:pt x="0" y="68"/>
                    </a:cubicBezTo>
                    <a:cubicBezTo>
                      <a:pt x="0" y="81"/>
                      <a:pt x="0" y="81"/>
                      <a:pt x="0" y="81"/>
                    </a:cubicBezTo>
                    <a:cubicBezTo>
                      <a:pt x="0" y="82"/>
                      <a:pt x="1" y="83"/>
                      <a:pt x="3" y="83"/>
                    </a:cubicBezTo>
                    <a:cubicBezTo>
                      <a:pt x="20" y="83"/>
                      <a:pt x="20" y="83"/>
                      <a:pt x="20" y="83"/>
                    </a:cubicBezTo>
                    <a:cubicBezTo>
                      <a:pt x="21" y="83"/>
                      <a:pt x="23" y="84"/>
                      <a:pt x="24" y="85"/>
                    </a:cubicBezTo>
                    <a:cubicBezTo>
                      <a:pt x="30" y="91"/>
                      <a:pt x="30" y="91"/>
                      <a:pt x="30" y="91"/>
                    </a:cubicBezTo>
                    <a:cubicBezTo>
                      <a:pt x="31" y="92"/>
                      <a:pt x="33" y="93"/>
                      <a:pt x="34" y="93"/>
                    </a:cubicBezTo>
                    <a:cubicBezTo>
                      <a:pt x="51" y="93"/>
                      <a:pt x="51" y="93"/>
                      <a:pt x="51" y="93"/>
                    </a:cubicBezTo>
                    <a:cubicBezTo>
                      <a:pt x="53" y="93"/>
                      <a:pt x="54" y="94"/>
                      <a:pt x="55" y="95"/>
                    </a:cubicBezTo>
                    <a:cubicBezTo>
                      <a:pt x="94" y="134"/>
                      <a:pt x="94" y="134"/>
                      <a:pt x="94" y="134"/>
                    </a:cubicBezTo>
                    <a:cubicBezTo>
                      <a:pt x="95" y="135"/>
                      <a:pt x="96" y="137"/>
                      <a:pt x="96" y="138"/>
                    </a:cubicBezTo>
                    <a:cubicBezTo>
                      <a:pt x="96" y="155"/>
                      <a:pt x="96" y="155"/>
                      <a:pt x="96" y="155"/>
                    </a:cubicBezTo>
                    <a:cubicBezTo>
                      <a:pt x="96" y="157"/>
                      <a:pt x="97" y="158"/>
                      <a:pt x="98" y="159"/>
                    </a:cubicBezTo>
                    <a:cubicBezTo>
                      <a:pt x="115" y="177"/>
                      <a:pt x="115" y="177"/>
                      <a:pt x="115" y="177"/>
                    </a:cubicBezTo>
                    <a:cubicBezTo>
                      <a:pt x="116" y="178"/>
                      <a:pt x="117" y="180"/>
                      <a:pt x="117" y="181"/>
                    </a:cubicBezTo>
                    <a:cubicBezTo>
                      <a:pt x="117" y="189"/>
                      <a:pt x="117" y="189"/>
                      <a:pt x="117" y="189"/>
                    </a:cubicBezTo>
                    <a:cubicBezTo>
                      <a:pt x="117" y="190"/>
                      <a:pt x="116" y="192"/>
                      <a:pt x="115" y="193"/>
                    </a:cubicBezTo>
                    <a:cubicBezTo>
                      <a:pt x="102" y="206"/>
                      <a:pt x="102" y="206"/>
                      <a:pt x="102" y="206"/>
                    </a:cubicBezTo>
                    <a:cubicBezTo>
                      <a:pt x="101" y="207"/>
                      <a:pt x="101" y="209"/>
                      <a:pt x="101" y="210"/>
                    </a:cubicBezTo>
                    <a:cubicBezTo>
                      <a:pt x="101" y="214"/>
                      <a:pt x="101" y="214"/>
                      <a:pt x="101" y="214"/>
                    </a:cubicBezTo>
                    <a:cubicBezTo>
                      <a:pt x="101" y="216"/>
                      <a:pt x="101" y="217"/>
                      <a:pt x="102" y="218"/>
                    </a:cubicBezTo>
                    <a:cubicBezTo>
                      <a:pt x="116" y="232"/>
                      <a:pt x="116" y="232"/>
                      <a:pt x="116" y="232"/>
                    </a:cubicBezTo>
                    <a:cubicBezTo>
                      <a:pt x="117" y="233"/>
                      <a:pt x="118" y="235"/>
                      <a:pt x="118" y="236"/>
                    </a:cubicBezTo>
                    <a:cubicBezTo>
                      <a:pt x="118" y="237"/>
                      <a:pt x="118" y="238"/>
                      <a:pt x="118" y="238"/>
                    </a:cubicBezTo>
                    <a:cubicBezTo>
                      <a:pt x="118" y="238"/>
                      <a:pt x="119" y="237"/>
                      <a:pt x="120" y="236"/>
                    </a:cubicBezTo>
                    <a:cubicBezTo>
                      <a:pt x="136" y="220"/>
                      <a:pt x="136" y="220"/>
                      <a:pt x="136" y="220"/>
                    </a:cubicBezTo>
                    <a:cubicBezTo>
                      <a:pt x="137" y="219"/>
                      <a:pt x="139" y="217"/>
                      <a:pt x="140" y="217"/>
                    </a:cubicBezTo>
                    <a:cubicBezTo>
                      <a:pt x="148" y="209"/>
                      <a:pt x="148" y="209"/>
                      <a:pt x="148" y="209"/>
                    </a:cubicBezTo>
                    <a:cubicBezTo>
                      <a:pt x="148" y="208"/>
                      <a:pt x="149" y="206"/>
                      <a:pt x="149" y="205"/>
                    </a:cubicBezTo>
                    <a:cubicBezTo>
                      <a:pt x="149" y="184"/>
                      <a:pt x="149" y="184"/>
                      <a:pt x="149" y="184"/>
                    </a:cubicBezTo>
                    <a:cubicBezTo>
                      <a:pt x="149" y="183"/>
                      <a:pt x="150" y="181"/>
                      <a:pt x="151" y="180"/>
                    </a:cubicBezTo>
                    <a:cubicBezTo>
                      <a:pt x="161" y="170"/>
                      <a:pt x="161" y="170"/>
                      <a:pt x="161" y="170"/>
                    </a:cubicBezTo>
                    <a:cubicBezTo>
                      <a:pt x="162" y="169"/>
                      <a:pt x="164" y="168"/>
                      <a:pt x="165" y="168"/>
                    </a:cubicBezTo>
                    <a:cubicBezTo>
                      <a:pt x="183" y="168"/>
                      <a:pt x="183" y="168"/>
                      <a:pt x="183" y="168"/>
                    </a:cubicBezTo>
                    <a:cubicBezTo>
                      <a:pt x="184" y="168"/>
                      <a:pt x="186" y="168"/>
                      <a:pt x="187" y="167"/>
                    </a:cubicBezTo>
                    <a:cubicBezTo>
                      <a:pt x="198" y="155"/>
                      <a:pt x="198" y="155"/>
                      <a:pt x="198" y="155"/>
                    </a:cubicBezTo>
                    <a:cubicBezTo>
                      <a:pt x="199" y="154"/>
                      <a:pt x="200" y="153"/>
                      <a:pt x="200" y="151"/>
                    </a:cubicBezTo>
                    <a:cubicBezTo>
                      <a:pt x="200" y="104"/>
                      <a:pt x="200" y="104"/>
                      <a:pt x="200" y="104"/>
                    </a:cubicBezTo>
                    <a:cubicBezTo>
                      <a:pt x="200" y="103"/>
                      <a:pt x="201" y="102"/>
                      <a:pt x="202" y="102"/>
                    </a:cubicBezTo>
                    <a:cubicBezTo>
                      <a:pt x="207" y="102"/>
                      <a:pt x="207" y="102"/>
                      <a:pt x="207" y="102"/>
                    </a:cubicBezTo>
                    <a:cubicBezTo>
                      <a:pt x="208" y="102"/>
                      <a:pt x="210" y="101"/>
                      <a:pt x="211" y="101"/>
                    </a:cubicBezTo>
                    <a:cubicBezTo>
                      <a:pt x="227" y="84"/>
                      <a:pt x="227" y="84"/>
                      <a:pt x="227" y="84"/>
                    </a:cubicBezTo>
                    <a:cubicBezTo>
                      <a:pt x="228" y="83"/>
                      <a:pt x="229" y="81"/>
                      <a:pt x="229" y="80"/>
                    </a:cubicBezTo>
                    <a:cubicBezTo>
                      <a:pt x="229" y="57"/>
                      <a:pt x="229" y="57"/>
                      <a:pt x="229" y="57"/>
                    </a:cubicBezTo>
                    <a:cubicBezTo>
                      <a:pt x="229" y="56"/>
                      <a:pt x="228" y="55"/>
                      <a:pt x="227" y="55"/>
                    </a:cubicBezTo>
                    <a:lnTo>
                      <a:pt x="216" y="55"/>
                    </a:lnTo>
                    <a:close/>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45" name="Freeform 206"/>
              <p:cNvSpPr>
                <a:spLocks/>
              </p:cNvSpPr>
              <p:nvPr/>
            </p:nvSpPr>
            <p:spPr bwMode="auto">
              <a:xfrm>
                <a:off x="456" y="1590"/>
                <a:ext cx="800" cy="512"/>
              </a:xfrm>
              <a:custGeom>
                <a:avLst/>
                <a:gdLst>
                  <a:gd name="T0" fmla="*/ 16 w 496"/>
                  <a:gd name="T1" fmla="*/ 14 h 317"/>
                  <a:gd name="T2" fmla="*/ 34 w 496"/>
                  <a:gd name="T3" fmla="*/ 23 h 317"/>
                  <a:gd name="T4" fmla="*/ 52 w 496"/>
                  <a:gd name="T5" fmla="*/ 13 h 317"/>
                  <a:gd name="T6" fmla="*/ 98 w 496"/>
                  <a:gd name="T7" fmla="*/ 1 h 317"/>
                  <a:gd name="T8" fmla="*/ 124 w 496"/>
                  <a:gd name="T9" fmla="*/ 15 h 317"/>
                  <a:gd name="T10" fmla="*/ 188 w 496"/>
                  <a:gd name="T11" fmla="*/ 42 h 317"/>
                  <a:gd name="T12" fmla="*/ 211 w 496"/>
                  <a:gd name="T13" fmla="*/ 33 h 317"/>
                  <a:gd name="T14" fmla="*/ 244 w 496"/>
                  <a:gd name="T15" fmla="*/ 43 h 317"/>
                  <a:gd name="T16" fmla="*/ 266 w 496"/>
                  <a:gd name="T17" fmla="*/ 33 h 317"/>
                  <a:gd name="T18" fmla="*/ 301 w 496"/>
                  <a:gd name="T19" fmla="*/ 26 h 317"/>
                  <a:gd name="T20" fmla="*/ 312 w 496"/>
                  <a:gd name="T21" fmla="*/ 51 h 317"/>
                  <a:gd name="T22" fmla="*/ 321 w 496"/>
                  <a:gd name="T23" fmla="*/ 52 h 317"/>
                  <a:gd name="T24" fmla="*/ 334 w 496"/>
                  <a:gd name="T25" fmla="*/ 13 h 317"/>
                  <a:gd name="T26" fmla="*/ 347 w 496"/>
                  <a:gd name="T27" fmla="*/ 58 h 317"/>
                  <a:gd name="T28" fmla="*/ 320 w 496"/>
                  <a:gd name="T29" fmla="*/ 71 h 317"/>
                  <a:gd name="T30" fmla="*/ 311 w 496"/>
                  <a:gd name="T31" fmla="*/ 98 h 317"/>
                  <a:gd name="T32" fmla="*/ 281 w 496"/>
                  <a:gd name="T33" fmla="*/ 116 h 317"/>
                  <a:gd name="T34" fmla="*/ 276 w 496"/>
                  <a:gd name="T35" fmla="*/ 155 h 317"/>
                  <a:gd name="T36" fmla="*/ 325 w 496"/>
                  <a:gd name="T37" fmla="*/ 202 h 317"/>
                  <a:gd name="T38" fmla="*/ 349 w 496"/>
                  <a:gd name="T39" fmla="*/ 212 h 317"/>
                  <a:gd name="T40" fmla="*/ 363 w 496"/>
                  <a:gd name="T41" fmla="*/ 234 h 317"/>
                  <a:gd name="T42" fmla="*/ 368 w 496"/>
                  <a:gd name="T43" fmla="*/ 216 h 317"/>
                  <a:gd name="T44" fmla="*/ 359 w 496"/>
                  <a:gd name="T45" fmla="*/ 196 h 317"/>
                  <a:gd name="T46" fmla="*/ 378 w 496"/>
                  <a:gd name="T47" fmla="*/ 126 h 317"/>
                  <a:gd name="T48" fmla="*/ 402 w 496"/>
                  <a:gd name="T49" fmla="*/ 118 h 317"/>
                  <a:gd name="T50" fmla="*/ 423 w 496"/>
                  <a:gd name="T51" fmla="*/ 159 h 317"/>
                  <a:gd name="T52" fmla="*/ 438 w 496"/>
                  <a:gd name="T53" fmla="*/ 165 h 317"/>
                  <a:gd name="T54" fmla="*/ 431 w 496"/>
                  <a:gd name="T55" fmla="*/ 149 h 317"/>
                  <a:gd name="T56" fmla="*/ 446 w 496"/>
                  <a:gd name="T57" fmla="*/ 140 h 317"/>
                  <a:gd name="T58" fmla="*/ 463 w 496"/>
                  <a:gd name="T59" fmla="*/ 189 h 317"/>
                  <a:gd name="T60" fmla="*/ 495 w 496"/>
                  <a:gd name="T61" fmla="*/ 237 h 317"/>
                  <a:gd name="T62" fmla="*/ 453 w 496"/>
                  <a:gd name="T63" fmla="*/ 253 h 317"/>
                  <a:gd name="T64" fmla="*/ 436 w 496"/>
                  <a:gd name="T65" fmla="*/ 246 h 317"/>
                  <a:gd name="T66" fmla="*/ 431 w 496"/>
                  <a:gd name="T67" fmla="*/ 261 h 317"/>
                  <a:gd name="T68" fmla="*/ 466 w 496"/>
                  <a:gd name="T69" fmla="*/ 283 h 317"/>
                  <a:gd name="T70" fmla="*/ 434 w 496"/>
                  <a:gd name="T71" fmla="*/ 289 h 317"/>
                  <a:gd name="T72" fmla="*/ 408 w 496"/>
                  <a:gd name="T73" fmla="*/ 278 h 317"/>
                  <a:gd name="T74" fmla="*/ 381 w 496"/>
                  <a:gd name="T75" fmla="*/ 292 h 317"/>
                  <a:gd name="T76" fmla="*/ 336 w 496"/>
                  <a:gd name="T77" fmla="*/ 314 h 317"/>
                  <a:gd name="T78" fmla="*/ 344 w 496"/>
                  <a:gd name="T79" fmla="*/ 293 h 317"/>
                  <a:gd name="T80" fmla="*/ 332 w 496"/>
                  <a:gd name="T81" fmla="*/ 269 h 317"/>
                  <a:gd name="T82" fmla="*/ 275 w 496"/>
                  <a:gd name="T83" fmla="*/ 256 h 317"/>
                  <a:gd name="T84" fmla="*/ 81 w 496"/>
                  <a:gd name="T85" fmla="*/ 243 h 317"/>
                  <a:gd name="T86" fmla="*/ 75 w 496"/>
                  <a:gd name="T87" fmla="*/ 225 h 317"/>
                  <a:gd name="T88" fmla="*/ 59 w 496"/>
                  <a:gd name="T89" fmla="*/ 193 h 317"/>
                  <a:gd name="T90" fmla="*/ 61 w 496"/>
                  <a:gd name="T91" fmla="*/ 181 h 317"/>
                  <a:gd name="T92" fmla="*/ 25 w 496"/>
                  <a:gd name="T93" fmla="*/ 155 h 317"/>
                  <a:gd name="T94" fmla="*/ 0 w 496"/>
                  <a:gd name="T95" fmla="*/ 13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6" h="317">
                    <a:moveTo>
                      <a:pt x="0" y="15"/>
                    </a:moveTo>
                    <a:cubicBezTo>
                      <a:pt x="0" y="14"/>
                      <a:pt x="1" y="13"/>
                      <a:pt x="2" y="13"/>
                    </a:cubicBezTo>
                    <a:cubicBezTo>
                      <a:pt x="12" y="13"/>
                      <a:pt x="12" y="13"/>
                      <a:pt x="12" y="13"/>
                    </a:cubicBezTo>
                    <a:cubicBezTo>
                      <a:pt x="13" y="13"/>
                      <a:pt x="15" y="13"/>
                      <a:pt x="16" y="14"/>
                    </a:cubicBezTo>
                    <a:cubicBezTo>
                      <a:pt x="24" y="23"/>
                      <a:pt x="24" y="23"/>
                      <a:pt x="24" y="23"/>
                    </a:cubicBezTo>
                    <a:cubicBezTo>
                      <a:pt x="25" y="24"/>
                      <a:pt x="27" y="24"/>
                      <a:pt x="28" y="24"/>
                    </a:cubicBezTo>
                    <a:cubicBezTo>
                      <a:pt x="30" y="24"/>
                      <a:pt x="30" y="24"/>
                      <a:pt x="30" y="24"/>
                    </a:cubicBezTo>
                    <a:cubicBezTo>
                      <a:pt x="31" y="24"/>
                      <a:pt x="33" y="24"/>
                      <a:pt x="34" y="23"/>
                    </a:cubicBezTo>
                    <a:cubicBezTo>
                      <a:pt x="40" y="16"/>
                      <a:pt x="40" y="16"/>
                      <a:pt x="40" y="16"/>
                    </a:cubicBezTo>
                    <a:cubicBezTo>
                      <a:pt x="41" y="15"/>
                      <a:pt x="43" y="15"/>
                      <a:pt x="44" y="15"/>
                    </a:cubicBezTo>
                    <a:cubicBezTo>
                      <a:pt x="48" y="15"/>
                      <a:pt x="48" y="15"/>
                      <a:pt x="48" y="15"/>
                    </a:cubicBezTo>
                    <a:cubicBezTo>
                      <a:pt x="49" y="15"/>
                      <a:pt x="51" y="14"/>
                      <a:pt x="52" y="13"/>
                    </a:cubicBezTo>
                    <a:cubicBezTo>
                      <a:pt x="63" y="1"/>
                      <a:pt x="63" y="1"/>
                      <a:pt x="63" y="1"/>
                    </a:cubicBezTo>
                    <a:cubicBezTo>
                      <a:pt x="64" y="1"/>
                      <a:pt x="66" y="0"/>
                      <a:pt x="67" y="0"/>
                    </a:cubicBezTo>
                    <a:cubicBezTo>
                      <a:pt x="94" y="0"/>
                      <a:pt x="94" y="0"/>
                      <a:pt x="94" y="0"/>
                    </a:cubicBezTo>
                    <a:cubicBezTo>
                      <a:pt x="95" y="0"/>
                      <a:pt x="97" y="1"/>
                      <a:pt x="98" y="1"/>
                    </a:cubicBezTo>
                    <a:cubicBezTo>
                      <a:pt x="108" y="11"/>
                      <a:pt x="108" y="11"/>
                      <a:pt x="108" y="11"/>
                    </a:cubicBezTo>
                    <a:cubicBezTo>
                      <a:pt x="109" y="12"/>
                      <a:pt x="110" y="13"/>
                      <a:pt x="112" y="13"/>
                    </a:cubicBezTo>
                    <a:cubicBezTo>
                      <a:pt x="120" y="13"/>
                      <a:pt x="120" y="13"/>
                      <a:pt x="120" y="13"/>
                    </a:cubicBezTo>
                    <a:cubicBezTo>
                      <a:pt x="122" y="13"/>
                      <a:pt x="123" y="14"/>
                      <a:pt x="124" y="15"/>
                    </a:cubicBezTo>
                    <a:cubicBezTo>
                      <a:pt x="151" y="42"/>
                      <a:pt x="151" y="42"/>
                      <a:pt x="151" y="42"/>
                    </a:cubicBezTo>
                    <a:cubicBezTo>
                      <a:pt x="152" y="43"/>
                      <a:pt x="154" y="43"/>
                      <a:pt x="155" y="43"/>
                    </a:cubicBezTo>
                    <a:cubicBezTo>
                      <a:pt x="184" y="43"/>
                      <a:pt x="184" y="43"/>
                      <a:pt x="184" y="43"/>
                    </a:cubicBezTo>
                    <a:cubicBezTo>
                      <a:pt x="185" y="43"/>
                      <a:pt x="187" y="43"/>
                      <a:pt x="188" y="42"/>
                    </a:cubicBezTo>
                    <a:cubicBezTo>
                      <a:pt x="197" y="33"/>
                      <a:pt x="197" y="33"/>
                      <a:pt x="197" y="33"/>
                    </a:cubicBezTo>
                    <a:cubicBezTo>
                      <a:pt x="198" y="32"/>
                      <a:pt x="200" y="31"/>
                      <a:pt x="201" y="31"/>
                    </a:cubicBezTo>
                    <a:cubicBezTo>
                      <a:pt x="207" y="31"/>
                      <a:pt x="207" y="31"/>
                      <a:pt x="207" y="31"/>
                    </a:cubicBezTo>
                    <a:cubicBezTo>
                      <a:pt x="208" y="31"/>
                      <a:pt x="210" y="32"/>
                      <a:pt x="211" y="33"/>
                    </a:cubicBezTo>
                    <a:cubicBezTo>
                      <a:pt x="221" y="43"/>
                      <a:pt x="221" y="43"/>
                      <a:pt x="221" y="43"/>
                    </a:cubicBezTo>
                    <a:cubicBezTo>
                      <a:pt x="222" y="44"/>
                      <a:pt x="224" y="45"/>
                      <a:pt x="225" y="45"/>
                    </a:cubicBezTo>
                    <a:cubicBezTo>
                      <a:pt x="240" y="45"/>
                      <a:pt x="240" y="45"/>
                      <a:pt x="240" y="45"/>
                    </a:cubicBezTo>
                    <a:cubicBezTo>
                      <a:pt x="242" y="45"/>
                      <a:pt x="243" y="44"/>
                      <a:pt x="244" y="43"/>
                    </a:cubicBezTo>
                    <a:cubicBezTo>
                      <a:pt x="251" y="36"/>
                      <a:pt x="251" y="36"/>
                      <a:pt x="251" y="36"/>
                    </a:cubicBezTo>
                    <a:cubicBezTo>
                      <a:pt x="252" y="35"/>
                      <a:pt x="254" y="34"/>
                      <a:pt x="255" y="34"/>
                    </a:cubicBezTo>
                    <a:cubicBezTo>
                      <a:pt x="262" y="34"/>
                      <a:pt x="262" y="34"/>
                      <a:pt x="262" y="34"/>
                    </a:cubicBezTo>
                    <a:cubicBezTo>
                      <a:pt x="263" y="34"/>
                      <a:pt x="265" y="34"/>
                      <a:pt x="266" y="33"/>
                    </a:cubicBezTo>
                    <a:cubicBezTo>
                      <a:pt x="271" y="27"/>
                      <a:pt x="271" y="27"/>
                      <a:pt x="271" y="27"/>
                    </a:cubicBezTo>
                    <a:cubicBezTo>
                      <a:pt x="272" y="26"/>
                      <a:pt x="274" y="25"/>
                      <a:pt x="275" y="25"/>
                    </a:cubicBezTo>
                    <a:cubicBezTo>
                      <a:pt x="297" y="25"/>
                      <a:pt x="297" y="25"/>
                      <a:pt x="297" y="25"/>
                    </a:cubicBezTo>
                    <a:cubicBezTo>
                      <a:pt x="299" y="25"/>
                      <a:pt x="300" y="26"/>
                      <a:pt x="301" y="26"/>
                    </a:cubicBezTo>
                    <a:cubicBezTo>
                      <a:pt x="309" y="34"/>
                      <a:pt x="309" y="34"/>
                      <a:pt x="309" y="34"/>
                    </a:cubicBezTo>
                    <a:cubicBezTo>
                      <a:pt x="310" y="35"/>
                      <a:pt x="311" y="37"/>
                      <a:pt x="311" y="38"/>
                    </a:cubicBezTo>
                    <a:cubicBezTo>
                      <a:pt x="311" y="47"/>
                      <a:pt x="311" y="47"/>
                      <a:pt x="311" y="47"/>
                    </a:cubicBezTo>
                    <a:cubicBezTo>
                      <a:pt x="311" y="48"/>
                      <a:pt x="312" y="50"/>
                      <a:pt x="312" y="51"/>
                    </a:cubicBezTo>
                    <a:cubicBezTo>
                      <a:pt x="314" y="52"/>
                      <a:pt x="314" y="52"/>
                      <a:pt x="314" y="52"/>
                    </a:cubicBezTo>
                    <a:cubicBezTo>
                      <a:pt x="315" y="53"/>
                      <a:pt x="316" y="54"/>
                      <a:pt x="318" y="54"/>
                    </a:cubicBezTo>
                    <a:cubicBezTo>
                      <a:pt x="318" y="54"/>
                      <a:pt x="318" y="54"/>
                      <a:pt x="318" y="54"/>
                    </a:cubicBezTo>
                    <a:cubicBezTo>
                      <a:pt x="320" y="54"/>
                      <a:pt x="321" y="53"/>
                      <a:pt x="321" y="52"/>
                    </a:cubicBezTo>
                    <a:cubicBezTo>
                      <a:pt x="321" y="14"/>
                      <a:pt x="321" y="14"/>
                      <a:pt x="321" y="14"/>
                    </a:cubicBezTo>
                    <a:cubicBezTo>
                      <a:pt x="321" y="12"/>
                      <a:pt x="322" y="11"/>
                      <a:pt x="323" y="11"/>
                    </a:cubicBezTo>
                    <a:cubicBezTo>
                      <a:pt x="330" y="11"/>
                      <a:pt x="330" y="11"/>
                      <a:pt x="330" y="11"/>
                    </a:cubicBezTo>
                    <a:cubicBezTo>
                      <a:pt x="331" y="11"/>
                      <a:pt x="333" y="12"/>
                      <a:pt x="334" y="13"/>
                    </a:cubicBezTo>
                    <a:cubicBezTo>
                      <a:pt x="347" y="26"/>
                      <a:pt x="347" y="26"/>
                      <a:pt x="347" y="26"/>
                    </a:cubicBezTo>
                    <a:cubicBezTo>
                      <a:pt x="348" y="27"/>
                      <a:pt x="349" y="29"/>
                      <a:pt x="349" y="30"/>
                    </a:cubicBezTo>
                    <a:cubicBezTo>
                      <a:pt x="349" y="55"/>
                      <a:pt x="349" y="55"/>
                      <a:pt x="349" y="55"/>
                    </a:cubicBezTo>
                    <a:cubicBezTo>
                      <a:pt x="349" y="56"/>
                      <a:pt x="348" y="58"/>
                      <a:pt x="347" y="58"/>
                    </a:cubicBezTo>
                    <a:cubicBezTo>
                      <a:pt x="338" y="68"/>
                      <a:pt x="338" y="68"/>
                      <a:pt x="338" y="68"/>
                    </a:cubicBezTo>
                    <a:cubicBezTo>
                      <a:pt x="337" y="69"/>
                      <a:pt x="335" y="70"/>
                      <a:pt x="334" y="70"/>
                    </a:cubicBezTo>
                    <a:cubicBezTo>
                      <a:pt x="324" y="70"/>
                      <a:pt x="324" y="70"/>
                      <a:pt x="324" y="70"/>
                    </a:cubicBezTo>
                    <a:cubicBezTo>
                      <a:pt x="322" y="70"/>
                      <a:pt x="321" y="70"/>
                      <a:pt x="320" y="71"/>
                    </a:cubicBezTo>
                    <a:cubicBezTo>
                      <a:pt x="314" y="77"/>
                      <a:pt x="314" y="77"/>
                      <a:pt x="314" y="77"/>
                    </a:cubicBezTo>
                    <a:cubicBezTo>
                      <a:pt x="313" y="78"/>
                      <a:pt x="312" y="80"/>
                      <a:pt x="312" y="81"/>
                    </a:cubicBezTo>
                    <a:cubicBezTo>
                      <a:pt x="312" y="94"/>
                      <a:pt x="312" y="94"/>
                      <a:pt x="312" y="94"/>
                    </a:cubicBezTo>
                    <a:cubicBezTo>
                      <a:pt x="312" y="95"/>
                      <a:pt x="311" y="97"/>
                      <a:pt x="311" y="98"/>
                    </a:cubicBezTo>
                    <a:cubicBezTo>
                      <a:pt x="296" y="112"/>
                      <a:pt x="296" y="112"/>
                      <a:pt x="296" y="112"/>
                    </a:cubicBezTo>
                    <a:cubicBezTo>
                      <a:pt x="295" y="113"/>
                      <a:pt x="293" y="114"/>
                      <a:pt x="292" y="114"/>
                    </a:cubicBezTo>
                    <a:cubicBezTo>
                      <a:pt x="285" y="114"/>
                      <a:pt x="285" y="114"/>
                      <a:pt x="285" y="114"/>
                    </a:cubicBezTo>
                    <a:cubicBezTo>
                      <a:pt x="284" y="114"/>
                      <a:pt x="282" y="115"/>
                      <a:pt x="281" y="116"/>
                    </a:cubicBezTo>
                    <a:cubicBezTo>
                      <a:pt x="276" y="121"/>
                      <a:pt x="276" y="121"/>
                      <a:pt x="276" y="121"/>
                    </a:cubicBezTo>
                    <a:cubicBezTo>
                      <a:pt x="275" y="122"/>
                      <a:pt x="274" y="123"/>
                      <a:pt x="274" y="125"/>
                    </a:cubicBezTo>
                    <a:cubicBezTo>
                      <a:pt x="274" y="151"/>
                      <a:pt x="274" y="151"/>
                      <a:pt x="274" y="151"/>
                    </a:cubicBezTo>
                    <a:cubicBezTo>
                      <a:pt x="274" y="152"/>
                      <a:pt x="275" y="154"/>
                      <a:pt x="276" y="155"/>
                    </a:cubicBezTo>
                    <a:cubicBezTo>
                      <a:pt x="304" y="183"/>
                      <a:pt x="304" y="183"/>
                      <a:pt x="304" y="183"/>
                    </a:cubicBezTo>
                    <a:cubicBezTo>
                      <a:pt x="305" y="184"/>
                      <a:pt x="307" y="186"/>
                      <a:pt x="308" y="186"/>
                    </a:cubicBezTo>
                    <a:cubicBezTo>
                      <a:pt x="321" y="200"/>
                      <a:pt x="321" y="200"/>
                      <a:pt x="321" y="200"/>
                    </a:cubicBezTo>
                    <a:cubicBezTo>
                      <a:pt x="322" y="201"/>
                      <a:pt x="324" y="202"/>
                      <a:pt x="325" y="202"/>
                    </a:cubicBezTo>
                    <a:cubicBezTo>
                      <a:pt x="339" y="202"/>
                      <a:pt x="339" y="202"/>
                      <a:pt x="339" y="202"/>
                    </a:cubicBezTo>
                    <a:cubicBezTo>
                      <a:pt x="341" y="202"/>
                      <a:pt x="342" y="203"/>
                      <a:pt x="343" y="203"/>
                    </a:cubicBezTo>
                    <a:cubicBezTo>
                      <a:pt x="348" y="208"/>
                      <a:pt x="348" y="208"/>
                      <a:pt x="348" y="208"/>
                    </a:cubicBezTo>
                    <a:cubicBezTo>
                      <a:pt x="349" y="209"/>
                      <a:pt x="349" y="210"/>
                      <a:pt x="349" y="212"/>
                    </a:cubicBezTo>
                    <a:cubicBezTo>
                      <a:pt x="349" y="221"/>
                      <a:pt x="349" y="221"/>
                      <a:pt x="349" y="221"/>
                    </a:cubicBezTo>
                    <a:cubicBezTo>
                      <a:pt x="349" y="222"/>
                      <a:pt x="350" y="224"/>
                      <a:pt x="351" y="225"/>
                    </a:cubicBezTo>
                    <a:cubicBezTo>
                      <a:pt x="359" y="233"/>
                      <a:pt x="359" y="233"/>
                      <a:pt x="359" y="233"/>
                    </a:cubicBezTo>
                    <a:cubicBezTo>
                      <a:pt x="360" y="234"/>
                      <a:pt x="362" y="234"/>
                      <a:pt x="363" y="234"/>
                    </a:cubicBezTo>
                    <a:cubicBezTo>
                      <a:pt x="367" y="234"/>
                      <a:pt x="367" y="234"/>
                      <a:pt x="367" y="234"/>
                    </a:cubicBezTo>
                    <a:cubicBezTo>
                      <a:pt x="369" y="234"/>
                      <a:pt x="370" y="233"/>
                      <a:pt x="370" y="232"/>
                    </a:cubicBezTo>
                    <a:cubicBezTo>
                      <a:pt x="370" y="220"/>
                      <a:pt x="370" y="220"/>
                      <a:pt x="370" y="220"/>
                    </a:cubicBezTo>
                    <a:cubicBezTo>
                      <a:pt x="370" y="219"/>
                      <a:pt x="369" y="217"/>
                      <a:pt x="368" y="216"/>
                    </a:cubicBezTo>
                    <a:cubicBezTo>
                      <a:pt x="359" y="207"/>
                      <a:pt x="359" y="207"/>
                      <a:pt x="359" y="207"/>
                    </a:cubicBezTo>
                    <a:cubicBezTo>
                      <a:pt x="358" y="206"/>
                      <a:pt x="358" y="205"/>
                      <a:pt x="358" y="203"/>
                    </a:cubicBezTo>
                    <a:cubicBezTo>
                      <a:pt x="358" y="199"/>
                      <a:pt x="358" y="199"/>
                      <a:pt x="358" y="199"/>
                    </a:cubicBezTo>
                    <a:cubicBezTo>
                      <a:pt x="358" y="198"/>
                      <a:pt x="358" y="197"/>
                      <a:pt x="359" y="196"/>
                    </a:cubicBezTo>
                    <a:cubicBezTo>
                      <a:pt x="375" y="180"/>
                      <a:pt x="375" y="180"/>
                      <a:pt x="375" y="180"/>
                    </a:cubicBezTo>
                    <a:cubicBezTo>
                      <a:pt x="375" y="179"/>
                      <a:pt x="376" y="178"/>
                      <a:pt x="376" y="176"/>
                    </a:cubicBezTo>
                    <a:cubicBezTo>
                      <a:pt x="376" y="130"/>
                      <a:pt x="376" y="130"/>
                      <a:pt x="376" y="130"/>
                    </a:cubicBezTo>
                    <a:cubicBezTo>
                      <a:pt x="376" y="128"/>
                      <a:pt x="377" y="127"/>
                      <a:pt x="378" y="126"/>
                    </a:cubicBezTo>
                    <a:cubicBezTo>
                      <a:pt x="386" y="118"/>
                      <a:pt x="386" y="118"/>
                      <a:pt x="386" y="118"/>
                    </a:cubicBezTo>
                    <a:cubicBezTo>
                      <a:pt x="387" y="117"/>
                      <a:pt x="388" y="116"/>
                      <a:pt x="390" y="116"/>
                    </a:cubicBezTo>
                    <a:cubicBezTo>
                      <a:pt x="398" y="116"/>
                      <a:pt x="398" y="116"/>
                      <a:pt x="398" y="116"/>
                    </a:cubicBezTo>
                    <a:cubicBezTo>
                      <a:pt x="400" y="116"/>
                      <a:pt x="401" y="117"/>
                      <a:pt x="402" y="118"/>
                    </a:cubicBezTo>
                    <a:cubicBezTo>
                      <a:pt x="419" y="135"/>
                      <a:pt x="419" y="135"/>
                      <a:pt x="419" y="135"/>
                    </a:cubicBezTo>
                    <a:cubicBezTo>
                      <a:pt x="420" y="136"/>
                      <a:pt x="421" y="137"/>
                      <a:pt x="421" y="139"/>
                    </a:cubicBezTo>
                    <a:cubicBezTo>
                      <a:pt x="421" y="156"/>
                      <a:pt x="421" y="156"/>
                      <a:pt x="421" y="156"/>
                    </a:cubicBezTo>
                    <a:cubicBezTo>
                      <a:pt x="421" y="157"/>
                      <a:pt x="422" y="159"/>
                      <a:pt x="423" y="159"/>
                    </a:cubicBezTo>
                    <a:cubicBezTo>
                      <a:pt x="429" y="166"/>
                      <a:pt x="429" y="166"/>
                      <a:pt x="429" y="166"/>
                    </a:cubicBezTo>
                    <a:cubicBezTo>
                      <a:pt x="430" y="167"/>
                      <a:pt x="432" y="167"/>
                      <a:pt x="433" y="167"/>
                    </a:cubicBezTo>
                    <a:cubicBezTo>
                      <a:pt x="436" y="167"/>
                      <a:pt x="436" y="167"/>
                      <a:pt x="436" y="167"/>
                    </a:cubicBezTo>
                    <a:cubicBezTo>
                      <a:pt x="437" y="167"/>
                      <a:pt x="438" y="166"/>
                      <a:pt x="438" y="165"/>
                    </a:cubicBezTo>
                    <a:cubicBezTo>
                      <a:pt x="438" y="161"/>
                      <a:pt x="438" y="161"/>
                      <a:pt x="438" y="161"/>
                    </a:cubicBezTo>
                    <a:cubicBezTo>
                      <a:pt x="438" y="160"/>
                      <a:pt x="437" y="158"/>
                      <a:pt x="436" y="157"/>
                    </a:cubicBezTo>
                    <a:cubicBezTo>
                      <a:pt x="432" y="153"/>
                      <a:pt x="432" y="153"/>
                      <a:pt x="432" y="153"/>
                    </a:cubicBezTo>
                    <a:cubicBezTo>
                      <a:pt x="431" y="152"/>
                      <a:pt x="431" y="150"/>
                      <a:pt x="431" y="149"/>
                    </a:cubicBezTo>
                    <a:cubicBezTo>
                      <a:pt x="431" y="140"/>
                      <a:pt x="431" y="140"/>
                      <a:pt x="431" y="140"/>
                    </a:cubicBezTo>
                    <a:cubicBezTo>
                      <a:pt x="431" y="139"/>
                      <a:pt x="432" y="138"/>
                      <a:pt x="433" y="138"/>
                    </a:cubicBezTo>
                    <a:cubicBezTo>
                      <a:pt x="442" y="138"/>
                      <a:pt x="442" y="138"/>
                      <a:pt x="442" y="138"/>
                    </a:cubicBezTo>
                    <a:cubicBezTo>
                      <a:pt x="443" y="138"/>
                      <a:pt x="445" y="139"/>
                      <a:pt x="446" y="140"/>
                    </a:cubicBezTo>
                    <a:cubicBezTo>
                      <a:pt x="460" y="154"/>
                      <a:pt x="460" y="154"/>
                      <a:pt x="460" y="154"/>
                    </a:cubicBezTo>
                    <a:cubicBezTo>
                      <a:pt x="461" y="155"/>
                      <a:pt x="461" y="157"/>
                      <a:pt x="461" y="158"/>
                    </a:cubicBezTo>
                    <a:cubicBezTo>
                      <a:pt x="461" y="185"/>
                      <a:pt x="461" y="185"/>
                      <a:pt x="461" y="185"/>
                    </a:cubicBezTo>
                    <a:cubicBezTo>
                      <a:pt x="461" y="187"/>
                      <a:pt x="462" y="188"/>
                      <a:pt x="463" y="189"/>
                    </a:cubicBezTo>
                    <a:cubicBezTo>
                      <a:pt x="495" y="221"/>
                      <a:pt x="495" y="221"/>
                      <a:pt x="495" y="221"/>
                    </a:cubicBezTo>
                    <a:cubicBezTo>
                      <a:pt x="496" y="222"/>
                      <a:pt x="496" y="224"/>
                      <a:pt x="496" y="225"/>
                    </a:cubicBezTo>
                    <a:cubicBezTo>
                      <a:pt x="496" y="234"/>
                      <a:pt x="496" y="234"/>
                      <a:pt x="496" y="234"/>
                    </a:cubicBezTo>
                    <a:cubicBezTo>
                      <a:pt x="496" y="235"/>
                      <a:pt x="496" y="237"/>
                      <a:pt x="495" y="237"/>
                    </a:cubicBezTo>
                    <a:cubicBezTo>
                      <a:pt x="480" y="253"/>
                      <a:pt x="480" y="253"/>
                      <a:pt x="480" y="253"/>
                    </a:cubicBezTo>
                    <a:cubicBezTo>
                      <a:pt x="479" y="253"/>
                      <a:pt x="477" y="254"/>
                      <a:pt x="476" y="254"/>
                    </a:cubicBezTo>
                    <a:cubicBezTo>
                      <a:pt x="457" y="254"/>
                      <a:pt x="457" y="254"/>
                      <a:pt x="457" y="254"/>
                    </a:cubicBezTo>
                    <a:cubicBezTo>
                      <a:pt x="456" y="254"/>
                      <a:pt x="454" y="253"/>
                      <a:pt x="453" y="253"/>
                    </a:cubicBezTo>
                    <a:cubicBezTo>
                      <a:pt x="447" y="246"/>
                      <a:pt x="447" y="246"/>
                      <a:pt x="447" y="246"/>
                    </a:cubicBezTo>
                    <a:cubicBezTo>
                      <a:pt x="446" y="245"/>
                      <a:pt x="444" y="244"/>
                      <a:pt x="443" y="244"/>
                    </a:cubicBezTo>
                    <a:cubicBezTo>
                      <a:pt x="440" y="244"/>
                      <a:pt x="440" y="244"/>
                      <a:pt x="440" y="244"/>
                    </a:cubicBezTo>
                    <a:cubicBezTo>
                      <a:pt x="438" y="244"/>
                      <a:pt x="437" y="245"/>
                      <a:pt x="436" y="246"/>
                    </a:cubicBezTo>
                    <a:cubicBezTo>
                      <a:pt x="430" y="251"/>
                      <a:pt x="430" y="251"/>
                      <a:pt x="430" y="251"/>
                    </a:cubicBezTo>
                    <a:cubicBezTo>
                      <a:pt x="429" y="252"/>
                      <a:pt x="429" y="254"/>
                      <a:pt x="429" y="255"/>
                    </a:cubicBezTo>
                    <a:cubicBezTo>
                      <a:pt x="429" y="259"/>
                      <a:pt x="429" y="259"/>
                      <a:pt x="429" y="259"/>
                    </a:cubicBezTo>
                    <a:cubicBezTo>
                      <a:pt x="429" y="260"/>
                      <a:pt x="430" y="261"/>
                      <a:pt x="431" y="261"/>
                    </a:cubicBezTo>
                    <a:cubicBezTo>
                      <a:pt x="444" y="261"/>
                      <a:pt x="444" y="261"/>
                      <a:pt x="444" y="261"/>
                    </a:cubicBezTo>
                    <a:cubicBezTo>
                      <a:pt x="445" y="261"/>
                      <a:pt x="447" y="262"/>
                      <a:pt x="448" y="263"/>
                    </a:cubicBezTo>
                    <a:cubicBezTo>
                      <a:pt x="465" y="279"/>
                      <a:pt x="465" y="279"/>
                      <a:pt x="465" y="279"/>
                    </a:cubicBezTo>
                    <a:cubicBezTo>
                      <a:pt x="465" y="280"/>
                      <a:pt x="466" y="282"/>
                      <a:pt x="466" y="283"/>
                    </a:cubicBezTo>
                    <a:cubicBezTo>
                      <a:pt x="466" y="289"/>
                      <a:pt x="466" y="289"/>
                      <a:pt x="466" y="289"/>
                    </a:cubicBezTo>
                    <a:cubicBezTo>
                      <a:pt x="466" y="290"/>
                      <a:pt x="465" y="291"/>
                      <a:pt x="464" y="291"/>
                    </a:cubicBezTo>
                    <a:cubicBezTo>
                      <a:pt x="438" y="291"/>
                      <a:pt x="438" y="291"/>
                      <a:pt x="438" y="291"/>
                    </a:cubicBezTo>
                    <a:cubicBezTo>
                      <a:pt x="437" y="291"/>
                      <a:pt x="435" y="290"/>
                      <a:pt x="434" y="289"/>
                    </a:cubicBezTo>
                    <a:cubicBezTo>
                      <a:pt x="422" y="277"/>
                      <a:pt x="422" y="277"/>
                      <a:pt x="422" y="277"/>
                    </a:cubicBezTo>
                    <a:cubicBezTo>
                      <a:pt x="421" y="276"/>
                      <a:pt x="420" y="276"/>
                      <a:pt x="418" y="276"/>
                    </a:cubicBezTo>
                    <a:cubicBezTo>
                      <a:pt x="410" y="276"/>
                      <a:pt x="410" y="276"/>
                      <a:pt x="410" y="276"/>
                    </a:cubicBezTo>
                    <a:cubicBezTo>
                      <a:pt x="409" y="276"/>
                      <a:pt x="408" y="277"/>
                      <a:pt x="408" y="278"/>
                    </a:cubicBezTo>
                    <a:cubicBezTo>
                      <a:pt x="408" y="289"/>
                      <a:pt x="408" y="289"/>
                      <a:pt x="408" y="289"/>
                    </a:cubicBezTo>
                    <a:cubicBezTo>
                      <a:pt x="408" y="290"/>
                      <a:pt x="407" y="291"/>
                      <a:pt x="406" y="291"/>
                    </a:cubicBezTo>
                    <a:cubicBezTo>
                      <a:pt x="385" y="291"/>
                      <a:pt x="385" y="291"/>
                      <a:pt x="385" y="291"/>
                    </a:cubicBezTo>
                    <a:cubicBezTo>
                      <a:pt x="384" y="291"/>
                      <a:pt x="382" y="292"/>
                      <a:pt x="381" y="292"/>
                    </a:cubicBezTo>
                    <a:cubicBezTo>
                      <a:pt x="359" y="315"/>
                      <a:pt x="359" y="315"/>
                      <a:pt x="359" y="315"/>
                    </a:cubicBezTo>
                    <a:cubicBezTo>
                      <a:pt x="358" y="316"/>
                      <a:pt x="356" y="317"/>
                      <a:pt x="355" y="317"/>
                    </a:cubicBezTo>
                    <a:cubicBezTo>
                      <a:pt x="338" y="317"/>
                      <a:pt x="338" y="317"/>
                      <a:pt x="338" y="317"/>
                    </a:cubicBezTo>
                    <a:cubicBezTo>
                      <a:pt x="337" y="317"/>
                      <a:pt x="336" y="316"/>
                      <a:pt x="336" y="314"/>
                    </a:cubicBezTo>
                    <a:cubicBezTo>
                      <a:pt x="336" y="306"/>
                      <a:pt x="336" y="306"/>
                      <a:pt x="336" y="306"/>
                    </a:cubicBezTo>
                    <a:cubicBezTo>
                      <a:pt x="336" y="305"/>
                      <a:pt x="336" y="303"/>
                      <a:pt x="337" y="302"/>
                    </a:cubicBezTo>
                    <a:cubicBezTo>
                      <a:pt x="343" y="297"/>
                      <a:pt x="343" y="297"/>
                      <a:pt x="343" y="297"/>
                    </a:cubicBezTo>
                    <a:cubicBezTo>
                      <a:pt x="344" y="296"/>
                      <a:pt x="344" y="294"/>
                      <a:pt x="344" y="293"/>
                    </a:cubicBezTo>
                    <a:cubicBezTo>
                      <a:pt x="344" y="282"/>
                      <a:pt x="344" y="282"/>
                      <a:pt x="344" y="282"/>
                    </a:cubicBezTo>
                    <a:cubicBezTo>
                      <a:pt x="344" y="280"/>
                      <a:pt x="344" y="279"/>
                      <a:pt x="343" y="278"/>
                    </a:cubicBezTo>
                    <a:cubicBezTo>
                      <a:pt x="336" y="271"/>
                      <a:pt x="336" y="271"/>
                      <a:pt x="336" y="271"/>
                    </a:cubicBezTo>
                    <a:cubicBezTo>
                      <a:pt x="335" y="270"/>
                      <a:pt x="334" y="269"/>
                      <a:pt x="332" y="269"/>
                    </a:cubicBezTo>
                    <a:cubicBezTo>
                      <a:pt x="292" y="269"/>
                      <a:pt x="292" y="269"/>
                      <a:pt x="292" y="269"/>
                    </a:cubicBezTo>
                    <a:cubicBezTo>
                      <a:pt x="291" y="269"/>
                      <a:pt x="289" y="269"/>
                      <a:pt x="289" y="268"/>
                    </a:cubicBezTo>
                    <a:cubicBezTo>
                      <a:pt x="279" y="258"/>
                      <a:pt x="279" y="258"/>
                      <a:pt x="279" y="258"/>
                    </a:cubicBezTo>
                    <a:cubicBezTo>
                      <a:pt x="278" y="257"/>
                      <a:pt x="276" y="256"/>
                      <a:pt x="275" y="256"/>
                    </a:cubicBezTo>
                    <a:cubicBezTo>
                      <a:pt x="98" y="256"/>
                      <a:pt x="98" y="256"/>
                      <a:pt x="98" y="256"/>
                    </a:cubicBezTo>
                    <a:cubicBezTo>
                      <a:pt x="97" y="256"/>
                      <a:pt x="95" y="256"/>
                      <a:pt x="95" y="255"/>
                    </a:cubicBezTo>
                    <a:cubicBezTo>
                      <a:pt x="85" y="245"/>
                      <a:pt x="85" y="245"/>
                      <a:pt x="85" y="245"/>
                    </a:cubicBezTo>
                    <a:cubicBezTo>
                      <a:pt x="84" y="244"/>
                      <a:pt x="82" y="243"/>
                      <a:pt x="81" y="243"/>
                    </a:cubicBezTo>
                    <a:cubicBezTo>
                      <a:pt x="79" y="243"/>
                      <a:pt x="79" y="243"/>
                      <a:pt x="79" y="243"/>
                    </a:cubicBezTo>
                    <a:cubicBezTo>
                      <a:pt x="77" y="243"/>
                      <a:pt x="76" y="242"/>
                      <a:pt x="76" y="241"/>
                    </a:cubicBezTo>
                    <a:cubicBezTo>
                      <a:pt x="76" y="229"/>
                      <a:pt x="76" y="229"/>
                      <a:pt x="76" y="229"/>
                    </a:cubicBezTo>
                    <a:cubicBezTo>
                      <a:pt x="76" y="228"/>
                      <a:pt x="76" y="226"/>
                      <a:pt x="75" y="225"/>
                    </a:cubicBezTo>
                    <a:cubicBezTo>
                      <a:pt x="59" y="209"/>
                      <a:pt x="59" y="209"/>
                      <a:pt x="59" y="209"/>
                    </a:cubicBezTo>
                    <a:cubicBezTo>
                      <a:pt x="58" y="208"/>
                      <a:pt x="57" y="207"/>
                      <a:pt x="57" y="205"/>
                    </a:cubicBezTo>
                    <a:cubicBezTo>
                      <a:pt x="57" y="197"/>
                      <a:pt x="57" y="197"/>
                      <a:pt x="57" y="197"/>
                    </a:cubicBezTo>
                    <a:cubicBezTo>
                      <a:pt x="57" y="196"/>
                      <a:pt x="58" y="194"/>
                      <a:pt x="59" y="193"/>
                    </a:cubicBezTo>
                    <a:cubicBezTo>
                      <a:pt x="62" y="190"/>
                      <a:pt x="62" y="190"/>
                      <a:pt x="62" y="190"/>
                    </a:cubicBezTo>
                    <a:cubicBezTo>
                      <a:pt x="63" y="189"/>
                      <a:pt x="64" y="187"/>
                      <a:pt x="64" y="186"/>
                    </a:cubicBezTo>
                    <a:cubicBezTo>
                      <a:pt x="64" y="183"/>
                      <a:pt x="64" y="183"/>
                      <a:pt x="64" y="183"/>
                    </a:cubicBezTo>
                    <a:cubicBezTo>
                      <a:pt x="64" y="182"/>
                      <a:pt x="63" y="181"/>
                      <a:pt x="61" y="181"/>
                    </a:cubicBezTo>
                    <a:cubicBezTo>
                      <a:pt x="55" y="181"/>
                      <a:pt x="55" y="181"/>
                      <a:pt x="55" y="181"/>
                    </a:cubicBezTo>
                    <a:cubicBezTo>
                      <a:pt x="54" y="181"/>
                      <a:pt x="52" y="180"/>
                      <a:pt x="51" y="179"/>
                    </a:cubicBezTo>
                    <a:cubicBezTo>
                      <a:pt x="29" y="157"/>
                      <a:pt x="29" y="157"/>
                      <a:pt x="29" y="157"/>
                    </a:cubicBezTo>
                    <a:cubicBezTo>
                      <a:pt x="28" y="156"/>
                      <a:pt x="26" y="155"/>
                      <a:pt x="25" y="155"/>
                    </a:cubicBezTo>
                    <a:cubicBezTo>
                      <a:pt x="18" y="155"/>
                      <a:pt x="18" y="155"/>
                      <a:pt x="18" y="155"/>
                    </a:cubicBezTo>
                    <a:cubicBezTo>
                      <a:pt x="16" y="155"/>
                      <a:pt x="15" y="154"/>
                      <a:pt x="14" y="154"/>
                    </a:cubicBezTo>
                    <a:cubicBezTo>
                      <a:pt x="1" y="140"/>
                      <a:pt x="1" y="140"/>
                      <a:pt x="1" y="140"/>
                    </a:cubicBezTo>
                    <a:cubicBezTo>
                      <a:pt x="1" y="139"/>
                      <a:pt x="0" y="138"/>
                      <a:pt x="0" y="136"/>
                    </a:cubicBezTo>
                    <a:lnTo>
                      <a:pt x="0" y="15"/>
                    </a:lnTo>
                    <a:close/>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46" name="Freeform 207"/>
              <p:cNvSpPr>
                <a:spLocks/>
              </p:cNvSpPr>
              <p:nvPr/>
            </p:nvSpPr>
            <p:spPr bwMode="auto">
              <a:xfrm>
                <a:off x="456" y="1590"/>
                <a:ext cx="800" cy="512"/>
              </a:xfrm>
              <a:custGeom>
                <a:avLst/>
                <a:gdLst>
                  <a:gd name="T0" fmla="*/ 16 w 496"/>
                  <a:gd name="T1" fmla="*/ 14 h 317"/>
                  <a:gd name="T2" fmla="*/ 34 w 496"/>
                  <a:gd name="T3" fmla="*/ 23 h 317"/>
                  <a:gd name="T4" fmla="*/ 52 w 496"/>
                  <a:gd name="T5" fmla="*/ 13 h 317"/>
                  <a:gd name="T6" fmla="*/ 98 w 496"/>
                  <a:gd name="T7" fmla="*/ 1 h 317"/>
                  <a:gd name="T8" fmla="*/ 124 w 496"/>
                  <a:gd name="T9" fmla="*/ 15 h 317"/>
                  <a:gd name="T10" fmla="*/ 188 w 496"/>
                  <a:gd name="T11" fmla="*/ 42 h 317"/>
                  <a:gd name="T12" fmla="*/ 211 w 496"/>
                  <a:gd name="T13" fmla="*/ 33 h 317"/>
                  <a:gd name="T14" fmla="*/ 244 w 496"/>
                  <a:gd name="T15" fmla="*/ 43 h 317"/>
                  <a:gd name="T16" fmla="*/ 266 w 496"/>
                  <a:gd name="T17" fmla="*/ 33 h 317"/>
                  <a:gd name="T18" fmla="*/ 301 w 496"/>
                  <a:gd name="T19" fmla="*/ 26 h 317"/>
                  <a:gd name="T20" fmla="*/ 312 w 496"/>
                  <a:gd name="T21" fmla="*/ 51 h 317"/>
                  <a:gd name="T22" fmla="*/ 321 w 496"/>
                  <a:gd name="T23" fmla="*/ 52 h 317"/>
                  <a:gd name="T24" fmla="*/ 334 w 496"/>
                  <a:gd name="T25" fmla="*/ 13 h 317"/>
                  <a:gd name="T26" fmla="*/ 347 w 496"/>
                  <a:gd name="T27" fmla="*/ 58 h 317"/>
                  <a:gd name="T28" fmla="*/ 320 w 496"/>
                  <a:gd name="T29" fmla="*/ 71 h 317"/>
                  <a:gd name="T30" fmla="*/ 311 w 496"/>
                  <a:gd name="T31" fmla="*/ 98 h 317"/>
                  <a:gd name="T32" fmla="*/ 281 w 496"/>
                  <a:gd name="T33" fmla="*/ 116 h 317"/>
                  <a:gd name="T34" fmla="*/ 276 w 496"/>
                  <a:gd name="T35" fmla="*/ 155 h 317"/>
                  <a:gd name="T36" fmla="*/ 325 w 496"/>
                  <a:gd name="T37" fmla="*/ 202 h 317"/>
                  <a:gd name="T38" fmla="*/ 349 w 496"/>
                  <a:gd name="T39" fmla="*/ 212 h 317"/>
                  <a:gd name="T40" fmla="*/ 363 w 496"/>
                  <a:gd name="T41" fmla="*/ 234 h 317"/>
                  <a:gd name="T42" fmla="*/ 368 w 496"/>
                  <a:gd name="T43" fmla="*/ 216 h 317"/>
                  <a:gd name="T44" fmla="*/ 359 w 496"/>
                  <a:gd name="T45" fmla="*/ 196 h 317"/>
                  <a:gd name="T46" fmla="*/ 378 w 496"/>
                  <a:gd name="T47" fmla="*/ 126 h 317"/>
                  <a:gd name="T48" fmla="*/ 402 w 496"/>
                  <a:gd name="T49" fmla="*/ 118 h 317"/>
                  <a:gd name="T50" fmla="*/ 423 w 496"/>
                  <a:gd name="T51" fmla="*/ 159 h 317"/>
                  <a:gd name="T52" fmla="*/ 438 w 496"/>
                  <a:gd name="T53" fmla="*/ 165 h 317"/>
                  <a:gd name="T54" fmla="*/ 431 w 496"/>
                  <a:gd name="T55" fmla="*/ 149 h 317"/>
                  <a:gd name="T56" fmla="*/ 446 w 496"/>
                  <a:gd name="T57" fmla="*/ 140 h 317"/>
                  <a:gd name="T58" fmla="*/ 463 w 496"/>
                  <a:gd name="T59" fmla="*/ 189 h 317"/>
                  <a:gd name="T60" fmla="*/ 495 w 496"/>
                  <a:gd name="T61" fmla="*/ 237 h 317"/>
                  <a:gd name="T62" fmla="*/ 453 w 496"/>
                  <a:gd name="T63" fmla="*/ 253 h 317"/>
                  <a:gd name="T64" fmla="*/ 436 w 496"/>
                  <a:gd name="T65" fmla="*/ 246 h 317"/>
                  <a:gd name="T66" fmla="*/ 431 w 496"/>
                  <a:gd name="T67" fmla="*/ 261 h 317"/>
                  <a:gd name="T68" fmla="*/ 466 w 496"/>
                  <a:gd name="T69" fmla="*/ 283 h 317"/>
                  <a:gd name="T70" fmla="*/ 434 w 496"/>
                  <a:gd name="T71" fmla="*/ 289 h 317"/>
                  <a:gd name="T72" fmla="*/ 408 w 496"/>
                  <a:gd name="T73" fmla="*/ 278 h 317"/>
                  <a:gd name="T74" fmla="*/ 381 w 496"/>
                  <a:gd name="T75" fmla="*/ 292 h 317"/>
                  <a:gd name="T76" fmla="*/ 336 w 496"/>
                  <a:gd name="T77" fmla="*/ 314 h 317"/>
                  <a:gd name="T78" fmla="*/ 344 w 496"/>
                  <a:gd name="T79" fmla="*/ 293 h 317"/>
                  <a:gd name="T80" fmla="*/ 332 w 496"/>
                  <a:gd name="T81" fmla="*/ 269 h 317"/>
                  <a:gd name="T82" fmla="*/ 275 w 496"/>
                  <a:gd name="T83" fmla="*/ 256 h 317"/>
                  <a:gd name="T84" fmla="*/ 81 w 496"/>
                  <a:gd name="T85" fmla="*/ 243 h 317"/>
                  <a:gd name="T86" fmla="*/ 75 w 496"/>
                  <a:gd name="T87" fmla="*/ 225 h 317"/>
                  <a:gd name="T88" fmla="*/ 59 w 496"/>
                  <a:gd name="T89" fmla="*/ 193 h 317"/>
                  <a:gd name="T90" fmla="*/ 61 w 496"/>
                  <a:gd name="T91" fmla="*/ 181 h 317"/>
                  <a:gd name="T92" fmla="*/ 25 w 496"/>
                  <a:gd name="T93" fmla="*/ 155 h 317"/>
                  <a:gd name="T94" fmla="*/ 0 w 496"/>
                  <a:gd name="T95" fmla="*/ 13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6" h="317">
                    <a:moveTo>
                      <a:pt x="0" y="15"/>
                    </a:moveTo>
                    <a:cubicBezTo>
                      <a:pt x="0" y="14"/>
                      <a:pt x="1" y="13"/>
                      <a:pt x="2" y="13"/>
                    </a:cubicBezTo>
                    <a:cubicBezTo>
                      <a:pt x="12" y="13"/>
                      <a:pt x="12" y="13"/>
                      <a:pt x="12" y="13"/>
                    </a:cubicBezTo>
                    <a:cubicBezTo>
                      <a:pt x="13" y="13"/>
                      <a:pt x="15" y="13"/>
                      <a:pt x="16" y="14"/>
                    </a:cubicBezTo>
                    <a:cubicBezTo>
                      <a:pt x="24" y="23"/>
                      <a:pt x="24" y="23"/>
                      <a:pt x="24" y="23"/>
                    </a:cubicBezTo>
                    <a:cubicBezTo>
                      <a:pt x="25" y="24"/>
                      <a:pt x="27" y="24"/>
                      <a:pt x="28" y="24"/>
                    </a:cubicBezTo>
                    <a:cubicBezTo>
                      <a:pt x="30" y="24"/>
                      <a:pt x="30" y="24"/>
                      <a:pt x="30" y="24"/>
                    </a:cubicBezTo>
                    <a:cubicBezTo>
                      <a:pt x="31" y="24"/>
                      <a:pt x="33" y="24"/>
                      <a:pt x="34" y="23"/>
                    </a:cubicBezTo>
                    <a:cubicBezTo>
                      <a:pt x="40" y="16"/>
                      <a:pt x="40" y="16"/>
                      <a:pt x="40" y="16"/>
                    </a:cubicBezTo>
                    <a:cubicBezTo>
                      <a:pt x="41" y="15"/>
                      <a:pt x="43" y="15"/>
                      <a:pt x="44" y="15"/>
                    </a:cubicBezTo>
                    <a:cubicBezTo>
                      <a:pt x="48" y="15"/>
                      <a:pt x="48" y="15"/>
                      <a:pt x="48" y="15"/>
                    </a:cubicBezTo>
                    <a:cubicBezTo>
                      <a:pt x="49" y="15"/>
                      <a:pt x="51" y="14"/>
                      <a:pt x="52" y="13"/>
                    </a:cubicBezTo>
                    <a:cubicBezTo>
                      <a:pt x="63" y="1"/>
                      <a:pt x="63" y="1"/>
                      <a:pt x="63" y="1"/>
                    </a:cubicBezTo>
                    <a:cubicBezTo>
                      <a:pt x="64" y="1"/>
                      <a:pt x="66" y="0"/>
                      <a:pt x="67" y="0"/>
                    </a:cubicBezTo>
                    <a:cubicBezTo>
                      <a:pt x="94" y="0"/>
                      <a:pt x="94" y="0"/>
                      <a:pt x="94" y="0"/>
                    </a:cubicBezTo>
                    <a:cubicBezTo>
                      <a:pt x="95" y="0"/>
                      <a:pt x="97" y="1"/>
                      <a:pt x="98" y="1"/>
                    </a:cubicBezTo>
                    <a:cubicBezTo>
                      <a:pt x="108" y="11"/>
                      <a:pt x="108" y="11"/>
                      <a:pt x="108" y="11"/>
                    </a:cubicBezTo>
                    <a:cubicBezTo>
                      <a:pt x="109" y="12"/>
                      <a:pt x="110" y="13"/>
                      <a:pt x="112" y="13"/>
                    </a:cubicBezTo>
                    <a:cubicBezTo>
                      <a:pt x="120" y="13"/>
                      <a:pt x="120" y="13"/>
                      <a:pt x="120" y="13"/>
                    </a:cubicBezTo>
                    <a:cubicBezTo>
                      <a:pt x="122" y="13"/>
                      <a:pt x="123" y="14"/>
                      <a:pt x="124" y="15"/>
                    </a:cubicBezTo>
                    <a:cubicBezTo>
                      <a:pt x="151" y="42"/>
                      <a:pt x="151" y="42"/>
                      <a:pt x="151" y="42"/>
                    </a:cubicBezTo>
                    <a:cubicBezTo>
                      <a:pt x="152" y="43"/>
                      <a:pt x="154" y="43"/>
                      <a:pt x="155" y="43"/>
                    </a:cubicBezTo>
                    <a:cubicBezTo>
                      <a:pt x="184" y="43"/>
                      <a:pt x="184" y="43"/>
                      <a:pt x="184" y="43"/>
                    </a:cubicBezTo>
                    <a:cubicBezTo>
                      <a:pt x="185" y="43"/>
                      <a:pt x="187" y="43"/>
                      <a:pt x="188" y="42"/>
                    </a:cubicBezTo>
                    <a:cubicBezTo>
                      <a:pt x="197" y="33"/>
                      <a:pt x="197" y="33"/>
                      <a:pt x="197" y="33"/>
                    </a:cubicBezTo>
                    <a:cubicBezTo>
                      <a:pt x="198" y="32"/>
                      <a:pt x="200" y="31"/>
                      <a:pt x="201" y="31"/>
                    </a:cubicBezTo>
                    <a:cubicBezTo>
                      <a:pt x="207" y="31"/>
                      <a:pt x="207" y="31"/>
                      <a:pt x="207" y="31"/>
                    </a:cubicBezTo>
                    <a:cubicBezTo>
                      <a:pt x="208" y="31"/>
                      <a:pt x="210" y="32"/>
                      <a:pt x="211" y="33"/>
                    </a:cubicBezTo>
                    <a:cubicBezTo>
                      <a:pt x="221" y="43"/>
                      <a:pt x="221" y="43"/>
                      <a:pt x="221" y="43"/>
                    </a:cubicBezTo>
                    <a:cubicBezTo>
                      <a:pt x="222" y="44"/>
                      <a:pt x="224" y="45"/>
                      <a:pt x="225" y="45"/>
                    </a:cubicBezTo>
                    <a:cubicBezTo>
                      <a:pt x="240" y="45"/>
                      <a:pt x="240" y="45"/>
                      <a:pt x="240" y="45"/>
                    </a:cubicBezTo>
                    <a:cubicBezTo>
                      <a:pt x="242" y="45"/>
                      <a:pt x="243" y="44"/>
                      <a:pt x="244" y="43"/>
                    </a:cubicBezTo>
                    <a:cubicBezTo>
                      <a:pt x="251" y="36"/>
                      <a:pt x="251" y="36"/>
                      <a:pt x="251" y="36"/>
                    </a:cubicBezTo>
                    <a:cubicBezTo>
                      <a:pt x="252" y="35"/>
                      <a:pt x="254" y="34"/>
                      <a:pt x="255" y="34"/>
                    </a:cubicBezTo>
                    <a:cubicBezTo>
                      <a:pt x="262" y="34"/>
                      <a:pt x="262" y="34"/>
                      <a:pt x="262" y="34"/>
                    </a:cubicBezTo>
                    <a:cubicBezTo>
                      <a:pt x="263" y="34"/>
                      <a:pt x="265" y="34"/>
                      <a:pt x="266" y="33"/>
                    </a:cubicBezTo>
                    <a:cubicBezTo>
                      <a:pt x="271" y="27"/>
                      <a:pt x="271" y="27"/>
                      <a:pt x="271" y="27"/>
                    </a:cubicBezTo>
                    <a:cubicBezTo>
                      <a:pt x="272" y="26"/>
                      <a:pt x="274" y="25"/>
                      <a:pt x="275" y="25"/>
                    </a:cubicBezTo>
                    <a:cubicBezTo>
                      <a:pt x="297" y="25"/>
                      <a:pt x="297" y="25"/>
                      <a:pt x="297" y="25"/>
                    </a:cubicBezTo>
                    <a:cubicBezTo>
                      <a:pt x="299" y="25"/>
                      <a:pt x="300" y="26"/>
                      <a:pt x="301" y="26"/>
                    </a:cubicBezTo>
                    <a:cubicBezTo>
                      <a:pt x="309" y="34"/>
                      <a:pt x="309" y="34"/>
                      <a:pt x="309" y="34"/>
                    </a:cubicBezTo>
                    <a:cubicBezTo>
                      <a:pt x="310" y="35"/>
                      <a:pt x="311" y="37"/>
                      <a:pt x="311" y="38"/>
                    </a:cubicBezTo>
                    <a:cubicBezTo>
                      <a:pt x="311" y="47"/>
                      <a:pt x="311" y="47"/>
                      <a:pt x="311" y="47"/>
                    </a:cubicBezTo>
                    <a:cubicBezTo>
                      <a:pt x="311" y="48"/>
                      <a:pt x="312" y="50"/>
                      <a:pt x="312" y="51"/>
                    </a:cubicBezTo>
                    <a:cubicBezTo>
                      <a:pt x="314" y="52"/>
                      <a:pt x="314" y="52"/>
                      <a:pt x="314" y="52"/>
                    </a:cubicBezTo>
                    <a:cubicBezTo>
                      <a:pt x="315" y="53"/>
                      <a:pt x="316" y="54"/>
                      <a:pt x="318" y="54"/>
                    </a:cubicBezTo>
                    <a:cubicBezTo>
                      <a:pt x="318" y="54"/>
                      <a:pt x="318" y="54"/>
                      <a:pt x="318" y="54"/>
                    </a:cubicBezTo>
                    <a:cubicBezTo>
                      <a:pt x="320" y="54"/>
                      <a:pt x="321" y="53"/>
                      <a:pt x="321" y="52"/>
                    </a:cubicBezTo>
                    <a:cubicBezTo>
                      <a:pt x="321" y="14"/>
                      <a:pt x="321" y="14"/>
                      <a:pt x="321" y="14"/>
                    </a:cubicBezTo>
                    <a:cubicBezTo>
                      <a:pt x="321" y="12"/>
                      <a:pt x="322" y="11"/>
                      <a:pt x="323" y="11"/>
                    </a:cubicBezTo>
                    <a:cubicBezTo>
                      <a:pt x="330" y="11"/>
                      <a:pt x="330" y="11"/>
                      <a:pt x="330" y="11"/>
                    </a:cubicBezTo>
                    <a:cubicBezTo>
                      <a:pt x="331" y="11"/>
                      <a:pt x="333" y="12"/>
                      <a:pt x="334" y="13"/>
                    </a:cubicBezTo>
                    <a:cubicBezTo>
                      <a:pt x="347" y="26"/>
                      <a:pt x="347" y="26"/>
                      <a:pt x="347" y="26"/>
                    </a:cubicBezTo>
                    <a:cubicBezTo>
                      <a:pt x="348" y="27"/>
                      <a:pt x="349" y="29"/>
                      <a:pt x="349" y="30"/>
                    </a:cubicBezTo>
                    <a:cubicBezTo>
                      <a:pt x="349" y="55"/>
                      <a:pt x="349" y="55"/>
                      <a:pt x="349" y="55"/>
                    </a:cubicBezTo>
                    <a:cubicBezTo>
                      <a:pt x="349" y="56"/>
                      <a:pt x="348" y="58"/>
                      <a:pt x="347" y="58"/>
                    </a:cubicBezTo>
                    <a:cubicBezTo>
                      <a:pt x="338" y="68"/>
                      <a:pt x="338" y="68"/>
                      <a:pt x="338" y="68"/>
                    </a:cubicBezTo>
                    <a:cubicBezTo>
                      <a:pt x="337" y="69"/>
                      <a:pt x="335" y="70"/>
                      <a:pt x="334" y="70"/>
                    </a:cubicBezTo>
                    <a:cubicBezTo>
                      <a:pt x="324" y="70"/>
                      <a:pt x="324" y="70"/>
                      <a:pt x="324" y="70"/>
                    </a:cubicBezTo>
                    <a:cubicBezTo>
                      <a:pt x="322" y="70"/>
                      <a:pt x="321" y="70"/>
                      <a:pt x="320" y="71"/>
                    </a:cubicBezTo>
                    <a:cubicBezTo>
                      <a:pt x="314" y="77"/>
                      <a:pt x="314" y="77"/>
                      <a:pt x="314" y="77"/>
                    </a:cubicBezTo>
                    <a:cubicBezTo>
                      <a:pt x="313" y="78"/>
                      <a:pt x="312" y="80"/>
                      <a:pt x="312" y="81"/>
                    </a:cubicBezTo>
                    <a:cubicBezTo>
                      <a:pt x="312" y="94"/>
                      <a:pt x="312" y="94"/>
                      <a:pt x="312" y="94"/>
                    </a:cubicBezTo>
                    <a:cubicBezTo>
                      <a:pt x="312" y="95"/>
                      <a:pt x="311" y="97"/>
                      <a:pt x="311" y="98"/>
                    </a:cubicBezTo>
                    <a:cubicBezTo>
                      <a:pt x="296" y="112"/>
                      <a:pt x="296" y="112"/>
                      <a:pt x="296" y="112"/>
                    </a:cubicBezTo>
                    <a:cubicBezTo>
                      <a:pt x="295" y="113"/>
                      <a:pt x="293" y="114"/>
                      <a:pt x="292" y="114"/>
                    </a:cubicBezTo>
                    <a:cubicBezTo>
                      <a:pt x="285" y="114"/>
                      <a:pt x="285" y="114"/>
                      <a:pt x="285" y="114"/>
                    </a:cubicBezTo>
                    <a:cubicBezTo>
                      <a:pt x="284" y="114"/>
                      <a:pt x="282" y="115"/>
                      <a:pt x="281" y="116"/>
                    </a:cubicBezTo>
                    <a:cubicBezTo>
                      <a:pt x="276" y="121"/>
                      <a:pt x="276" y="121"/>
                      <a:pt x="276" y="121"/>
                    </a:cubicBezTo>
                    <a:cubicBezTo>
                      <a:pt x="275" y="122"/>
                      <a:pt x="274" y="123"/>
                      <a:pt x="274" y="125"/>
                    </a:cubicBezTo>
                    <a:cubicBezTo>
                      <a:pt x="274" y="151"/>
                      <a:pt x="274" y="151"/>
                      <a:pt x="274" y="151"/>
                    </a:cubicBezTo>
                    <a:cubicBezTo>
                      <a:pt x="274" y="152"/>
                      <a:pt x="275" y="154"/>
                      <a:pt x="276" y="155"/>
                    </a:cubicBezTo>
                    <a:cubicBezTo>
                      <a:pt x="304" y="183"/>
                      <a:pt x="304" y="183"/>
                      <a:pt x="304" y="183"/>
                    </a:cubicBezTo>
                    <a:cubicBezTo>
                      <a:pt x="305" y="184"/>
                      <a:pt x="307" y="186"/>
                      <a:pt x="308" y="186"/>
                    </a:cubicBezTo>
                    <a:cubicBezTo>
                      <a:pt x="321" y="200"/>
                      <a:pt x="321" y="200"/>
                      <a:pt x="321" y="200"/>
                    </a:cubicBezTo>
                    <a:cubicBezTo>
                      <a:pt x="322" y="201"/>
                      <a:pt x="324" y="202"/>
                      <a:pt x="325" y="202"/>
                    </a:cubicBezTo>
                    <a:cubicBezTo>
                      <a:pt x="339" y="202"/>
                      <a:pt x="339" y="202"/>
                      <a:pt x="339" y="202"/>
                    </a:cubicBezTo>
                    <a:cubicBezTo>
                      <a:pt x="341" y="202"/>
                      <a:pt x="342" y="203"/>
                      <a:pt x="343" y="203"/>
                    </a:cubicBezTo>
                    <a:cubicBezTo>
                      <a:pt x="348" y="208"/>
                      <a:pt x="348" y="208"/>
                      <a:pt x="348" y="208"/>
                    </a:cubicBezTo>
                    <a:cubicBezTo>
                      <a:pt x="349" y="209"/>
                      <a:pt x="349" y="210"/>
                      <a:pt x="349" y="212"/>
                    </a:cubicBezTo>
                    <a:cubicBezTo>
                      <a:pt x="349" y="221"/>
                      <a:pt x="349" y="221"/>
                      <a:pt x="349" y="221"/>
                    </a:cubicBezTo>
                    <a:cubicBezTo>
                      <a:pt x="349" y="222"/>
                      <a:pt x="350" y="224"/>
                      <a:pt x="351" y="225"/>
                    </a:cubicBezTo>
                    <a:cubicBezTo>
                      <a:pt x="359" y="233"/>
                      <a:pt x="359" y="233"/>
                      <a:pt x="359" y="233"/>
                    </a:cubicBezTo>
                    <a:cubicBezTo>
                      <a:pt x="360" y="234"/>
                      <a:pt x="362" y="234"/>
                      <a:pt x="363" y="234"/>
                    </a:cubicBezTo>
                    <a:cubicBezTo>
                      <a:pt x="367" y="234"/>
                      <a:pt x="367" y="234"/>
                      <a:pt x="367" y="234"/>
                    </a:cubicBezTo>
                    <a:cubicBezTo>
                      <a:pt x="369" y="234"/>
                      <a:pt x="370" y="233"/>
                      <a:pt x="370" y="232"/>
                    </a:cubicBezTo>
                    <a:cubicBezTo>
                      <a:pt x="370" y="220"/>
                      <a:pt x="370" y="220"/>
                      <a:pt x="370" y="220"/>
                    </a:cubicBezTo>
                    <a:cubicBezTo>
                      <a:pt x="370" y="219"/>
                      <a:pt x="369" y="217"/>
                      <a:pt x="368" y="216"/>
                    </a:cubicBezTo>
                    <a:cubicBezTo>
                      <a:pt x="359" y="207"/>
                      <a:pt x="359" y="207"/>
                      <a:pt x="359" y="207"/>
                    </a:cubicBezTo>
                    <a:cubicBezTo>
                      <a:pt x="358" y="206"/>
                      <a:pt x="358" y="205"/>
                      <a:pt x="358" y="203"/>
                    </a:cubicBezTo>
                    <a:cubicBezTo>
                      <a:pt x="358" y="199"/>
                      <a:pt x="358" y="199"/>
                      <a:pt x="358" y="199"/>
                    </a:cubicBezTo>
                    <a:cubicBezTo>
                      <a:pt x="358" y="198"/>
                      <a:pt x="358" y="197"/>
                      <a:pt x="359" y="196"/>
                    </a:cubicBezTo>
                    <a:cubicBezTo>
                      <a:pt x="375" y="180"/>
                      <a:pt x="375" y="180"/>
                      <a:pt x="375" y="180"/>
                    </a:cubicBezTo>
                    <a:cubicBezTo>
                      <a:pt x="375" y="179"/>
                      <a:pt x="376" y="178"/>
                      <a:pt x="376" y="176"/>
                    </a:cubicBezTo>
                    <a:cubicBezTo>
                      <a:pt x="376" y="130"/>
                      <a:pt x="376" y="130"/>
                      <a:pt x="376" y="130"/>
                    </a:cubicBezTo>
                    <a:cubicBezTo>
                      <a:pt x="376" y="128"/>
                      <a:pt x="377" y="127"/>
                      <a:pt x="378" y="126"/>
                    </a:cubicBezTo>
                    <a:cubicBezTo>
                      <a:pt x="386" y="118"/>
                      <a:pt x="386" y="118"/>
                      <a:pt x="386" y="118"/>
                    </a:cubicBezTo>
                    <a:cubicBezTo>
                      <a:pt x="387" y="117"/>
                      <a:pt x="388" y="116"/>
                      <a:pt x="390" y="116"/>
                    </a:cubicBezTo>
                    <a:cubicBezTo>
                      <a:pt x="398" y="116"/>
                      <a:pt x="398" y="116"/>
                      <a:pt x="398" y="116"/>
                    </a:cubicBezTo>
                    <a:cubicBezTo>
                      <a:pt x="400" y="116"/>
                      <a:pt x="401" y="117"/>
                      <a:pt x="402" y="118"/>
                    </a:cubicBezTo>
                    <a:cubicBezTo>
                      <a:pt x="419" y="135"/>
                      <a:pt x="419" y="135"/>
                      <a:pt x="419" y="135"/>
                    </a:cubicBezTo>
                    <a:cubicBezTo>
                      <a:pt x="420" y="136"/>
                      <a:pt x="421" y="137"/>
                      <a:pt x="421" y="139"/>
                    </a:cubicBezTo>
                    <a:cubicBezTo>
                      <a:pt x="421" y="156"/>
                      <a:pt x="421" y="156"/>
                      <a:pt x="421" y="156"/>
                    </a:cubicBezTo>
                    <a:cubicBezTo>
                      <a:pt x="421" y="157"/>
                      <a:pt x="422" y="159"/>
                      <a:pt x="423" y="159"/>
                    </a:cubicBezTo>
                    <a:cubicBezTo>
                      <a:pt x="429" y="166"/>
                      <a:pt x="429" y="166"/>
                      <a:pt x="429" y="166"/>
                    </a:cubicBezTo>
                    <a:cubicBezTo>
                      <a:pt x="430" y="167"/>
                      <a:pt x="432" y="167"/>
                      <a:pt x="433" y="167"/>
                    </a:cubicBezTo>
                    <a:cubicBezTo>
                      <a:pt x="436" y="167"/>
                      <a:pt x="436" y="167"/>
                      <a:pt x="436" y="167"/>
                    </a:cubicBezTo>
                    <a:cubicBezTo>
                      <a:pt x="437" y="167"/>
                      <a:pt x="438" y="166"/>
                      <a:pt x="438" y="165"/>
                    </a:cubicBezTo>
                    <a:cubicBezTo>
                      <a:pt x="438" y="161"/>
                      <a:pt x="438" y="161"/>
                      <a:pt x="438" y="161"/>
                    </a:cubicBezTo>
                    <a:cubicBezTo>
                      <a:pt x="438" y="160"/>
                      <a:pt x="437" y="158"/>
                      <a:pt x="436" y="157"/>
                    </a:cubicBezTo>
                    <a:cubicBezTo>
                      <a:pt x="432" y="153"/>
                      <a:pt x="432" y="153"/>
                      <a:pt x="432" y="153"/>
                    </a:cubicBezTo>
                    <a:cubicBezTo>
                      <a:pt x="431" y="152"/>
                      <a:pt x="431" y="150"/>
                      <a:pt x="431" y="149"/>
                    </a:cubicBezTo>
                    <a:cubicBezTo>
                      <a:pt x="431" y="140"/>
                      <a:pt x="431" y="140"/>
                      <a:pt x="431" y="140"/>
                    </a:cubicBezTo>
                    <a:cubicBezTo>
                      <a:pt x="431" y="139"/>
                      <a:pt x="432" y="138"/>
                      <a:pt x="433" y="138"/>
                    </a:cubicBezTo>
                    <a:cubicBezTo>
                      <a:pt x="442" y="138"/>
                      <a:pt x="442" y="138"/>
                      <a:pt x="442" y="138"/>
                    </a:cubicBezTo>
                    <a:cubicBezTo>
                      <a:pt x="443" y="138"/>
                      <a:pt x="445" y="139"/>
                      <a:pt x="446" y="140"/>
                    </a:cubicBezTo>
                    <a:cubicBezTo>
                      <a:pt x="460" y="154"/>
                      <a:pt x="460" y="154"/>
                      <a:pt x="460" y="154"/>
                    </a:cubicBezTo>
                    <a:cubicBezTo>
                      <a:pt x="461" y="155"/>
                      <a:pt x="461" y="157"/>
                      <a:pt x="461" y="158"/>
                    </a:cubicBezTo>
                    <a:cubicBezTo>
                      <a:pt x="461" y="185"/>
                      <a:pt x="461" y="185"/>
                      <a:pt x="461" y="185"/>
                    </a:cubicBezTo>
                    <a:cubicBezTo>
                      <a:pt x="461" y="187"/>
                      <a:pt x="462" y="188"/>
                      <a:pt x="463" y="189"/>
                    </a:cubicBezTo>
                    <a:cubicBezTo>
                      <a:pt x="495" y="221"/>
                      <a:pt x="495" y="221"/>
                      <a:pt x="495" y="221"/>
                    </a:cubicBezTo>
                    <a:cubicBezTo>
                      <a:pt x="496" y="222"/>
                      <a:pt x="496" y="224"/>
                      <a:pt x="496" y="225"/>
                    </a:cubicBezTo>
                    <a:cubicBezTo>
                      <a:pt x="496" y="234"/>
                      <a:pt x="496" y="234"/>
                      <a:pt x="496" y="234"/>
                    </a:cubicBezTo>
                    <a:cubicBezTo>
                      <a:pt x="496" y="235"/>
                      <a:pt x="496" y="237"/>
                      <a:pt x="495" y="237"/>
                    </a:cubicBezTo>
                    <a:cubicBezTo>
                      <a:pt x="480" y="253"/>
                      <a:pt x="480" y="253"/>
                      <a:pt x="480" y="253"/>
                    </a:cubicBezTo>
                    <a:cubicBezTo>
                      <a:pt x="479" y="253"/>
                      <a:pt x="477" y="254"/>
                      <a:pt x="476" y="254"/>
                    </a:cubicBezTo>
                    <a:cubicBezTo>
                      <a:pt x="457" y="254"/>
                      <a:pt x="457" y="254"/>
                      <a:pt x="457" y="254"/>
                    </a:cubicBezTo>
                    <a:cubicBezTo>
                      <a:pt x="456" y="254"/>
                      <a:pt x="454" y="253"/>
                      <a:pt x="453" y="253"/>
                    </a:cubicBezTo>
                    <a:cubicBezTo>
                      <a:pt x="447" y="246"/>
                      <a:pt x="447" y="246"/>
                      <a:pt x="447" y="246"/>
                    </a:cubicBezTo>
                    <a:cubicBezTo>
                      <a:pt x="446" y="245"/>
                      <a:pt x="444" y="244"/>
                      <a:pt x="443" y="244"/>
                    </a:cubicBezTo>
                    <a:cubicBezTo>
                      <a:pt x="440" y="244"/>
                      <a:pt x="440" y="244"/>
                      <a:pt x="440" y="244"/>
                    </a:cubicBezTo>
                    <a:cubicBezTo>
                      <a:pt x="438" y="244"/>
                      <a:pt x="437" y="245"/>
                      <a:pt x="436" y="246"/>
                    </a:cubicBezTo>
                    <a:cubicBezTo>
                      <a:pt x="430" y="251"/>
                      <a:pt x="430" y="251"/>
                      <a:pt x="430" y="251"/>
                    </a:cubicBezTo>
                    <a:cubicBezTo>
                      <a:pt x="429" y="252"/>
                      <a:pt x="429" y="254"/>
                      <a:pt x="429" y="255"/>
                    </a:cubicBezTo>
                    <a:cubicBezTo>
                      <a:pt x="429" y="259"/>
                      <a:pt x="429" y="259"/>
                      <a:pt x="429" y="259"/>
                    </a:cubicBezTo>
                    <a:cubicBezTo>
                      <a:pt x="429" y="260"/>
                      <a:pt x="430" y="261"/>
                      <a:pt x="431" y="261"/>
                    </a:cubicBezTo>
                    <a:cubicBezTo>
                      <a:pt x="444" y="261"/>
                      <a:pt x="444" y="261"/>
                      <a:pt x="444" y="261"/>
                    </a:cubicBezTo>
                    <a:cubicBezTo>
                      <a:pt x="445" y="261"/>
                      <a:pt x="447" y="262"/>
                      <a:pt x="448" y="263"/>
                    </a:cubicBezTo>
                    <a:cubicBezTo>
                      <a:pt x="465" y="279"/>
                      <a:pt x="465" y="279"/>
                      <a:pt x="465" y="279"/>
                    </a:cubicBezTo>
                    <a:cubicBezTo>
                      <a:pt x="465" y="280"/>
                      <a:pt x="466" y="282"/>
                      <a:pt x="466" y="283"/>
                    </a:cubicBezTo>
                    <a:cubicBezTo>
                      <a:pt x="466" y="289"/>
                      <a:pt x="466" y="289"/>
                      <a:pt x="466" y="289"/>
                    </a:cubicBezTo>
                    <a:cubicBezTo>
                      <a:pt x="466" y="290"/>
                      <a:pt x="465" y="291"/>
                      <a:pt x="464" y="291"/>
                    </a:cubicBezTo>
                    <a:cubicBezTo>
                      <a:pt x="438" y="291"/>
                      <a:pt x="438" y="291"/>
                      <a:pt x="438" y="291"/>
                    </a:cubicBezTo>
                    <a:cubicBezTo>
                      <a:pt x="437" y="291"/>
                      <a:pt x="435" y="290"/>
                      <a:pt x="434" y="289"/>
                    </a:cubicBezTo>
                    <a:cubicBezTo>
                      <a:pt x="422" y="277"/>
                      <a:pt x="422" y="277"/>
                      <a:pt x="422" y="277"/>
                    </a:cubicBezTo>
                    <a:cubicBezTo>
                      <a:pt x="421" y="276"/>
                      <a:pt x="420" y="276"/>
                      <a:pt x="418" y="276"/>
                    </a:cubicBezTo>
                    <a:cubicBezTo>
                      <a:pt x="410" y="276"/>
                      <a:pt x="410" y="276"/>
                      <a:pt x="410" y="276"/>
                    </a:cubicBezTo>
                    <a:cubicBezTo>
                      <a:pt x="409" y="276"/>
                      <a:pt x="408" y="277"/>
                      <a:pt x="408" y="278"/>
                    </a:cubicBezTo>
                    <a:cubicBezTo>
                      <a:pt x="408" y="289"/>
                      <a:pt x="408" y="289"/>
                      <a:pt x="408" y="289"/>
                    </a:cubicBezTo>
                    <a:cubicBezTo>
                      <a:pt x="408" y="290"/>
                      <a:pt x="407" y="291"/>
                      <a:pt x="406" y="291"/>
                    </a:cubicBezTo>
                    <a:cubicBezTo>
                      <a:pt x="385" y="291"/>
                      <a:pt x="385" y="291"/>
                      <a:pt x="385" y="291"/>
                    </a:cubicBezTo>
                    <a:cubicBezTo>
                      <a:pt x="384" y="291"/>
                      <a:pt x="382" y="292"/>
                      <a:pt x="381" y="292"/>
                    </a:cubicBezTo>
                    <a:cubicBezTo>
                      <a:pt x="359" y="315"/>
                      <a:pt x="359" y="315"/>
                      <a:pt x="359" y="315"/>
                    </a:cubicBezTo>
                    <a:cubicBezTo>
                      <a:pt x="358" y="316"/>
                      <a:pt x="356" y="317"/>
                      <a:pt x="355" y="317"/>
                    </a:cubicBezTo>
                    <a:cubicBezTo>
                      <a:pt x="338" y="317"/>
                      <a:pt x="338" y="317"/>
                      <a:pt x="338" y="317"/>
                    </a:cubicBezTo>
                    <a:cubicBezTo>
                      <a:pt x="337" y="317"/>
                      <a:pt x="336" y="316"/>
                      <a:pt x="336" y="314"/>
                    </a:cubicBezTo>
                    <a:cubicBezTo>
                      <a:pt x="336" y="306"/>
                      <a:pt x="336" y="306"/>
                      <a:pt x="336" y="306"/>
                    </a:cubicBezTo>
                    <a:cubicBezTo>
                      <a:pt x="336" y="305"/>
                      <a:pt x="336" y="303"/>
                      <a:pt x="337" y="302"/>
                    </a:cubicBezTo>
                    <a:cubicBezTo>
                      <a:pt x="343" y="297"/>
                      <a:pt x="343" y="297"/>
                      <a:pt x="343" y="297"/>
                    </a:cubicBezTo>
                    <a:cubicBezTo>
                      <a:pt x="344" y="296"/>
                      <a:pt x="344" y="294"/>
                      <a:pt x="344" y="293"/>
                    </a:cubicBezTo>
                    <a:cubicBezTo>
                      <a:pt x="344" y="282"/>
                      <a:pt x="344" y="282"/>
                      <a:pt x="344" y="282"/>
                    </a:cubicBezTo>
                    <a:cubicBezTo>
                      <a:pt x="344" y="280"/>
                      <a:pt x="344" y="279"/>
                      <a:pt x="343" y="278"/>
                    </a:cubicBezTo>
                    <a:cubicBezTo>
                      <a:pt x="336" y="271"/>
                      <a:pt x="336" y="271"/>
                      <a:pt x="336" y="271"/>
                    </a:cubicBezTo>
                    <a:cubicBezTo>
                      <a:pt x="335" y="270"/>
                      <a:pt x="334" y="269"/>
                      <a:pt x="332" y="269"/>
                    </a:cubicBezTo>
                    <a:cubicBezTo>
                      <a:pt x="292" y="269"/>
                      <a:pt x="292" y="269"/>
                      <a:pt x="292" y="269"/>
                    </a:cubicBezTo>
                    <a:cubicBezTo>
                      <a:pt x="291" y="269"/>
                      <a:pt x="289" y="269"/>
                      <a:pt x="289" y="268"/>
                    </a:cubicBezTo>
                    <a:cubicBezTo>
                      <a:pt x="279" y="258"/>
                      <a:pt x="279" y="258"/>
                      <a:pt x="279" y="258"/>
                    </a:cubicBezTo>
                    <a:cubicBezTo>
                      <a:pt x="278" y="257"/>
                      <a:pt x="276" y="256"/>
                      <a:pt x="275" y="256"/>
                    </a:cubicBezTo>
                    <a:cubicBezTo>
                      <a:pt x="98" y="256"/>
                      <a:pt x="98" y="256"/>
                      <a:pt x="98" y="256"/>
                    </a:cubicBezTo>
                    <a:cubicBezTo>
                      <a:pt x="97" y="256"/>
                      <a:pt x="95" y="256"/>
                      <a:pt x="95" y="255"/>
                    </a:cubicBezTo>
                    <a:cubicBezTo>
                      <a:pt x="85" y="245"/>
                      <a:pt x="85" y="245"/>
                      <a:pt x="85" y="245"/>
                    </a:cubicBezTo>
                    <a:cubicBezTo>
                      <a:pt x="84" y="244"/>
                      <a:pt x="82" y="243"/>
                      <a:pt x="81" y="243"/>
                    </a:cubicBezTo>
                    <a:cubicBezTo>
                      <a:pt x="79" y="243"/>
                      <a:pt x="79" y="243"/>
                      <a:pt x="79" y="243"/>
                    </a:cubicBezTo>
                    <a:cubicBezTo>
                      <a:pt x="77" y="243"/>
                      <a:pt x="76" y="242"/>
                      <a:pt x="76" y="241"/>
                    </a:cubicBezTo>
                    <a:cubicBezTo>
                      <a:pt x="76" y="229"/>
                      <a:pt x="76" y="229"/>
                      <a:pt x="76" y="229"/>
                    </a:cubicBezTo>
                    <a:cubicBezTo>
                      <a:pt x="76" y="228"/>
                      <a:pt x="76" y="226"/>
                      <a:pt x="75" y="225"/>
                    </a:cubicBezTo>
                    <a:cubicBezTo>
                      <a:pt x="59" y="209"/>
                      <a:pt x="59" y="209"/>
                      <a:pt x="59" y="209"/>
                    </a:cubicBezTo>
                    <a:cubicBezTo>
                      <a:pt x="58" y="208"/>
                      <a:pt x="57" y="207"/>
                      <a:pt x="57" y="205"/>
                    </a:cubicBezTo>
                    <a:cubicBezTo>
                      <a:pt x="57" y="197"/>
                      <a:pt x="57" y="197"/>
                      <a:pt x="57" y="197"/>
                    </a:cubicBezTo>
                    <a:cubicBezTo>
                      <a:pt x="57" y="196"/>
                      <a:pt x="58" y="194"/>
                      <a:pt x="59" y="193"/>
                    </a:cubicBezTo>
                    <a:cubicBezTo>
                      <a:pt x="62" y="190"/>
                      <a:pt x="62" y="190"/>
                      <a:pt x="62" y="190"/>
                    </a:cubicBezTo>
                    <a:cubicBezTo>
                      <a:pt x="63" y="189"/>
                      <a:pt x="64" y="187"/>
                      <a:pt x="64" y="186"/>
                    </a:cubicBezTo>
                    <a:cubicBezTo>
                      <a:pt x="64" y="183"/>
                      <a:pt x="64" y="183"/>
                      <a:pt x="64" y="183"/>
                    </a:cubicBezTo>
                    <a:cubicBezTo>
                      <a:pt x="64" y="182"/>
                      <a:pt x="63" y="181"/>
                      <a:pt x="61" y="181"/>
                    </a:cubicBezTo>
                    <a:cubicBezTo>
                      <a:pt x="55" y="181"/>
                      <a:pt x="55" y="181"/>
                      <a:pt x="55" y="181"/>
                    </a:cubicBezTo>
                    <a:cubicBezTo>
                      <a:pt x="54" y="181"/>
                      <a:pt x="52" y="180"/>
                      <a:pt x="51" y="179"/>
                    </a:cubicBezTo>
                    <a:cubicBezTo>
                      <a:pt x="29" y="157"/>
                      <a:pt x="29" y="157"/>
                      <a:pt x="29" y="157"/>
                    </a:cubicBezTo>
                    <a:cubicBezTo>
                      <a:pt x="28" y="156"/>
                      <a:pt x="26" y="155"/>
                      <a:pt x="25" y="155"/>
                    </a:cubicBezTo>
                    <a:cubicBezTo>
                      <a:pt x="18" y="155"/>
                      <a:pt x="18" y="155"/>
                      <a:pt x="18" y="155"/>
                    </a:cubicBezTo>
                    <a:cubicBezTo>
                      <a:pt x="16" y="155"/>
                      <a:pt x="15" y="154"/>
                      <a:pt x="14" y="154"/>
                    </a:cubicBezTo>
                    <a:cubicBezTo>
                      <a:pt x="1" y="140"/>
                      <a:pt x="1" y="140"/>
                      <a:pt x="1" y="140"/>
                    </a:cubicBezTo>
                    <a:cubicBezTo>
                      <a:pt x="1" y="139"/>
                      <a:pt x="0" y="138"/>
                      <a:pt x="0" y="136"/>
                    </a:cubicBezTo>
                    <a:lnTo>
                      <a:pt x="0" y="15"/>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47" name="Freeform 208"/>
              <p:cNvSpPr>
                <a:spLocks/>
              </p:cNvSpPr>
              <p:nvPr/>
            </p:nvSpPr>
            <p:spPr bwMode="auto">
              <a:xfrm>
                <a:off x="605" y="2004"/>
                <a:ext cx="590" cy="300"/>
              </a:xfrm>
              <a:custGeom>
                <a:avLst/>
                <a:gdLst>
                  <a:gd name="T0" fmla="*/ 342 w 366"/>
                  <a:gd name="T1" fmla="*/ 33 h 186"/>
                  <a:gd name="T2" fmla="*/ 326 w 366"/>
                  <a:gd name="T3" fmla="*/ 20 h 186"/>
                  <a:gd name="T4" fmla="*/ 316 w 366"/>
                  <a:gd name="T5" fmla="*/ 22 h 186"/>
                  <a:gd name="T6" fmla="*/ 313 w 366"/>
                  <a:gd name="T7" fmla="*/ 35 h 186"/>
                  <a:gd name="T8" fmla="*/ 289 w 366"/>
                  <a:gd name="T9" fmla="*/ 36 h 186"/>
                  <a:gd name="T10" fmla="*/ 263 w 366"/>
                  <a:gd name="T11" fmla="*/ 61 h 186"/>
                  <a:gd name="T12" fmla="*/ 243 w 366"/>
                  <a:gd name="T13" fmla="*/ 58 h 186"/>
                  <a:gd name="T14" fmla="*/ 245 w 366"/>
                  <a:gd name="T15" fmla="*/ 46 h 186"/>
                  <a:gd name="T16" fmla="*/ 252 w 366"/>
                  <a:gd name="T17" fmla="*/ 37 h 186"/>
                  <a:gd name="T18" fmla="*/ 250 w 366"/>
                  <a:gd name="T19" fmla="*/ 22 h 186"/>
                  <a:gd name="T20" fmla="*/ 240 w 366"/>
                  <a:gd name="T21" fmla="*/ 14 h 186"/>
                  <a:gd name="T22" fmla="*/ 196 w 366"/>
                  <a:gd name="T23" fmla="*/ 12 h 186"/>
                  <a:gd name="T24" fmla="*/ 182 w 366"/>
                  <a:gd name="T25" fmla="*/ 0 h 186"/>
                  <a:gd name="T26" fmla="*/ 5 w 366"/>
                  <a:gd name="T27" fmla="*/ 3 h 186"/>
                  <a:gd name="T28" fmla="*/ 3 w 366"/>
                  <a:gd name="T29" fmla="*/ 16 h 186"/>
                  <a:gd name="T30" fmla="*/ 0 w 366"/>
                  <a:gd name="T31" fmla="*/ 22 h 186"/>
                  <a:gd name="T32" fmla="*/ 1 w 366"/>
                  <a:gd name="T33" fmla="*/ 74 h 186"/>
                  <a:gd name="T34" fmla="*/ 18 w 366"/>
                  <a:gd name="T35" fmla="*/ 93 h 186"/>
                  <a:gd name="T36" fmla="*/ 19 w 366"/>
                  <a:gd name="T37" fmla="*/ 115 h 186"/>
                  <a:gd name="T38" fmla="*/ 38 w 366"/>
                  <a:gd name="T39" fmla="*/ 136 h 186"/>
                  <a:gd name="T40" fmla="*/ 39 w 366"/>
                  <a:gd name="T41" fmla="*/ 148 h 186"/>
                  <a:gd name="T42" fmla="*/ 79 w 366"/>
                  <a:gd name="T43" fmla="*/ 184 h 186"/>
                  <a:gd name="T44" fmla="*/ 77 w 366"/>
                  <a:gd name="T45" fmla="*/ 174 h 186"/>
                  <a:gd name="T46" fmla="*/ 57 w 366"/>
                  <a:gd name="T47" fmla="*/ 152 h 186"/>
                  <a:gd name="T48" fmla="*/ 59 w 366"/>
                  <a:gd name="T49" fmla="*/ 139 h 186"/>
                  <a:gd name="T50" fmla="*/ 73 w 366"/>
                  <a:gd name="T51" fmla="*/ 139 h 186"/>
                  <a:gd name="T52" fmla="*/ 93 w 366"/>
                  <a:gd name="T53" fmla="*/ 137 h 186"/>
                  <a:gd name="T54" fmla="*/ 99 w 366"/>
                  <a:gd name="T55" fmla="*/ 133 h 186"/>
                  <a:gd name="T56" fmla="*/ 110 w 366"/>
                  <a:gd name="T57" fmla="*/ 135 h 186"/>
                  <a:gd name="T58" fmla="*/ 131 w 366"/>
                  <a:gd name="T59" fmla="*/ 153 h 186"/>
                  <a:gd name="T60" fmla="*/ 144 w 366"/>
                  <a:gd name="T61" fmla="*/ 155 h 186"/>
                  <a:gd name="T62" fmla="*/ 161 w 366"/>
                  <a:gd name="T63" fmla="*/ 170 h 186"/>
                  <a:gd name="T64" fmla="*/ 163 w 366"/>
                  <a:gd name="T65" fmla="*/ 158 h 186"/>
                  <a:gd name="T66" fmla="*/ 171 w 366"/>
                  <a:gd name="T67" fmla="*/ 152 h 186"/>
                  <a:gd name="T68" fmla="*/ 197 w 366"/>
                  <a:gd name="T69" fmla="*/ 154 h 186"/>
                  <a:gd name="T70" fmla="*/ 204 w 366"/>
                  <a:gd name="T71" fmla="*/ 158 h 186"/>
                  <a:gd name="T72" fmla="*/ 214 w 366"/>
                  <a:gd name="T73" fmla="*/ 155 h 186"/>
                  <a:gd name="T74" fmla="*/ 216 w 366"/>
                  <a:gd name="T75" fmla="*/ 147 h 186"/>
                  <a:gd name="T76" fmla="*/ 237 w 366"/>
                  <a:gd name="T77" fmla="*/ 149 h 186"/>
                  <a:gd name="T78" fmla="*/ 253 w 366"/>
                  <a:gd name="T79" fmla="*/ 166 h 186"/>
                  <a:gd name="T80" fmla="*/ 255 w 366"/>
                  <a:gd name="T81" fmla="*/ 185 h 186"/>
                  <a:gd name="T82" fmla="*/ 261 w 366"/>
                  <a:gd name="T83" fmla="*/ 183 h 186"/>
                  <a:gd name="T84" fmla="*/ 261 w 366"/>
                  <a:gd name="T85" fmla="*/ 169 h 186"/>
                  <a:gd name="T86" fmla="*/ 263 w 366"/>
                  <a:gd name="T87" fmla="*/ 130 h 186"/>
                  <a:gd name="T88" fmla="*/ 287 w 366"/>
                  <a:gd name="T89" fmla="*/ 104 h 186"/>
                  <a:gd name="T90" fmla="*/ 289 w 366"/>
                  <a:gd name="T91" fmla="*/ 92 h 186"/>
                  <a:gd name="T92" fmla="*/ 317 w 366"/>
                  <a:gd name="T93" fmla="*/ 61 h 186"/>
                  <a:gd name="T94" fmla="*/ 319 w 366"/>
                  <a:gd name="T95" fmla="*/ 53 h 186"/>
                  <a:gd name="T96" fmla="*/ 350 w 366"/>
                  <a:gd name="T97" fmla="*/ 51 h 186"/>
                  <a:gd name="T98" fmla="*/ 364 w 366"/>
                  <a:gd name="T99" fmla="*/ 3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6" h="186">
                    <a:moveTo>
                      <a:pt x="346" y="35"/>
                    </a:moveTo>
                    <a:cubicBezTo>
                      <a:pt x="345" y="35"/>
                      <a:pt x="343" y="34"/>
                      <a:pt x="342" y="33"/>
                    </a:cubicBezTo>
                    <a:cubicBezTo>
                      <a:pt x="330" y="21"/>
                      <a:pt x="330" y="21"/>
                      <a:pt x="330" y="21"/>
                    </a:cubicBezTo>
                    <a:cubicBezTo>
                      <a:pt x="329" y="20"/>
                      <a:pt x="327" y="20"/>
                      <a:pt x="326" y="20"/>
                    </a:cubicBezTo>
                    <a:cubicBezTo>
                      <a:pt x="318" y="20"/>
                      <a:pt x="318" y="20"/>
                      <a:pt x="318" y="20"/>
                    </a:cubicBezTo>
                    <a:cubicBezTo>
                      <a:pt x="317" y="20"/>
                      <a:pt x="316" y="21"/>
                      <a:pt x="316" y="22"/>
                    </a:cubicBezTo>
                    <a:cubicBezTo>
                      <a:pt x="316" y="33"/>
                      <a:pt x="316" y="33"/>
                      <a:pt x="316" y="33"/>
                    </a:cubicBezTo>
                    <a:cubicBezTo>
                      <a:pt x="316" y="34"/>
                      <a:pt x="315" y="35"/>
                      <a:pt x="313" y="35"/>
                    </a:cubicBezTo>
                    <a:cubicBezTo>
                      <a:pt x="293" y="35"/>
                      <a:pt x="293" y="35"/>
                      <a:pt x="293" y="35"/>
                    </a:cubicBezTo>
                    <a:cubicBezTo>
                      <a:pt x="292" y="35"/>
                      <a:pt x="290" y="36"/>
                      <a:pt x="289" y="36"/>
                    </a:cubicBezTo>
                    <a:cubicBezTo>
                      <a:pt x="266" y="59"/>
                      <a:pt x="266" y="59"/>
                      <a:pt x="266" y="59"/>
                    </a:cubicBezTo>
                    <a:cubicBezTo>
                      <a:pt x="266" y="60"/>
                      <a:pt x="264" y="61"/>
                      <a:pt x="263" y="61"/>
                    </a:cubicBezTo>
                    <a:cubicBezTo>
                      <a:pt x="245" y="61"/>
                      <a:pt x="245" y="61"/>
                      <a:pt x="245" y="61"/>
                    </a:cubicBezTo>
                    <a:cubicBezTo>
                      <a:pt x="244" y="61"/>
                      <a:pt x="243" y="60"/>
                      <a:pt x="243" y="58"/>
                    </a:cubicBezTo>
                    <a:cubicBezTo>
                      <a:pt x="243" y="50"/>
                      <a:pt x="243" y="50"/>
                      <a:pt x="243" y="50"/>
                    </a:cubicBezTo>
                    <a:cubicBezTo>
                      <a:pt x="243" y="49"/>
                      <a:pt x="244" y="47"/>
                      <a:pt x="245" y="46"/>
                    </a:cubicBezTo>
                    <a:cubicBezTo>
                      <a:pt x="250" y="41"/>
                      <a:pt x="250" y="41"/>
                      <a:pt x="250" y="41"/>
                    </a:cubicBezTo>
                    <a:cubicBezTo>
                      <a:pt x="251" y="40"/>
                      <a:pt x="252" y="38"/>
                      <a:pt x="252" y="37"/>
                    </a:cubicBezTo>
                    <a:cubicBezTo>
                      <a:pt x="252" y="26"/>
                      <a:pt x="252" y="26"/>
                      <a:pt x="252" y="26"/>
                    </a:cubicBezTo>
                    <a:cubicBezTo>
                      <a:pt x="252" y="24"/>
                      <a:pt x="251" y="23"/>
                      <a:pt x="250" y="22"/>
                    </a:cubicBezTo>
                    <a:cubicBezTo>
                      <a:pt x="244" y="15"/>
                      <a:pt x="244" y="15"/>
                      <a:pt x="244" y="15"/>
                    </a:cubicBezTo>
                    <a:cubicBezTo>
                      <a:pt x="243" y="14"/>
                      <a:pt x="241" y="14"/>
                      <a:pt x="240" y="14"/>
                    </a:cubicBezTo>
                    <a:cubicBezTo>
                      <a:pt x="200" y="14"/>
                      <a:pt x="200" y="14"/>
                      <a:pt x="200" y="14"/>
                    </a:cubicBezTo>
                    <a:cubicBezTo>
                      <a:pt x="199" y="14"/>
                      <a:pt x="197" y="13"/>
                      <a:pt x="196" y="12"/>
                    </a:cubicBezTo>
                    <a:cubicBezTo>
                      <a:pt x="186" y="2"/>
                      <a:pt x="186" y="2"/>
                      <a:pt x="186" y="2"/>
                    </a:cubicBezTo>
                    <a:cubicBezTo>
                      <a:pt x="185" y="1"/>
                      <a:pt x="184" y="0"/>
                      <a:pt x="182" y="0"/>
                    </a:cubicBezTo>
                    <a:cubicBezTo>
                      <a:pt x="7" y="0"/>
                      <a:pt x="7" y="0"/>
                      <a:pt x="7" y="0"/>
                    </a:cubicBezTo>
                    <a:cubicBezTo>
                      <a:pt x="6" y="0"/>
                      <a:pt x="5" y="1"/>
                      <a:pt x="5" y="3"/>
                    </a:cubicBezTo>
                    <a:cubicBezTo>
                      <a:pt x="5" y="13"/>
                      <a:pt x="5" y="13"/>
                      <a:pt x="5" y="13"/>
                    </a:cubicBezTo>
                    <a:cubicBezTo>
                      <a:pt x="5" y="14"/>
                      <a:pt x="4" y="16"/>
                      <a:pt x="3" y="16"/>
                    </a:cubicBezTo>
                    <a:cubicBezTo>
                      <a:pt x="1" y="18"/>
                      <a:pt x="1" y="18"/>
                      <a:pt x="1" y="18"/>
                    </a:cubicBezTo>
                    <a:cubicBezTo>
                      <a:pt x="0" y="19"/>
                      <a:pt x="0" y="21"/>
                      <a:pt x="0" y="22"/>
                    </a:cubicBezTo>
                    <a:cubicBezTo>
                      <a:pt x="0" y="71"/>
                      <a:pt x="0" y="71"/>
                      <a:pt x="0" y="71"/>
                    </a:cubicBezTo>
                    <a:cubicBezTo>
                      <a:pt x="0" y="72"/>
                      <a:pt x="0" y="74"/>
                      <a:pt x="1" y="74"/>
                    </a:cubicBezTo>
                    <a:cubicBezTo>
                      <a:pt x="16" y="89"/>
                      <a:pt x="16" y="89"/>
                      <a:pt x="16" y="89"/>
                    </a:cubicBezTo>
                    <a:cubicBezTo>
                      <a:pt x="17" y="90"/>
                      <a:pt x="18" y="92"/>
                      <a:pt x="18" y="93"/>
                    </a:cubicBezTo>
                    <a:cubicBezTo>
                      <a:pt x="18" y="111"/>
                      <a:pt x="18" y="111"/>
                      <a:pt x="18" y="111"/>
                    </a:cubicBezTo>
                    <a:cubicBezTo>
                      <a:pt x="18" y="113"/>
                      <a:pt x="18" y="114"/>
                      <a:pt x="19" y="115"/>
                    </a:cubicBezTo>
                    <a:cubicBezTo>
                      <a:pt x="36" y="132"/>
                      <a:pt x="36" y="132"/>
                      <a:pt x="36" y="132"/>
                    </a:cubicBezTo>
                    <a:cubicBezTo>
                      <a:pt x="37" y="133"/>
                      <a:pt x="38" y="135"/>
                      <a:pt x="38" y="136"/>
                    </a:cubicBezTo>
                    <a:cubicBezTo>
                      <a:pt x="38" y="144"/>
                      <a:pt x="38" y="144"/>
                      <a:pt x="38" y="144"/>
                    </a:cubicBezTo>
                    <a:cubicBezTo>
                      <a:pt x="38" y="145"/>
                      <a:pt x="39" y="147"/>
                      <a:pt x="39" y="148"/>
                    </a:cubicBezTo>
                    <a:cubicBezTo>
                      <a:pt x="77" y="185"/>
                      <a:pt x="77" y="185"/>
                      <a:pt x="77" y="185"/>
                    </a:cubicBezTo>
                    <a:cubicBezTo>
                      <a:pt x="78" y="186"/>
                      <a:pt x="79" y="186"/>
                      <a:pt x="79" y="184"/>
                    </a:cubicBezTo>
                    <a:cubicBezTo>
                      <a:pt x="79" y="178"/>
                      <a:pt x="79" y="178"/>
                      <a:pt x="79" y="178"/>
                    </a:cubicBezTo>
                    <a:cubicBezTo>
                      <a:pt x="79" y="177"/>
                      <a:pt x="78" y="175"/>
                      <a:pt x="77" y="174"/>
                    </a:cubicBezTo>
                    <a:cubicBezTo>
                      <a:pt x="59" y="156"/>
                      <a:pt x="59" y="156"/>
                      <a:pt x="59" y="156"/>
                    </a:cubicBezTo>
                    <a:cubicBezTo>
                      <a:pt x="58" y="155"/>
                      <a:pt x="57" y="153"/>
                      <a:pt x="57" y="152"/>
                    </a:cubicBezTo>
                    <a:cubicBezTo>
                      <a:pt x="57" y="141"/>
                      <a:pt x="57" y="141"/>
                      <a:pt x="57" y="141"/>
                    </a:cubicBezTo>
                    <a:cubicBezTo>
                      <a:pt x="57" y="140"/>
                      <a:pt x="58" y="139"/>
                      <a:pt x="59" y="139"/>
                    </a:cubicBezTo>
                    <a:cubicBezTo>
                      <a:pt x="68" y="139"/>
                      <a:pt x="68" y="139"/>
                      <a:pt x="68" y="139"/>
                    </a:cubicBezTo>
                    <a:cubicBezTo>
                      <a:pt x="73" y="139"/>
                      <a:pt x="73" y="139"/>
                      <a:pt x="73" y="139"/>
                    </a:cubicBezTo>
                    <a:cubicBezTo>
                      <a:pt x="89" y="139"/>
                      <a:pt x="89" y="139"/>
                      <a:pt x="89" y="139"/>
                    </a:cubicBezTo>
                    <a:cubicBezTo>
                      <a:pt x="90" y="139"/>
                      <a:pt x="92" y="138"/>
                      <a:pt x="93" y="137"/>
                    </a:cubicBezTo>
                    <a:cubicBezTo>
                      <a:pt x="95" y="135"/>
                      <a:pt x="95" y="135"/>
                      <a:pt x="95" y="135"/>
                    </a:cubicBezTo>
                    <a:cubicBezTo>
                      <a:pt x="96" y="134"/>
                      <a:pt x="98" y="133"/>
                      <a:pt x="99" y="133"/>
                    </a:cubicBezTo>
                    <a:cubicBezTo>
                      <a:pt x="106" y="133"/>
                      <a:pt x="106" y="133"/>
                      <a:pt x="106" y="133"/>
                    </a:cubicBezTo>
                    <a:cubicBezTo>
                      <a:pt x="107" y="133"/>
                      <a:pt x="109" y="134"/>
                      <a:pt x="110" y="135"/>
                    </a:cubicBezTo>
                    <a:cubicBezTo>
                      <a:pt x="127" y="152"/>
                      <a:pt x="127" y="152"/>
                      <a:pt x="127" y="152"/>
                    </a:cubicBezTo>
                    <a:cubicBezTo>
                      <a:pt x="128" y="153"/>
                      <a:pt x="130" y="153"/>
                      <a:pt x="131" y="153"/>
                    </a:cubicBezTo>
                    <a:cubicBezTo>
                      <a:pt x="140" y="153"/>
                      <a:pt x="140" y="153"/>
                      <a:pt x="140" y="153"/>
                    </a:cubicBezTo>
                    <a:cubicBezTo>
                      <a:pt x="141" y="153"/>
                      <a:pt x="143" y="154"/>
                      <a:pt x="144" y="155"/>
                    </a:cubicBezTo>
                    <a:cubicBezTo>
                      <a:pt x="160" y="170"/>
                      <a:pt x="160" y="170"/>
                      <a:pt x="160" y="170"/>
                    </a:cubicBezTo>
                    <a:cubicBezTo>
                      <a:pt x="160" y="171"/>
                      <a:pt x="161" y="171"/>
                      <a:pt x="161" y="170"/>
                    </a:cubicBezTo>
                    <a:cubicBezTo>
                      <a:pt x="161" y="162"/>
                      <a:pt x="161" y="162"/>
                      <a:pt x="161" y="162"/>
                    </a:cubicBezTo>
                    <a:cubicBezTo>
                      <a:pt x="161" y="160"/>
                      <a:pt x="162" y="159"/>
                      <a:pt x="163" y="158"/>
                    </a:cubicBezTo>
                    <a:cubicBezTo>
                      <a:pt x="167" y="154"/>
                      <a:pt x="167" y="154"/>
                      <a:pt x="167" y="154"/>
                    </a:cubicBezTo>
                    <a:cubicBezTo>
                      <a:pt x="168" y="153"/>
                      <a:pt x="170" y="152"/>
                      <a:pt x="171" y="152"/>
                    </a:cubicBezTo>
                    <a:cubicBezTo>
                      <a:pt x="193" y="152"/>
                      <a:pt x="193" y="152"/>
                      <a:pt x="193" y="152"/>
                    </a:cubicBezTo>
                    <a:cubicBezTo>
                      <a:pt x="195" y="152"/>
                      <a:pt x="196" y="153"/>
                      <a:pt x="197" y="154"/>
                    </a:cubicBezTo>
                    <a:cubicBezTo>
                      <a:pt x="200" y="156"/>
                      <a:pt x="200" y="156"/>
                      <a:pt x="200" y="156"/>
                    </a:cubicBezTo>
                    <a:cubicBezTo>
                      <a:pt x="201" y="157"/>
                      <a:pt x="202" y="158"/>
                      <a:pt x="204" y="158"/>
                    </a:cubicBezTo>
                    <a:cubicBezTo>
                      <a:pt x="212" y="158"/>
                      <a:pt x="212" y="158"/>
                      <a:pt x="212" y="158"/>
                    </a:cubicBezTo>
                    <a:cubicBezTo>
                      <a:pt x="213" y="158"/>
                      <a:pt x="214" y="157"/>
                      <a:pt x="214" y="155"/>
                    </a:cubicBezTo>
                    <a:cubicBezTo>
                      <a:pt x="214" y="149"/>
                      <a:pt x="214" y="149"/>
                      <a:pt x="214" y="149"/>
                    </a:cubicBezTo>
                    <a:cubicBezTo>
                      <a:pt x="214" y="148"/>
                      <a:pt x="215" y="147"/>
                      <a:pt x="216" y="147"/>
                    </a:cubicBezTo>
                    <a:cubicBezTo>
                      <a:pt x="233" y="147"/>
                      <a:pt x="233" y="147"/>
                      <a:pt x="233" y="147"/>
                    </a:cubicBezTo>
                    <a:cubicBezTo>
                      <a:pt x="235" y="147"/>
                      <a:pt x="236" y="148"/>
                      <a:pt x="237" y="149"/>
                    </a:cubicBezTo>
                    <a:cubicBezTo>
                      <a:pt x="251" y="162"/>
                      <a:pt x="251" y="162"/>
                      <a:pt x="251" y="162"/>
                    </a:cubicBezTo>
                    <a:cubicBezTo>
                      <a:pt x="252" y="163"/>
                      <a:pt x="253" y="165"/>
                      <a:pt x="253" y="166"/>
                    </a:cubicBezTo>
                    <a:cubicBezTo>
                      <a:pt x="253" y="183"/>
                      <a:pt x="253" y="183"/>
                      <a:pt x="253" y="183"/>
                    </a:cubicBezTo>
                    <a:cubicBezTo>
                      <a:pt x="253" y="184"/>
                      <a:pt x="254" y="185"/>
                      <a:pt x="255" y="185"/>
                    </a:cubicBezTo>
                    <a:cubicBezTo>
                      <a:pt x="259" y="185"/>
                      <a:pt x="259" y="185"/>
                      <a:pt x="259" y="185"/>
                    </a:cubicBezTo>
                    <a:cubicBezTo>
                      <a:pt x="260" y="185"/>
                      <a:pt x="261" y="184"/>
                      <a:pt x="261" y="183"/>
                    </a:cubicBezTo>
                    <a:cubicBezTo>
                      <a:pt x="261" y="174"/>
                      <a:pt x="261" y="174"/>
                      <a:pt x="261" y="174"/>
                    </a:cubicBezTo>
                    <a:cubicBezTo>
                      <a:pt x="261" y="169"/>
                      <a:pt x="261" y="169"/>
                      <a:pt x="261" y="169"/>
                    </a:cubicBezTo>
                    <a:cubicBezTo>
                      <a:pt x="261" y="134"/>
                      <a:pt x="261" y="134"/>
                      <a:pt x="261" y="134"/>
                    </a:cubicBezTo>
                    <a:cubicBezTo>
                      <a:pt x="261" y="133"/>
                      <a:pt x="262" y="131"/>
                      <a:pt x="263" y="130"/>
                    </a:cubicBezTo>
                    <a:cubicBezTo>
                      <a:pt x="285" y="108"/>
                      <a:pt x="285" y="108"/>
                      <a:pt x="285" y="108"/>
                    </a:cubicBezTo>
                    <a:cubicBezTo>
                      <a:pt x="286" y="107"/>
                      <a:pt x="287" y="105"/>
                      <a:pt x="287" y="104"/>
                    </a:cubicBezTo>
                    <a:cubicBezTo>
                      <a:pt x="287" y="96"/>
                      <a:pt x="287" y="96"/>
                      <a:pt x="287" y="96"/>
                    </a:cubicBezTo>
                    <a:cubicBezTo>
                      <a:pt x="287" y="94"/>
                      <a:pt x="288" y="93"/>
                      <a:pt x="289" y="92"/>
                    </a:cubicBezTo>
                    <a:cubicBezTo>
                      <a:pt x="315" y="65"/>
                      <a:pt x="315" y="65"/>
                      <a:pt x="315" y="65"/>
                    </a:cubicBezTo>
                    <a:cubicBezTo>
                      <a:pt x="316" y="64"/>
                      <a:pt x="317" y="63"/>
                      <a:pt x="317" y="61"/>
                    </a:cubicBezTo>
                    <a:cubicBezTo>
                      <a:pt x="317" y="55"/>
                      <a:pt x="317" y="55"/>
                      <a:pt x="317" y="55"/>
                    </a:cubicBezTo>
                    <a:cubicBezTo>
                      <a:pt x="317" y="54"/>
                      <a:pt x="318" y="53"/>
                      <a:pt x="319" y="53"/>
                    </a:cubicBezTo>
                    <a:cubicBezTo>
                      <a:pt x="346" y="53"/>
                      <a:pt x="346" y="53"/>
                      <a:pt x="346" y="53"/>
                    </a:cubicBezTo>
                    <a:cubicBezTo>
                      <a:pt x="347" y="53"/>
                      <a:pt x="349" y="52"/>
                      <a:pt x="350" y="51"/>
                    </a:cubicBezTo>
                    <a:cubicBezTo>
                      <a:pt x="365" y="36"/>
                      <a:pt x="365" y="36"/>
                      <a:pt x="365" y="36"/>
                    </a:cubicBezTo>
                    <a:cubicBezTo>
                      <a:pt x="366" y="36"/>
                      <a:pt x="365" y="35"/>
                      <a:pt x="364" y="35"/>
                    </a:cubicBezTo>
                    <a:lnTo>
                      <a:pt x="346" y="35"/>
                    </a:lnTo>
                    <a:close/>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48" name="Freeform 209"/>
              <p:cNvSpPr>
                <a:spLocks/>
              </p:cNvSpPr>
              <p:nvPr/>
            </p:nvSpPr>
            <p:spPr bwMode="auto">
              <a:xfrm>
                <a:off x="605" y="2004"/>
                <a:ext cx="590" cy="300"/>
              </a:xfrm>
              <a:custGeom>
                <a:avLst/>
                <a:gdLst>
                  <a:gd name="T0" fmla="*/ 342 w 366"/>
                  <a:gd name="T1" fmla="*/ 33 h 186"/>
                  <a:gd name="T2" fmla="*/ 326 w 366"/>
                  <a:gd name="T3" fmla="*/ 20 h 186"/>
                  <a:gd name="T4" fmla="*/ 316 w 366"/>
                  <a:gd name="T5" fmla="*/ 22 h 186"/>
                  <a:gd name="T6" fmla="*/ 313 w 366"/>
                  <a:gd name="T7" fmla="*/ 35 h 186"/>
                  <a:gd name="T8" fmla="*/ 289 w 366"/>
                  <a:gd name="T9" fmla="*/ 36 h 186"/>
                  <a:gd name="T10" fmla="*/ 263 w 366"/>
                  <a:gd name="T11" fmla="*/ 61 h 186"/>
                  <a:gd name="T12" fmla="*/ 243 w 366"/>
                  <a:gd name="T13" fmla="*/ 58 h 186"/>
                  <a:gd name="T14" fmla="*/ 245 w 366"/>
                  <a:gd name="T15" fmla="*/ 46 h 186"/>
                  <a:gd name="T16" fmla="*/ 252 w 366"/>
                  <a:gd name="T17" fmla="*/ 37 h 186"/>
                  <a:gd name="T18" fmla="*/ 250 w 366"/>
                  <a:gd name="T19" fmla="*/ 22 h 186"/>
                  <a:gd name="T20" fmla="*/ 240 w 366"/>
                  <a:gd name="T21" fmla="*/ 14 h 186"/>
                  <a:gd name="T22" fmla="*/ 196 w 366"/>
                  <a:gd name="T23" fmla="*/ 12 h 186"/>
                  <a:gd name="T24" fmla="*/ 182 w 366"/>
                  <a:gd name="T25" fmla="*/ 0 h 186"/>
                  <a:gd name="T26" fmla="*/ 5 w 366"/>
                  <a:gd name="T27" fmla="*/ 3 h 186"/>
                  <a:gd name="T28" fmla="*/ 3 w 366"/>
                  <a:gd name="T29" fmla="*/ 16 h 186"/>
                  <a:gd name="T30" fmla="*/ 0 w 366"/>
                  <a:gd name="T31" fmla="*/ 22 h 186"/>
                  <a:gd name="T32" fmla="*/ 1 w 366"/>
                  <a:gd name="T33" fmla="*/ 74 h 186"/>
                  <a:gd name="T34" fmla="*/ 18 w 366"/>
                  <a:gd name="T35" fmla="*/ 93 h 186"/>
                  <a:gd name="T36" fmla="*/ 19 w 366"/>
                  <a:gd name="T37" fmla="*/ 115 h 186"/>
                  <a:gd name="T38" fmla="*/ 38 w 366"/>
                  <a:gd name="T39" fmla="*/ 136 h 186"/>
                  <a:gd name="T40" fmla="*/ 39 w 366"/>
                  <a:gd name="T41" fmla="*/ 148 h 186"/>
                  <a:gd name="T42" fmla="*/ 79 w 366"/>
                  <a:gd name="T43" fmla="*/ 184 h 186"/>
                  <a:gd name="T44" fmla="*/ 77 w 366"/>
                  <a:gd name="T45" fmla="*/ 174 h 186"/>
                  <a:gd name="T46" fmla="*/ 57 w 366"/>
                  <a:gd name="T47" fmla="*/ 152 h 186"/>
                  <a:gd name="T48" fmla="*/ 59 w 366"/>
                  <a:gd name="T49" fmla="*/ 139 h 186"/>
                  <a:gd name="T50" fmla="*/ 73 w 366"/>
                  <a:gd name="T51" fmla="*/ 139 h 186"/>
                  <a:gd name="T52" fmla="*/ 93 w 366"/>
                  <a:gd name="T53" fmla="*/ 137 h 186"/>
                  <a:gd name="T54" fmla="*/ 99 w 366"/>
                  <a:gd name="T55" fmla="*/ 133 h 186"/>
                  <a:gd name="T56" fmla="*/ 110 w 366"/>
                  <a:gd name="T57" fmla="*/ 135 h 186"/>
                  <a:gd name="T58" fmla="*/ 131 w 366"/>
                  <a:gd name="T59" fmla="*/ 153 h 186"/>
                  <a:gd name="T60" fmla="*/ 144 w 366"/>
                  <a:gd name="T61" fmla="*/ 155 h 186"/>
                  <a:gd name="T62" fmla="*/ 161 w 366"/>
                  <a:gd name="T63" fmla="*/ 170 h 186"/>
                  <a:gd name="T64" fmla="*/ 163 w 366"/>
                  <a:gd name="T65" fmla="*/ 158 h 186"/>
                  <a:gd name="T66" fmla="*/ 171 w 366"/>
                  <a:gd name="T67" fmla="*/ 152 h 186"/>
                  <a:gd name="T68" fmla="*/ 197 w 366"/>
                  <a:gd name="T69" fmla="*/ 154 h 186"/>
                  <a:gd name="T70" fmla="*/ 204 w 366"/>
                  <a:gd name="T71" fmla="*/ 158 h 186"/>
                  <a:gd name="T72" fmla="*/ 214 w 366"/>
                  <a:gd name="T73" fmla="*/ 155 h 186"/>
                  <a:gd name="T74" fmla="*/ 216 w 366"/>
                  <a:gd name="T75" fmla="*/ 147 h 186"/>
                  <a:gd name="T76" fmla="*/ 237 w 366"/>
                  <a:gd name="T77" fmla="*/ 149 h 186"/>
                  <a:gd name="T78" fmla="*/ 253 w 366"/>
                  <a:gd name="T79" fmla="*/ 166 h 186"/>
                  <a:gd name="T80" fmla="*/ 255 w 366"/>
                  <a:gd name="T81" fmla="*/ 185 h 186"/>
                  <a:gd name="T82" fmla="*/ 261 w 366"/>
                  <a:gd name="T83" fmla="*/ 183 h 186"/>
                  <a:gd name="T84" fmla="*/ 261 w 366"/>
                  <a:gd name="T85" fmla="*/ 169 h 186"/>
                  <a:gd name="T86" fmla="*/ 263 w 366"/>
                  <a:gd name="T87" fmla="*/ 130 h 186"/>
                  <a:gd name="T88" fmla="*/ 287 w 366"/>
                  <a:gd name="T89" fmla="*/ 104 h 186"/>
                  <a:gd name="T90" fmla="*/ 289 w 366"/>
                  <a:gd name="T91" fmla="*/ 92 h 186"/>
                  <a:gd name="T92" fmla="*/ 317 w 366"/>
                  <a:gd name="T93" fmla="*/ 61 h 186"/>
                  <a:gd name="T94" fmla="*/ 319 w 366"/>
                  <a:gd name="T95" fmla="*/ 53 h 186"/>
                  <a:gd name="T96" fmla="*/ 350 w 366"/>
                  <a:gd name="T97" fmla="*/ 51 h 186"/>
                  <a:gd name="T98" fmla="*/ 364 w 366"/>
                  <a:gd name="T99" fmla="*/ 3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6" h="186">
                    <a:moveTo>
                      <a:pt x="346" y="35"/>
                    </a:moveTo>
                    <a:cubicBezTo>
                      <a:pt x="345" y="35"/>
                      <a:pt x="343" y="34"/>
                      <a:pt x="342" y="33"/>
                    </a:cubicBezTo>
                    <a:cubicBezTo>
                      <a:pt x="330" y="21"/>
                      <a:pt x="330" y="21"/>
                      <a:pt x="330" y="21"/>
                    </a:cubicBezTo>
                    <a:cubicBezTo>
                      <a:pt x="329" y="20"/>
                      <a:pt x="327" y="20"/>
                      <a:pt x="326" y="20"/>
                    </a:cubicBezTo>
                    <a:cubicBezTo>
                      <a:pt x="318" y="20"/>
                      <a:pt x="318" y="20"/>
                      <a:pt x="318" y="20"/>
                    </a:cubicBezTo>
                    <a:cubicBezTo>
                      <a:pt x="317" y="20"/>
                      <a:pt x="316" y="21"/>
                      <a:pt x="316" y="22"/>
                    </a:cubicBezTo>
                    <a:cubicBezTo>
                      <a:pt x="316" y="33"/>
                      <a:pt x="316" y="33"/>
                      <a:pt x="316" y="33"/>
                    </a:cubicBezTo>
                    <a:cubicBezTo>
                      <a:pt x="316" y="34"/>
                      <a:pt x="315" y="35"/>
                      <a:pt x="313" y="35"/>
                    </a:cubicBezTo>
                    <a:cubicBezTo>
                      <a:pt x="293" y="35"/>
                      <a:pt x="293" y="35"/>
                      <a:pt x="293" y="35"/>
                    </a:cubicBezTo>
                    <a:cubicBezTo>
                      <a:pt x="292" y="35"/>
                      <a:pt x="290" y="36"/>
                      <a:pt x="289" y="36"/>
                    </a:cubicBezTo>
                    <a:cubicBezTo>
                      <a:pt x="266" y="59"/>
                      <a:pt x="266" y="59"/>
                      <a:pt x="266" y="59"/>
                    </a:cubicBezTo>
                    <a:cubicBezTo>
                      <a:pt x="266" y="60"/>
                      <a:pt x="264" y="61"/>
                      <a:pt x="263" y="61"/>
                    </a:cubicBezTo>
                    <a:cubicBezTo>
                      <a:pt x="245" y="61"/>
                      <a:pt x="245" y="61"/>
                      <a:pt x="245" y="61"/>
                    </a:cubicBezTo>
                    <a:cubicBezTo>
                      <a:pt x="244" y="61"/>
                      <a:pt x="243" y="60"/>
                      <a:pt x="243" y="58"/>
                    </a:cubicBezTo>
                    <a:cubicBezTo>
                      <a:pt x="243" y="50"/>
                      <a:pt x="243" y="50"/>
                      <a:pt x="243" y="50"/>
                    </a:cubicBezTo>
                    <a:cubicBezTo>
                      <a:pt x="243" y="49"/>
                      <a:pt x="244" y="47"/>
                      <a:pt x="245" y="46"/>
                    </a:cubicBezTo>
                    <a:cubicBezTo>
                      <a:pt x="250" y="41"/>
                      <a:pt x="250" y="41"/>
                      <a:pt x="250" y="41"/>
                    </a:cubicBezTo>
                    <a:cubicBezTo>
                      <a:pt x="251" y="40"/>
                      <a:pt x="252" y="38"/>
                      <a:pt x="252" y="37"/>
                    </a:cubicBezTo>
                    <a:cubicBezTo>
                      <a:pt x="252" y="26"/>
                      <a:pt x="252" y="26"/>
                      <a:pt x="252" y="26"/>
                    </a:cubicBezTo>
                    <a:cubicBezTo>
                      <a:pt x="252" y="24"/>
                      <a:pt x="251" y="23"/>
                      <a:pt x="250" y="22"/>
                    </a:cubicBezTo>
                    <a:cubicBezTo>
                      <a:pt x="244" y="15"/>
                      <a:pt x="244" y="15"/>
                      <a:pt x="244" y="15"/>
                    </a:cubicBezTo>
                    <a:cubicBezTo>
                      <a:pt x="243" y="14"/>
                      <a:pt x="241" y="14"/>
                      <a:pt x="240" y="14"/>
                    </a:cubicBezTo>
                    <a:cubicBezTo>
                      <a:pt x="200" y="14"/>
                      <a:pt x="200" y="14"/>
                      <a:pt x="200" y="14"/>
                    </a:cubicBezTo>
                    <a:cubicBezTo>
                      <a:pt x="199" y="14"/>
                      <a:pt x="197" y="13"/>
                      <a:pt x="196" y="12"/>
                    </a:cubicBezTo>
                    <a:cubicBezTo>
                      <a:pt x="186" y="2"/>
                      <a:pt x="186" y="2"/>
                      <a:pt x="186" y="2"/>
                    </a:cubicBezTo>
                    <a:cubicBezTo>
                      <a:pt x="185" y="1"/>
                      <a:pt x="184" y="0"/>
                      <a:pt x="182" y="0"/>
                    </a:cubicBezTo>
                    <a:cubicBezTo>
                      <a:pt x="7" y="0"/>
                      <a:pt x="7" y="0"/>
                      <a:pt x="7" y="0"/>
                    </a:cubicBezTo>
                    <a:cubicBezTo>
                      <a:pt x="6" y="0"/>
                      <a:pt x="5" y="1"/>
                      <a:pt x="5" y="3"/>
                    </a:cubicBezTo>
                    <a:cubicBezTo>
                      <a:pt x="5" y="13"/>
                      <a:pt x="5" y="13"/>
                      <a:pt x="5" y="13"/>
                    </a:cubicBezTo>
                    <a:cubicBezTo>
                      <a:pt x="5" y="14"/>
                      <a:pt x="4" y="16"/>
                      <a:pt x="3" y="16"/>
                    </a:cubicBezTo>
                    <a:cubicBezTo>
                      <a:pt x="1" y="18"/>
                      <a:pt x="1" y="18"/>
                      <a:pt x="1" y="18"/>
                    </a:cubicBezTo>
                    <a:cubicBezTo>
                      <a:pt x="0" y="19"/>
                      <a:pt x="0" y="21"/>
                      <a:pt x="0" y="22"/>
                    </a:cubicBezTo>
                    <a:cubicBezTo>
                      <a:pt x="0" y="71"/>
                      <a:pt x="0" y="71"/>
                      <a:pt x="0" y="71"/>
                    </a:cubicBezTo>
                    <a:cubicBezTo>
                      <a:pt x="0" y="72"/>
                      <a:pt x="0" y="74"/>
                      <a:pt x="1" y="74"/>
                    </a:cubicBezTo>
                    <a:cubicBezTo>
                      <a:pt x="16" y="89"/>
                      <a:pt x="16" y="89"/>
                      <a:pt x="16" y="89"/>
                    </a:cubicBezTo>
                    <a:cubicBezTo>
                      <a:pt x="17" y="90"/>
                      <a:pt x="18" y="92"/>
                      <a:pt x="18" y="93"/>
                    </a:cubicBezTo>
                    <a:cubicBezTo>
                      <a:pt x="18" y="111"/>
                      <a:pt x="18" y="111"/>
                      <a:pt x="18" y="111"/>
                    </a:cubicBezTo>
                    <a:cubicBezTo>
                      <a:pt x="18" y="113"/>
                      <a:pt x="18" y="114"/>
                      <a:pt x="19" y="115"/>
                    </a:cubicBezTo>
                    <a:cubicBezTo>
                      <a:pt x="36" y="132"/>
                      <a:pt x="36" y="132"/>
                      <a:pt x="36" y="132"/>
                    </a:cubicBezTo>
                    <a:cubicBezTo>
                      <a:pt x="37" y="133"/>
                      <a:pt x="38" y="135"/>
                      <a:pt x="38" y="136"/>
                    </a:cubicBezTo>
                    <a:cubicBezTo>
                      <a:pt x="38" y="144"/>
                      <a:pt x="38" y="144"/>
                      <a:pt x="38" y="144"/>
                    </a:cubicBezTo>
                    <a:cubicBezTo>
                      <a:pt x="38" y="145"/>
                      <a:pt x="39" y="147"/>
                      <a:pt x="39" y="148"/>
                    </a:cubicBezTo>
                    <a:cubicBezTo>
                      <a:pt x="77" y="185"/>
                      <a:pt x="77" y="185"/>
                      <a:pt x="77" y="185"/>
                    </a:cubicBezTo>
                    <a:cubicBezTo>
                      <a:pt x="78" y="186"/>
                      <a:pt x="79" y="186"/>
                      <a:pt x="79" y="184"/>
                    </a:cubicBezTo>
                    <a:cubicBezTo>
                      <a:pt x="79" y="178"/>
                      <a:pt x="79" y="178"/>
                      <a:pt x="79" y="178"/>
                    </a:cubicBezTo>
                    <a:cubicBezTo>
                      <a:pt x="79" y="177"/>
                      <a:pt x="78" y="175"/>
                      <a:pt x="77" y="174"/>
                    </a:cubicBezTo>
                    <a:cubicBezTo>
                      <a:pt x="59" y="156"/>
                      <a:pt x="59" y="156"/>
                      <a:pt x="59" y="156"/>
                    </a:cubicBezTo>
                    <a:cubicBezTo>
                      <a:pt x="58" y="155"/>
                      <a:pt x="57" y="153"/>
                      <a:pt x="57" y="152"/>
                    </a:cubicBezTo>
                    <a:cubicBezTo>
                      <a:pt x="57" y="141"/>
                      <a:pt x="57" y="141"/>
                      <a:pt x="57" y="141"/>
                    </a:cubicBezTo>
                    <a:cubicBezTo>
                      <a:pt x="57" y="140"/>
                      <a:pt x="58" y="139"/>
                      <a:pt x="59" y="139"/>
                    </a:cubicBezTo>
                    <a:cubicBezTo>
                      <a:pt x="68" y="139"/>
                      <a:pt x="68" y="139"/>
                      <a:pt x="68" y="139"/>
                    </a:cubicBezTo>
                    <a:cubicBezTo>
                      <a:pt x="73" y="139"/>
                      <a:pt x="73" y="139"/>
                      <a:pt x="73" y="139"/>
                    </a:cubicBezTo>
                    <a:cubicBezTo>
                      <a:pt x="89" y="139"/>
                      <a:pt x="89" y="139"/>
                      <a:pt x="89" y="139"/>
                    </a:cubicBezTo>
                    <a:cubicBezTo>
                      <a:pt x="90" y="139"/>
                      <a:pt x="92" y="138"/>
                      <a:pt x="93" y="137"/>
                    </a:cubicBezTo>
                    <a:cubicBezTo>
                      <a:pt x="95" y="135"/>
                      <a:pt x="95" y="135"/>
                      <a:pt x="95" y="135"/>
                    </a:cubicBezTo>
                    <a:cubicBezTo>
                      <a:pt x="96" y="134"/>
                      <a:pt x="98" y="133"/>
                      <a:pt x="99" y="133"/>
                    </a:cubicBezTo>
                    <a:cubicBezTo>
                      <a:pt x="106" y="133"/>
                      <a:pt x="106" y="133"/>
                      <a:pt x="106" y="133"/>
                    </a:cubicBezTo>
                    <a:cubicBezTo>
                      <a:pt x="107" y="133"/>
                      <a:pt x="109" y="134"/>
                      <a:pt x="110" y="135"/>
                    </a:cubicBezTo>
                    <a:cubicBezTo>
                      <a:pt x="127" y="152"/>
                      <a:pt x="127" y="152"/>
                      <a:pt x="127" y="152"/>
                    </a:cubicBezTo>
                    <a:cubicBezTo>
                      <a:pt x="128" y="153"/>
                      <a:pt x="130" y="153"/>
                      <a:pt x="131" y="153"/>
                    </a:cubicBezTo>
                    <a:cubicBezTo>
                      <a:pt x="140" y="153"/>
                      <a:pt x="140" y="153"/>
                      <a:pt x="140" y="153"/>
                    </a:cubicBezTo>
                    <a:cubicBezTo>
                      <a:pt x="141" y="153"/>
                      <a:pt x="143" y="154"/>
                      <a:pt x="144" y="155"/>
                    </a:cubicBezTo>
                    <a:cubicBezTo>
                      <a:pt x="160" y="170"/>
                      <a:pt x="160" y="170"/>
                      <a:pt x="160" y="170"/>
                    </a:cubicBezTo>
                    <a:cubicBezTo>
                      <a:pt x="160" y="171"/>
                      <a:pt x="161" y="171"/>
                      <a:pt x="161" y="170"/>
                    </a:cubicBezTo>
                    <a:cubicBezTo>
                      <a:pt x="161" y="162"/>
                      <a:pt x="161" y="162"/>
                      <a:pt x="161" y="162"/>
                    </a:cubicBezTo>
                    <a:cubicBezTo>
                      <a:pt x="161" y="160"/>
                      <a:pt x="162" y="159"/>
                      <a:pt x="163" y="158"/>
                    </a:cubicBezTo>
                    <a:cubicBezTo>
                      <a:pt x="167" y="154"/>
                      <a:pt x="167" y="154"/>
                      <a:pt x="167" y="154"/>
                    </a:cubicBezTo>
                    <a:cubicBezTo>
                      <a:pt x="168" y="153"/>
                      <a:pt x="170" y="152"/>
                      <a:pt x="171" y="152"/>
                    </a:cubicBezTo>
                    <a:cubicBezTo>
                      <a:pt x="193" y="152"/>
                      <a:pt x="193" y="152"/>
                      <a:pt x="193" y="152"/>
                    </a:cubicBezTo>
                    <a:cubicBezTo>
                      <a:pt x="195" y="152"/>
                      <a:pt x="196" y="153"/>
                      <a:pt x="197" y="154"/>
                    </a:cubicBezTo>
                    <a:cubicBezTo>
                      <a:pt x="200" y="156"/>
                      <a:pt x="200" y="156"/>
                      <a:pt x="200" y="156"/>
                    </a:cubicBezTo>
                    <a:cubicBezTo>
                      <a:pt x="201" y="157"/>
                      <a:pt x="202" y="158"/>
                      <a:pt x="204" y="158"/>
                    </a:cubicBezTo>
                    <a:cubicBezTo>
                      <a:pt x="212" y="158"/>
                      <a:pt x="212" y="158"/>
                      <a:pt x="212" y="158"/>
                    </a:cubicBezTo>
                    <a:cubicBezTo>
                      <a:pt x="213" y="158"/>
                      <a:pt x="214" y="157"/>
                      <a:pt x="214" y="155"/>
                    </a:cubicBezTo>
                    <a:cubicBezTo>
                      <a:pt x="214" y="149"/>
                      <a:pt x="214" y="149"/>
                      <a:pt x="214" y="149"/>
                    </a:cubicBezTo>
                    <a:cubicBezTo>
                      <a:pt x="214" y="148"/>
                      <a:pt x="215" y="147"/>
                      <a:pt x="216" y="147"/>
                    </a:cubicBezTo>
                    <a:cubicBezTo>
                      <a:pt x="233" y="147"/>
                      <a:pt x="233" y="147"/>
                      <a:pt x="233" y="147"/>
                    </a:cubicBezTo>
                    <a:cubicBezTo>
                      <a:pt x="235" y="147"/>
                      <a:pt x="236" y="148"/>
                      <a:pt x="237" y="149"/>
                    </a:cubicBezTo>
                    <a:cubicBezTo>
                      <a:pt x="251" y="162"/>
                      <a:pt x="251" y="162"/>
                      <a:pt x="251" y="162"/>
                    </a:cubicBezTo>
                    <a:cubicBezTo>
                      <a:pt x="252" y="163"/>
                      <a:pt x="253" y="165"/>
                      <a:pt x="253" y="166"/>
                    </a:cubicBezTo>
                    <a:cubicBezTo>
                      <a:pt x="253" y="183"/>
                      <a:pt x="253" y="183"/>
                      <a:pt x="253" y="183"/>
                    </a:cubicBezTo>
                    <a:cubicBezTo>
                      <a:pt x="253" y="184"/>
                      <a:pt x="254" y="185"/>
                      <a:pt x="255" y="185"/>
                    </a:cubicBezTo>
                    <a:cubicBezTo>
                      <a:pt x="259" y="185"/>
                      <a:pt x="259" y="185"/>
                      <a:pt x="259" y="185"/>
                    </a:cubicBezTo>
                    <a:cubicBezTo>
                      <a:pt x="260" y="185"/>
                      <a:pt x="261" y="184"/>
                      <a:pt x="261" y="183"/>
                    </a:cubicBezTo>
                    <a:cubicBezTo>
                      <a:pt x="261" y="174"/>
                      <a:pt x="261" y="174"/>
                      <a:pt x="261" y="174"/>
                    </a:cubicBezTo>
                    <a:cubicBezTo>
                      <a:pt x="261" y="169"/>
                      <a:pt x="261" y="169"/>
                      <a:pt x="261" y="169"/>
                    </a:cubicBezTo>
                    <a:cubicBezTo>
                      <a:pt x="261" y="134"/>
                      <a:pt x="261" y="134"/>
                      <a:pt x="261" y="134"/>
                    </a:cubicBezTo>
                    <a:cubicBezTo>
                      <a:pt x="261" y="133"/>
                      <a:pt x="262" y="131"/>
                      <a:pt x="263" y="130"/>
                    </a:cubicBezTo>
                    <a:cubicBezTo>
                      <a:pt x="285" y="108"/>
                      <a:pt x="285" y="108"/>
                      <a:pt x="285" y="108"/>
                    </a:cubicBezTo>
                    <a:cubicBezTo>
                      <a:pt x="286" y="107"/>
                      <a:pt x="287" y="105"/>
                      <a:pt x="287" y="104"/>
                    </a:cubicBezTo>
                    <a:cubicBezTo>
                      <a:pt x="287" y="96"/>
                      <a:pt x="287" y="96"/>
                      <a:pt x="287" y="96"/>
                    </a:cubicBezTo>
                    <a:cubicBezTo>
                      <a:pt x="287" y="94"/>
                      <a:pt x="288" y="93"/>
                      <a:pt x="289" y="92"/>
                    </a:cubicBezTo>
                    <a:cubicBezTo>
                      <a:pt x="315" y="65"/>
                      <a:pt x="315" y="65"/>
                      <a:pt x="315" y="65"/>
                    </a:cubicBezTo>
                    <a:cubicBezTo>
                      <a:pt x="316" y="64"/>
                      <a:pt x="317" y="63"/>
                      <a:pt x="317" y="61"/>
                    </a:cubicBezTo>
                    <a:cubicBezTo>
                      <a:pt x="317" y="55"/>
                      <a:pt x="317" y="55"/>
                      <a:pt x="317" y="55"/>
                    </a:cubicBezTo>
                    <a:cubicBezTo>
                      <a:pt x="317" y="54"/>
                      <a:pt x="318" y="53"/>
                      <a:pt x="319" y="53"/>
                    </a:cubicBezTo>
                    <a:cubicBezTo>
                      <a:pt x="346" y="53"/>
                      <a:pt x="346" y="53"/>
                      <a:pt x="346" y="53"/>
                    </a:cubicBezTo>
                    <a:cubicBezTo>
                      <a:pt x="347" y="53"/>
                      <a:pt x="349" y="52"/>
                      <a:pt x="350" y="51"/>
                    </a:cubicBezTo>
                    <a:cubicBezTo>
                      <a:pt x="365" y="36"/>
                      <a:pt x="365" y="36"/>
                      <a:pt x="365" y="36"/>
                    </a:cubicBezTo>
                    <a:cubicBezTo>
                      <a:pt x="366" y="36"/>
                      <a:pt x="365" y="35"/>
                      <a:pt x="364" y="35"/>
                    </a:cubicBezTo>
                    <a:lnTo>
                      <a:pt x="346" y="35"/>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49" name="Freeform 210"/>
              <p:cNvSpPr>
                <a:spLocks/>
              </p:cNvSpPr>
              <p:nvPr/>
            </p:nvSpPr>
            <p:spPr bwMode="auto">
              <a:xfrm>
                <a:off x="724" y="2218"/>
                <a:ext cx="252" cy="186"/>
              </a:xfrm>
              <a:custGeom>
                <a:avLst/>
                <a:gdLst>
                  <a:gd name="T0" fmla="*/ 140 w 156"/>
                  <a:gd name="T1" fmla="*/ 76 h 115"/>
                  <a:gd name="T2" fmla="*/ 138 w 156"/>
                  <a:gd name="T3" fmla="*/ 80 h 115"/>
                  <a:gd name="T4" fmla="*/ 126 w 156"/>
                  <a:gd name="T5" fmla="*/ 92 h 115"/>
                  <a:gd name="T6" fmla="*/ 122 w 156"/>
                  <a:gd name="T7" fmla="*/ 93 h 115"/>
                  <a:gd name="T8" fmla="*/ 109 w 156"/>
                  <a:gd name="T9" fmla="*/ 93 h 115"/>
                  <a:gd name="T10" fmla="*/ 105 w 156"/>
                  <a:gd name="T11" fmla="*/ 92 h 115"/>
                  <a:gd name="T12" fmla="*/ 94 w 156"/>
                  <a:gd name="T13" fmla="*/ 80 h 115"/>
                  <a:gd name="T14" fmla="*/ 92 w 156"/>
                  <a:gd name="T15" fmla="*/ 76 h 115"/>
                  <a:gd name="T16" fmla="*/ 92 w 156"/>
                  <a:gd name="T17" fmla="*/ 52 h 115"/>
                  <a:gd name="T18" fmla="*/ 90 w 156"/>
                  <a:gd name="T19" fmla="*/ 48 h 115"/>
                  <a:gd name="T20" fmla="*/ 88 w 156"/>
                  <a:gd name="T21" fmla="*/ 45 h 115"/>
                  <a:gd name="T22" fmla="*/ 86 w 156"/>
                  <a:gd name="T23" fmla="*/ 42 h 115"/>
                  <a:gd name="T24" fmla="*/ 86 w 156"/>
                  <a:gd name="T25" fmla="*/ 40 h 115"/>
                  <a:gd name="T26" fmla="*/ 85 w 156"/>
                  <a:gd name="T27" fmla="*/ 36 h 115"/>
                  <a:gd name="T28" fmla="*/ 70 w 156"/>
                  <a:gd name="T29" fmla="*/ 22 h 115"/>
                  <a:gd name="T30" fmla="*/ 66 w 156"/>
                  <a:gd name="T31" fmla="*/ 20 h 115"/>
                  <a:gd name="T32" fmla="*/ 58 w 156"/>
                  <a:gd name="T33" fmla="*/ 20 h 115"/>
                  <a:gd name="T34" fmla="*/ 54 w 156"/>
                  <a:gd name="T35" fmla="*/ 19 h 115"/>
                  <a:gd name="T36" fmla="*/ 36 w 156"/>
                  <a:gd name="T37" fmla="*/ 2 h 115"/>
                  <a:gd name="T38" fmla="*/ 33 w 156"/>
                  <a:gd name="T39" fmla="*/ 0 h 115"/>
                  <a:gd name="T40" fmla="*/ 26 w 156"/>
                  <a:gd name="T41" fmla="*/ 0 h 115"/>
                  <a:gd name="T42" fmla="*/ 22 w 156"/>
                  <a:gd name="T43" fmla="*/ 2 h 115"/>
                  <a:gd name="T44" fmla="*/ 19 w 156"/>
                  <a:gd name="T45" fmla="*/ 5 h 115"/>
                  <a:gd name="T46" fmla="*/ 15 w 156"/>
                  <a:gd name="T47" fmla="*/ 6 h 115"/>
                  <a:gd name="T48" fmla="*/ 2 w 156"/>
                  <a:gd name="T49" fmla="*/ 6 h 115"/>
                  <a:gd name="T50" fmla="*/ 0 w 156"/>
                  <a:gd name="T51" fmla="*/ 8 h 115"/>
                  <a:gd name="T52" fmla="*/ 0 w 156"/>
                  <a:gd name="T53" fmla="*/ 16 h 115"/>
                  <a:gd name="T54" fmla="*/ 1 w 156"/>
                  <a:gd name="T55" fmla="*/ 20 h 115"/>
                  <a:gd name="T56" fmla="*/ 18 w 156"/>
                  <a:gd name="T57" fmla="*/ 37 h 115"/>
                  <a:gd name="T58" fmla="*/ 20 w 156"/>
                  <a:gd name="T59" fmla="*/ 40 h 115"/>
                  <a:gd name="T60" fmla="*/ 20 w 156"/>
                  <a:gd name="T61" fmla="*/ 48 h 115"/>
                  <a:gd name="T62" fmla="*/ 22 w 156"/>
                  <a:gd name="T63" fmla="*/ 52 h 115"/>
                  <a:gd name="T64" fmla="*/ 37 w 156"/>
                  <a:gd name="T65" fmla="*/ 68 h 115"/>
                  <a:gd name="T66" fmla="*/ 40 w 156"/>
                  <a:gd name="T67" fmla="*/ 71 h 115"/>
                  <a:gd name="T68" fmla="*/ 73 w 156"/>
                  <a:gd name="T69" fmla="*/ 103 h 115"/>
                  <a:gd name="T70" fmla="*/ 104 w 156"/>
                  <a:gd name="T71" fmla="*/ 103 h 115"/>
                  <a:gd name="T72" fmla="*/ 108 w 156"/>
                  <a:gd name="T73" fmla="*/ 105 h 115"/>
                  <a:gd name="T74" fmla="*/ 117 w 156"/>
                  <a:gd name="T75" fmla="*/ 114 h 115"/>
                  <a:gd name="T76" fmla="*/ 120 w 156"/>
                  <a:gd name="T77" fmla="*/ 114 h 115"/>
                  <a:gd name="T78" fmla="*/ 128 w 156"/>
                  <a:gd name="T79" fmla="*/ 107 h 115"/>
                  <a:gd name="T80" fmla="*/ 130 w 156"/>
                  <a:gd name="T81" fmla="*/ 103 h 115"/>
                  <a:gd name="T82" fmla="*/ 130 w 156"/>
                  <a:gd name="T83" fmla="*/ 100 h 115"/>
                  <a:gd name="T84" fmla="*/ 132 w 156"/>
                  <a:gd name="T85" fmla="*/ 98 h 115"/>
                  <a:gd name="T86" fmla="*/ 144 w 156"/>
                  <a:gd name="T87" fmla="*/ 98 h 115"/>
                  <a:gd name="T88" fmla="*/ 148 w 156"/>
                  <a:gd name="T89" fmla="*/ 96 h 115"/>
                  <a:gd name="T90" fmla="*/ 154 w 156"/>
                  <a:gd name="T91" fmla="*/ 90 h 115"/>
                  <a:gd name="T92" fmla="*/ 156 w 156"/>
                  <a:gd name="T93" fmla="*/ 86 h 115"/>
                  <a:gd name="T94" fmla="*/ 156 w 156"/>
                  <a:gd name="T95" fmla="*/ 73 h 115"/>
                  <a:gd name="T96" fmla="*/ 153 w 156"/>
                  <a:gd name="T97" fmla="*/ 71 h 115"/>
                  <a:gd name="T98" fmla="*/ 142 w 156"/>
                  <a:gd name="T99" fmla="*/ 71 h 115"/>
                  <a:gd name="T100" fmla="*/ 140 w 156"/>
                  <a:gd name="T101" fmla="*/ 73 h 115"/>
                  <a:gd name="T102" fmla="*/ 140 w 156"/>
                  <a:gd name="T103" fmla="*/ 7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115">
                    <a:moveTo>
                      <a:pt x="140" y="76"/>
                    </a:moveTo>
                    <a:cubicBezTo>
                      <a:pt x="140" y="77"/>
                      <a:pt x="139" y="79"/>
                      <a:pt x="138" y="80"/>
                    </a:cubicBezTo>
                    <a:cubicBezTo>
                      <a:pt x="126" y="92"/>
                      <a:pt x="126" y="92"/>
                      <a:pt x="126" y="92"/>
                    </a:cubicBezTo>
                    <a:cubicBezTo>
                      <a:pt x="125" y="93"/>
                      <a:pt x="123" y="93"/>
                      <a:pt x="122" y="93"/>
                    </a:cubicBezTo>
                    <a:cubicBezTo>
                      <a:pt x="109" y="93"/>
                      <a:pt x="109" y="93"/>
                      <a:pt x="109" y="93"/>
                    </a:cubicBezTo>
                    <a:cubicBezTo>
                      <a:pt x="108" y="93"/>
                      <a:pt x="106" y="93"/>
                      <a:pt x="105" y="92"/>
                    </a:cubicBezTo>
                    <a:cubicBezTo>
                      <a:pt x="94" y="80"/>
                      <a:pt x="94" y="80"/>
                      <a:pt x="94" y="80"/>
                    </a:cubicBezTo>
                    <a:cubicBezTo>
                      <a:pt x="93" y="79"/>
                      <a:pt x="92" y="77"/>
                      <a:pt x="92" y="76"/>
                    </a:cubicBezTo>
                    <a:cubicBezTo>
                      <a:pt x="92" y="52"/>
                      <a:pt x="92" y="52"/>
                      <a:pt x="92" y="52"/>
                    </a:cubicBezTo>
                    <a:cubicBezTo>
                      <a:pt x="92" y="50"/>
                      <a:pt x="91" y="49"/>
                      <a:pt x="90" y="48"/>
                    </a:cubicBezTo>
                    <a:cubicBezTo>
                      <a:pt x="88" y="45"/>
                      <a:pt x="88" y="45"/>
                      <a:pt x="88" y="45"/>
                    </a:cubicBezTo>
                    <a:cubicBezTo>
                      <a:pt x="87" y="45"/>
                      <a:pt x="86" y="43"/>
                      <a:pt x="86" y="42"/>
                    </a:cubicBezTo>
                    <a:cubicBezTo>
                      <a:pt x="86" y="40"/>
                      <a:pt x="86" y="40"/>
                      <a:pt x="86" y="40"/>
                    </a:cubicBezTo>
                    <a:cubicBezTo>
                      <a:pt x="86" y="39"/>
                      <a:pt x="86" y="37"/>
                      <a:pt x="85" y="36"/>
                    </a:cubicBezTo>
                    <a:cubicBezTo>
                      <a:pt x="70" y="22"/>
                      <a:pt x="70" y="22"/>
                      <a:pt x="70" y="22"/>
                    </a:cubicBezTo>
                    <a:cubicBezTo>
                      <a:pt x="69" y="21"/>
                      <a:pt x="68" y="20"/>
                      <a:pt x="66" y="20"/>
                    </a:cubicBezTo>
                    <a:cubicBezTo>
                      <a:pt x="58" y="20"/>
                      <a:pt x="58" y="20"/>
                      <a:pt x="58" y="20"/>
                    </a:cubicBezTo>
                    <a:cubicBezTo>
                      <a:pt x="56" y="20"/>
                      <a:pt x="55" y="20"/>
                      <a:pt x="54" y="19"/>
                    </a:cubicBezTo>
                    <a:cubicBezTo>
                      <a:pt x="36" y="2"/>
                      <a:pt x="36" y="2"/>
                      <a:pt x="36" y="2"/>
                    </a:cubicBezTo>
                    <a:cubicBezTo>
                      <a:pt x="36" y="1"/>
                      <a:pt x="34" y="0"/>
                      <a:pt x="33" y="0"/>
                    </a:cubicBezTo>
                    <a:cubicBezTo>
                      <a:pt x="26" y="0"/>
                      <a:pt x="26" y="0"/>
                      <a:pt x="26" y="0"/>
                    </a:cubicBezTo>
                    <a:cubicBezTo>
                      <a:pt x="25" y="0"/>
                      <a:pt x="23" y="1"/>
                      <a:pt x="22" y="2"/>
                    </a:cubicBezTo>
                    <a:cubicBezTo>
                      <a:pt x="19" y="5"/>
                      <a:pt x="19" y="5"/>
                      <a:pt x="19" y="5"/>
                    </a:cubicBezTo>
                    <a:cubicBezTo>
                      <a:pt x="18" y="5"/>
                      <a:pt x="16" y="6"/>
                      <a:pt x="15" y="6"/>
                    </a:cubicBezTo>
                    <a:cubicBezTo>
                      <a:pt x="2" y="6"/>
                      <a:pt x="2" y="6"/>
                      <a:pt x="2" y="6"/>
                    </a:cubicBezTo>
                    <a:cubicBezTo>
                      <a:pt x="1" y="6"/>
                      <a:pt x="0" y="7"/>
                      <a:pt x="0" y="8"/>
                    </a:cubicBezTo>
                    <a:cubicBezTo>
                      <a:pt x="0" y="16"/>
                      <a:pt x="0" y="16"/>
                      <a:pt x="0" y="16"/>
                    </a:cubicBezTo>
                    <a:cubicBezTo>
                      <a:pt x="0" y="17"/>
                      <a:pt x="1" y="19"/>
                      <a:pt x="1" y="20"/>
                    </a:cubicBezTo>
                    <a:cubicBezTo>
                      <a:pt x="18" y="37"/>
                      <a:pt x="18" y="37"/>
                      <a:pt x="18" y="37"/>
                    </a:cubicBezTo>
                    <a:cubicBezTo>
                      <a:pt x="19" y="37"/>
                      <a:pt x="20" y="39"/>
                      <a:pt x="20" y="40"/>
                    </a:cubicBezTo>
                    <a:cubicBezTo>
                      <a:pt x="20" y="48"/>
                      <a:pt x="20" y="48"/>
                      <a:pt x="20" y="48"/>
                    </a:cubicBezTo>
                    <a:cubicBezTo>
                      <a:pt x="20" y="50"/>
                      <a:pt x="21" y="51"/>
                      <a:pt x="22" y="52"/>
                    </a:cubicBezTo>
                    <a:cubicBezTo>
                      <a:pt x="37" y="68"/>
                      <a:pt x="37" y="68"/>
                      <a:pt x="37" y="68"/>
                    </a:cubicBezTo>
                    <a:cubicBezTo>
                      <a:pt x="38" y="69"/>
                      <a:pt x="40" y="70"/>
                      <a:pt x="40" y="71"/>
                    </a:cubicBezTo>
                    <a:cubicBezTo>
                      <a:pt x="40" y="71"/>
                      <a:pt x="71" y="103"/>
                      <a:pt x="73" y="103"/>
                    </a:cubicBezTo>
                    <a:cubicBezTo>
                      <a:pt x="104" y="103"/>
                      <a:pt x="104" y="103"/>
                      <a:pt x="104" y="103"/>
                    </a:cubicBezTo>
                    <a:cubicBezTo>
                      <a:pt x="105" y="103"/>
                      <a:pt x="107" y="104"/>
                      <a:pt x="108" y="105"/>
                    </a:cubicBezTo>
                    <a:cubicBezTo>
                      <a:pt x="117" y="114"/>
                      <a:pt x="117" y="114"/>
                      <a:pt x="117" y="114"/>
                    </a:cubicBezTo>
                    <a:cubicBezTo>
                      <a:pt x="118" y="115"/>
                      <a:pt x="120" y="115"/>
                      <a:pt x="120" y="114"/>
                    </a:cubicBezTo>
                    <a:cubicBezTo>
                      <a:pt x="128" y="107"/>
                      <a:pt x="128" y="107"/>
                      <a:pt x="128" y="107"/>
                    </a:cubicBezTo>
                    <a:cubicBezTo>
                      <a:pt x="129" y="106"/>
                      <a:pt x="130" y="104"/>
                      <a:pt x="130" y="103"/>
                    </a:cubicBezTo>
                    <a:cubicBezTo>
                      <a:pt x="130" y="100"/>
                      <a:pt x="130" y="100"/>
                      <a:pt x="130" y="100"/>
                    </a:cubicBezTo>
                    <a:cubicBezTo>
                      <a:pt x="130" y="99"/>
                      <a:pt x="131" y="98"/>
                      <a:pt x="132" y="98"/>
                    </a:cubicBezTo>
                    <a:cubicBezTo>
                      <a:pt x="144" y="98"/>
                      <a:pt x="144" y="98"/>
                      <a:pt x="144" y="98"/>
                    </a:cubicBezTo>
                    <a:cubicBezTo>
                      <a:pt x="145" y="98"/>
                      <a:pt x="147" y="97"/>
                      <a:pt x="148" y="96"/>
                    </a:cubicBezTo>
                    <a:cubicBezTo>
                      <a:pt x="154" y="90"/>
                      <a:pt x="154" y="90"/>
                      <a:pt x="154" y="90"/>
                    </a:cubicBezTo>
                    <a:cubicBezTo>
                      <a:pt x="155" y="89"/>
                      <a:pt x="156" y="88"/>
                      <a:pt x="156" y="86"/>
                    </a:cubicBezTo>
                    <a:cubicBezTo>
                      <a:pt x="156" y="73"/>
                      <a:pt x="156" y="73"/>
                      <a:pt x="156" y="73"/>
                    </a:cubicBezTo>
                    <a:cubicBezTo>
                      <a:pt x="156" y="72"/>
                      <a:pt x="155" y="71"/>
                      <a:pt x="153" y="71"/>
                    </a:cubicBezTo>
                    <a:cubicBezTo>
                      <a:pt x="142" y="71"/>
                      <a:pt x="142" y="71"/>
                      <a:pt x="142" y="71"/>
                    </a:cubicBezTo>
                    <a:cubicBezTo>
                      <a:pt x="141" y="71"/>
                      <a:pt x="140" y="72"/>
                      <a:pt x="140" y="73"/>
                    </a:cubicBezTo>
                    <a:lnTo>
                      <a:pt x="140" y="76"/>
                    </a:lnTo>
                    <a:close/>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50" name="Freeform 211"/>
              <p:cNvSpPr>
                <a:spLocks/>
              </p:cNvSpPr>
              <p:nvPr/>
            </p:nvSpPr>
            <p:spPr bwMode="auto">
              <a:xfrm>
                <a:off x="724" y="2218"/>
                <a:ext cx="252" cy="186"/>
              </a:xfrm>
              <a:custGeom>
                <a:avLst/>
                <a:gdLst>
                  <a:gd name="T0" fmla="*/ 140 w 156"/>
                  <a:gd name="T1" fmla="*/ 76 h 115"/>
                  <a:gd name="T2" fmla="*/ 138 w 156"/>
                  <a:gd name="T3" fmla="*/ 80 h 115"/>
                  <a:gd name="T4" fmla="*/ 126 w 156"/>
                  <a:gd name="T5" fmla="*/ 92 h 115"/>
                  <a:gd name="T6" fmla="*/ 122 w 156"/>
                  <a:gd name="T7" fmla="*/ 93 h 115"/>
                  <a:gd name="T8" fmla="*/ 109 w 156"/>
                  <a:gd name="T9" fmla="*/ 93 h 115"/>
                  <a:gd name="T10" fmla="*/ 105 w 156"/>
                  <a:gd name="T11" fmla="*/ 92 h 115"/>
                  <a:gd name="T12" fmla="*/ 94 w 156"/>
                  <a:gd name="T13" fmla="*/ 80 h 115"/>
                  <a:gd name="T14" fmla="*/ 92 w 156"/>
                  <a:gd name="T15" fmla="*/ 76 h 115"/>
                  <a:gd name="T16" fmla="*/ 92 w 156"/>
                  <a:gd name="T17" fmla="*/ 52 h 115"/>
                  <a:gd name="T18" fmla="*/ 90 w 156"/>
                  <a:gd name="T19" fmla="*/ 48 h 115"/>
                  <a:gd name="T20" fmla="*/ 88 w 156"/>
                  <a:gd name="T21" fmla="*/ 45 h 115"/>
                  <a:gd name="T22" fmla="*/ 86 w 156"/>
                  <a:gd name="T23" fmla="*/ 42 h 115"/>
                  <a:gd name="T24" fmla="*/ 86 w 156"/>
                  <a:gd name="T25" fmla="*/ 40 h 115"/>
                  <a:gd name="T26" fmla="*/ 85 w 156"/>
                  <a:gd name="T27" fmla="*/ 36 h 115"/>
                  <a:gd name="T28" fmla="*/ 70 w 156"/>
                  <a:gd name="T29" fmla="*/ 22 h 115"/>
                  <a:gd name="T30" fmla="*/ 66 w 156"/>
                  <a:gd name="T31" fmla="*/ 20 h 115"/>
                  <a:gd name="T32" fmla="*/ 58 w 156"/>
                  <a:gd name="T33" fmla="*/ 20 h 115"/>
                  <a:gd name="T34" fmla="*/ 54 w 156"/>
                  <a:gd name="T35" fmla="*/ 19 h 115"/>
                  <a:gd name="T36" fmla="*/ 36 w 156"/>
                  <a:gd name="T37" fmla="*/ 2 h 115"/>
                  <a:gd name="T38" fmla="*/ 33 w 156"/>
                  <a:gd name="T39" fmla="*/ 0 h 115"/>
                  <a:gd name="T40" fmla="*/ 26 w 156"/>
                  <a:gd name="T41" fmla="*/ 0 h 115"/>
                  <a:gd name="T42" fmla="*/ 22 w 156"/>
                  <a:gd name="T43" fmla="*/ 2 h 115"/>
                  <a:gd name="T44" fmla="*/ 19 w 156"/>
                  <a:gd name="T45" fmla="*/ 5 h 115"/>
                  <a:gd name="T46" fmla="*/ 15 w 156"/>
                  <a:gd name="T47" fmla="*/ 6 h 115"/>
                  <a:gd name="T48" fmla="*/ 2 w 156"/>
                  <a:gd name="T49" fmla="*/ 6 h 115"/>
                  <a:gd name="T50" fmla="*/ 0 w 156"/>
                  <a:gd name="T51" fmla="*/ 8 h 115"/>
                  <a:gd name="T52" fmla="*/ 0 w 156"/>
                  <a:gd name="T53" fmla="*/ 16 h 115"/>
                  <a:gd name="T54" fmla="*/ 1 w 156"/>
                  <a:gd name="T55" fmla="*/ 20 h 115"/>
                  <a:gd name="T56" fmla="*/ 18 w 156"/>
                  <a:gd name="T57" fmla="*/ 37 h 115"/>
                  <a:gd name="T58" fmla="*/ 20 w 156"/>
                  <a:gd name="T59" fmla="*/ 40 h 115"/>
                  <a:gd name="T60" fmla="*/ 20 w 156"/>
                  <a:gd name="T61" fmla="*/ 48 h 115"/>
                  <a:gd name="T62" fmla="*/ 22 w 156"/>
                  <a:gd name="T63" fmla="*/ 52 h 115"/>
                  <a:gd name="T64" fmla="*/ 37 w 156"/>
                  <a:gd name="T65" fmla="*/ 68 h 115"/>
                  <a:gd name="T66" fmla="*/ 40 w 156"/>
                  <a:gd name="T67" fmla="*/ 71 h 115"/>
                  <a:gd name="T68" fmla="*/ 73 w 156"/>
                  <a:gd name="T69" fmla="*/ 103 h 115"/>
                  <a:gd name="T70" fmla="*/ 104 w 156"/>
                  <a:gd name="T71" fmla="*/ 103 h 115"/>
                  <a:gd name="T72" fmla="*/ 108 w 156"/>
                  <a:gd name="T73" fmla="*/ 105 h 115"/>
                  <a:gd name="T74" fmla="*/ 117 w 156"/>
                  <a:gd name="T75" fmla="*/ 114 h 115"/>
                  <a:gd name="T76" fmla="*/ 120 w 156"/>
                  <a:gd name="T77" fmla="*/ 114 h 115"/>
                  <a:gd name="T78" fmla="*/ 128 w 156"/>
                  <a:gd name="T79" fmla="*/ 107 h 115"/>
                  <a:gd name="T80" fmla="*/ 130 w 156"/>
                  <a:gd name="T81" fmla="*/ 103 h 115"/>
                  <a:gd name="T82" fmla="*/ 130 w 156"/>
                  <a:gd name="T83" fmla="*/ 100 h 115"/>
                  <a:gd name="T84" fmla="*/ 132 w 156"/>
                  <a:gd name="T85" fmla="*/ 98 h 115"/>
                  <a:gd name="T86" fmla="*/ 144 w 156"/>
                  <a:gd name="T87" fmla="*/ 98 h 115"/>
                  <a:gd name="T88" fmla="*/ 148 w 156"/>
                  <a:gd name="T89" fmla="*/ 96 h 115"/>
                  <a:gd name="T90" fmla="*/ 154 w 156"/>
                  <a:gd name="T91" fmla="*/ 90 h 115"/>
                  <a:gd name="T92" fmla="*/ 156 w 156"/>
                  <a:gd name="T93" fmla="*/ 86 h 115"/>
                  <a:gd name="T94" fmla="*/ 156 w 156"/>
                  <a:gd name="T95" fmla="*/ 73 h 115"/>
                  <a:gd name="T96" fmla="*/ 153 w 156"/>
                  <a:gd name="T97" fmla="*/ 71 h 115"/>
                  <a:gd name="T98" fmla="*/ 142 w 156"/>
                  <a:gd name="T99" fmla="*/ 71 h 115"/>
                  <a:gd name="T100" fmla="*/ 140 w 156"/>
                  <a:gd name="T101" fmla="*/ 73 h 115"/>
                  <a:gd name="T102" fmla="*/ 140 w 156"/>
                  <a:gd name="T103" fmla="*/ 7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115">
                    <a:moveTo>
                      <a:pt x="140" y="76"/>
                    </a:moveTo>
                    <a:cubicBezTo>
                      <a:pt x="140" y="77"/>
                      <a:pt x="139" y="79"/>
                      <a:pt x="138" y="80"/>
                    </a:cubicBezTo>
                    <a:cubicBezTo>
                      <a:pt x="126" y="92"/>
                      <a:pt x="126" y="92"/>
                      <a:pt x="126" y="92"/>
                    </a:cubicBezTo>
                    <a:cubicBezTo>
                      <a:pt x="125" y="93"/>
                      <a:pt x="123" y="93"/>
                      <a:pt x="122" y="93"/>
                    </a:cubicBezTo>
                    <a:cubicBezTo>
                      <a:pt x="109" y="93"/>
                      <a:pt x="109" y="93"/>
                      <a:pt x="109" y="93"/>
                    </a:cubicBezTo>
                    <a:cubicBezTo>
                      <a:pt x="108" y="93"/>
                      <a:pt x="106" y="93"/>
                      <a:pt x="105" y="92"/>
                    </a:cubicBezTo>
                    <a:cubicBezTo>
                      <a:pt x="94" y="80"/>
                      <a:pt x="94" y="80"/>
                      <a:pt x="94" y="80"/>
                    </a:cubicBezTo>
                    <a:cubicBezTo>
                      <a:pt x="93" y="79"/>
                      <a:pt x="92" y="77"/>
                      <a:pt x="92" y="76"/>
                    </a:cubicBezTo>
                    <a:cubicBezTo>
                      <a:pt x="92" y="52"/>
                      <a:pt x="92" y="52"/>
                      <a:pt x="92" y="52"/>
                    </a:cubicBezTo>
                    <a:cubicBezTo>
                      <a:pt x="92" y="50"/>
                      <a:pt x="91" y="49"/>
                      <a:pt x="90" y="48"/>
                    </a:cubicBezTo>
                    <a:cubicBezTo>
                      <a:pt x="88" y="45"/>
                      <a:pt x="88" y="45"/>
                      <a:pt x="88" y="45"/>
                    </a:cubicBezTo>
                    <a:cubicBezTo>
                      <a:pt x="87" y="45"/>
                      <a:pt x="86" y="43"/>
                      <a:pt x="86" y="42"/>
                    </a:cubicBezTo>
                    <a:cubicBezTo>
                      <a:pt x="86" y="40"/>
                      <a:pt x="86" y="40"/>
                      <a:pt x="86" y="40"/>
                    </a:cubicBezTo>
                    <a:cubicBezTo>
                      <a:pt x="86" y="39"/>
                      <a:pt x="86" y="37"/>
                      <a:pt x="85" y="36"/>
                    </a:cubicBezTo>
                    <a:cubicBezTo>
                      <a:pt x="70" y="22"/>
                      <a:pt x="70" y="22"/>
                      <a:pt x="70" y="22"/>
                    </a:cubicBezTo>
                    <a:cubicBezTo>
                      <a:pt x="69" y="21"/>
                      <a:pt x="68" y="20"/>
                      <a:pt x="66" y="20"/>
                    </a:cubicBezTo>
                    <a:cubicBezTo>
                      <a:pt x="58" y="20"/>
                      <a:pt x="58" y="20"/>
                      <a:pt x="58" y="20"/>
                    </a:cubicBezTo>
                    <a:cubicBezTo>
                      <a:pt x="56" y="20"/>
                      <a:pt x="55" y="20"/>
                      <a:pt x="54" y="19"/>
                    </a:cubicBezTo>
                    <a:cubicBezTo>
                      <a:pt x="36" y="2"/>
                      <a:pt x="36" y="2"/>
                      <a:pt x="36" y="2"/>
                    </a:cubicBezTo>
                    <a:cubicBezTo>
                      <a:pt x="36" y="1"/>
                      <a:pt x="34" y="0"/>
                      <a:pt x="33" y="0"/>
                    </a:cubicBezTo>
                    <a:cubicBezTo>
                      <a:pt x="26" y="0"/>
                      <a:pt x="26" y="0"/>
                      <a:pt x="26" y="0"/>
                    </a:cubicBezTo>
                    <a:cubicBezTo>
                      <a:pt x="25" y="0"/>
                      <a:pt x="23" y="1"/>
                      <a:pt x="22" y="2"/>
                    </a:cubicBezTo>
                    <a:cubicBezTo>
                      <a:pt x="19" y="5"/>
                      <a:pt x="19" y="5"/>
                      <a:pt x="19" y="5"/>
                    </a:cubicBezTo>
                    <a:cubicBezTo>
                      <a:pt x="18" y="5"/>
                      <a:pt x="16" y="6"/>
                      <a:pt x="15" y="6"/>
                    </a:cubicBezTo>
                    <a:cubicBezTo>
                      <a:pt x="2" y="6"/>
                      <a:pt x="2" y="6"/>
                      <a:pt x="2" y="6"/>
                    </a:cubicBezTo>
                    <a:cubicBezTo>
                      <a:pt x="1" y="6"/>
                      <a:pt x="0" y="7"/>
                      <a:pt x="0" y="8"/>
                    </a:cubicBezTo>
                    <a:cubicBezTo>
                      <a:pt x="0" y="16"/>
                      <a:pt x="0" y="16"/>
                      <a:pt x="0" y="16"/>
                    </a:cubicBezTo>
                    <a:cubicBezTo>
                      <a:pt x="0" y="17"/>
                      <a:pt x="1" y="19"/>
                      <a:pt x="1" y="20"/>
                    </a:cubicBezTo>
                    <a:cubicBezTo>
                      <a:pt x="18" y="37"/>
                      <a:pt x="18" y="37"/>
                      <a:pt x="18" y="37"/>
                    </a:cubicBezTo>
                    <a:cubicBezTo>
                      <a:pt x="19" y="37"/>
                      <a:pt x="20" y="39"/>
                      <a:pt x="20" y="40"/>
                    </a:cubicBezTo>
                    <a:cubicBezTo>
                      <a:pt x="20" y="48"/>
                      <a:pt x="20" y="48"/>
                      <a:pt x="20" y="48"/>
                    </a:cubicBezTo>
                    <a:cubicBezTo>
                      <a:pt x="20" y="50"/>
                      <a:pt x="21" y="51"/>
                      <a:pt x="22" y="52"/>
                    </a:cubicBezTo>
                    <a:cubicBezTo>
                      <a:pt x="37" y="68"/>
                      <a:pt x="37" y="68"/>
                      <a:pt x="37" y="68"/>
                    </a:cubicBezTo>
                    <a:cubicBezTo>
                      <a:pt x="38" y="69"/>
                      <a:pt x="40" y="70"/>
                      <a:pt x="40" y="71"/>
                    </a:cubicBezTo>
                    <a:cubicBezTo>
                      <a:pt x="40" y="71"/>
                      <a:pt x="71" y="103"/>
                      <a:pt x="73" y="103"/>
                    </a:cubicBezTo>
                    <a:cubicBezTo>
                      <a:pt x="104" y="103"/>
                      <a:pt x="104" y="103"/>
                      <a:pt x="104" y="103"/>
                    </a:cubicBezTo>
                    <a:cubicBezTo>
                      <a:pt x="105" y="103"/>
                      <a:pt x="107" y="104"/>
                      <a:pt x="108" y="105"/>
                    </a:cubicBezTo>
                    <a:cubicBezTo>
                      <a:pt x="117" y="114"/>
                      <a:pt x="117" y="114"/>
                      <a:pt x="117" y="114"/>
                    </a:cubicBezTo>
                    <a:cubicBezTo>
                      <a:pt x="118" y="115"/>
                      <a:pt x="120" y="115"/>
                      <a:pt x="120" y="114"/>
                    </a:cubicBezTo>
                    <a:cubicBezTo>
                      <a:pt x="128" y="107"/>
                      <a:pt x="128" y="107"/>
                      <a:pt x="128" y="107"/>
                    </a:cubicBezTo>
                    <a:cubicBezTo>
                      <a:pt x="129" y="106"/>
                      <a:pt x="130" y="104"/>
                      <a:pt x="130" y="103"/>
                    </a:cubicBezTo>
                    <a:cubicBezTo>
                      <a:pt x="130" y="100"/>
                      <a:pt x="130" y="100"/>
                      <a:pt x="130" y="100"/>
                    </a:cubicBezTo>
                    <a:cubicBezTo>
                      <a:pt x="130" y="99"/>
                      <a:pt x="131" y="98"/>
                      <a:pt x="132" y="98"/>
                    </a:cubicBezTo>
                    <a:cubicBezTo>
                      <a:pt x="144" y="98"/>
                      <a:pt x="144" y="98"/>
                      <a:pt x="144" y="98"/>
                    </a:cubicBezTo>
                    <a:cubicBezTo>
                      <a:pt x="145" y="98"/>
                      <a:pt x="147" y="97"/>
                      <a:pt x="148" y="96"/>
                    </a:cubicBezTo>
                    <a:cubicBezTo>
                      <a:pt x="154" y="90"/>
                      <a:pt x="154" y="90"/>
                      <a:pt x="154" y="90"/>
                    </a:cubicBezTo>
                    <a:cubicBezTo>
                      <a:pt x="155" y="89"/>
                      <a:pt x="156" y="88"/>
                      <a:pt x="156" y="86"/>
                    </a:cubicBezTo>
                    <a:cubicBezTo>
                      <a:pt x="156" y="73"/>
                      <a:pt x="156" y="73"/>
                      <a:pt x="156" y="73"/>
                    </a:cubicBezTo>
                    <a:cubicBezTo>
                      <a:pt x="156" y="72"/>
                      <a:pt x="155" y="71"/>
                      <a:pt x="153" y="71"/>
                    </a:cubicBezTo>
                    <a:cubicBezTo>
                      <a:pt x="142" y="71"/>
                      <a:pt x="142" y="71"/>
                      <a:pt x="142" y="71"/>
                    </a:cubicBezTo>
                    <a:cubicBezTo>
                      <a:pt x="141" y="71"/>
                      <a:pt x="140" y="72"/>
                      <a:pt x="140" y="73"/>
                    </a:cubicBezTo>
                    <a:lnTo>
                      <a:pt x="140" y="76"/>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51" name="Freeform 212"/>
              <p:cNvSpPr>
                <a:spLocks/>
              </p:cNvSpPr>
              <p:nvPr/>
            </p:nvSpPr>
            <p:spPr bwMode="auto">
              <a:xfrm>
                <a:off x="200" y="1548"/>
                <a:ext cx="374" cy="402"/>
              </a:xfrm>
              <a:custGeom>
                <a:avLst/>
                <a:gdLst>
                  <a:gd name="T0" fmla="*/ 217 w 232"/>
                  <a:gd name="T1" fmla="*/ 231 h 249"/>
                  <a:gd name="T2" fmla="*/ 219 w 232"/>
                  <a:gd name="T3" fmla="*/ 219 h 249"/>
                  <a:gd name="T4" fmla="*/ 224 w 232"/>
                  <a:gd name="T5" fmla="*/ 212 h 249"/>
                  <a:gd name="T6" fmla="*/ 221 w 232"/>
                  <a:gd name="T7" fmla="*/ 207 h 249"/>
                  <a:gd name="T8" fmla="*/ 211 w 232"/>
                  <a:gd name="T9" fmla="*/ 205 h 249"/>
                  <a:gd name="T10" fmla="*/ 185 w 232"/>
                  <a:gd name="T11" fmla="*/ 181 h 249"/>
                  <a:gd name="T12" fmla="*/ 174 w 232"/>
                  <a:gd name="T13" fmla="*/ 180 h 249"/>
                  <a:gd name="T14" fmla="*/ 160 w 232"/>
                  <a:gd name="T15" fmla="*/ 162 h 249"/>
                  <a:gd name="T16" fmla="*/ 158 w 232"/>
                  <a:gd name="T17" fmla="*/ 37 h 249"/>
                  <a:gd name="T18" fmla="*/ 144 w 232"/>
                  <a:gd name="T19" fmla="*/ 24 h 249"/>
                  <a:gd name="T20" fmla="*/ 106 w 232"/>
                  <a:gd name="T21" fmla="*/ 23 h 249"/>
                  <a:gd name="T22" fmla="*/ 97 w 232"/>
                  <a:gd name="T23" fmla="*/ 14 h 249"/>
                  <a:gd name="T24" fmla="*/ 80 w 232"/>
                  <a:gd name="T25" fmla="*/ 0 h 249"/>
                  <a:gd name="T26" fmla="*/ 59 w 232"/>
                  <a:gd name="T27" fmla="*/ 1 h 249"/>
                  <a:gd name="T28" fmla="*/ 42 w 232"/>
                  <a:gd name="T29" fmla="*/ 15 h 249"/>
                  <a:gd name="T30" fmla="*/ 36 w 232"/>
                  <a:gd name="T31" fmla="*/ 18 h 249"/>
                  <a:gd name="T32" fmla="*/ 34 w 232"/>
                  <a:gd name="T33" fmla="*/ 29 h 249"/>
                  <a:gd name="T34" fmla="*/ 13 w 232"/>
                  <a:gd name="T35" fmla="*/ 50 h 249"/>
                  <a:gd name="T36" fmla="*/ 14 w 232"/>
                  <a:gd name="T37" fmla="*/ 59 h 249"/>
                  <a:gd name="T38" fmla="*/ 38 w 232"/>
                  <a:gd name="T39" fmla="*/ 85 h 249"/>
                  <a:gd name="T40" fmla="*/ 36 w 232"/>
                  <a:gd name="T41" fmla="*/ 92 h 249"/>
                  <a:gd name="T42" fmla="*/ 25 w 232"/>
                  <a:gd name="T43" fmla="*/ 90 h 249"/>
                  <a:gd name="T44" fmla="*/ 21 w 232"/>
                  <a:gd name="T45" fmla="*/ 88 h 249"/>
                  <a:gd name="T46" fmla="*/ 2 w 232"/>
                  <a:gd name="T47" fmla="*/ 89 h 249"/>
                  <a:gd name="T48" fmla="*/ 0 w 232"/>
                  <a:gd name="T49" fmla="*/ 95 h 249"/>
                  <a:gd name="T50" fmla="*/ 1 w 232"/>
                  <a:gd name="T51" fmla="*/ 104 h 249"/>
                  <a:gd name="T52" fmla="*/ 15 w 232"/>
                  <a:gd name="T53" fmla="*/ 115 h 249"/>
                  <a:gd name="T54" fmla="*/ 37 w 232"/>
                  <a:gd name="T55" fmla="*/ 117 h 249"/>
                  <a:gd name="T56" fmla="*/ 43 w 232"/>
                  <a:gd name="T57" fmla="*/ 125 h 249"/>
                  <a:gd name="T58" fmla="*/ 41 w 232"/>
                  <a:gd name="T59" fmla="*/ 136 h 249"/>
                  <a:gd name="T60" fmla="*/ 26 w 232"/>
                  <a:gd name="T61" fmla="*/ 137 h 249"/>
                  <a:gd name="T62" fmla="*/ 13 w 232"/>
                  <a:gd name="T63" fmla="*/ 152 h 249"/>
                  <a:gd name="T64" fmla="*/ 16 w 232"/>
                  <a:gd name="T65" fmla="*/ 173 h 249"/>
                  <a:gd name="T66" fmla="*/ 27 w 232"/>
                  <a:gd name="T67" fmla="*/ 175 h 249"/>
                  <a:gd name="T68" fmla="*/ 42 w 232"/>
                  <a:gd name="T69" fmla="*/ 188 h 249"/>
                  <a:gd name="T70" fmla="*/ 61 w 232"/>
                  <a:gd name="T71" fmla="*/ 190 h 249"/>
                  <a:gd name="T72" fmla="*/ 59 w 232"/>
                  <a:gd name="T73" fmla="*/ 197 h 249"/>
                  <a:gd name="T74" fmla="*/ 40 w 232"/>
                  <a:gd name="T75" fmla="*/ 214 h 249"/>
                  <a:gd name="T76" fmla="*/ 20 w 232"/>
                  <a:gd name="T77" fmla="*/ 216 h 249"/>
                  <a:gd name="T78" fmla="*/ 15 w 232"/>
                  <a:gd name="T79" fmla="*/ 229 h 249"/>
                  <a:gd name="T80" fmla="*/ 51 w 232"/>
                  <a:gd name="T81" fmla="*/ 228 h 249"/>
                  <a:gd name="T82" fmla="*/ 73 w 232"/>
                  <a:gd name="T83" fmla="*/ 209 h 249"/>
                  <a:gd name="T84" fmla="*/ 85 w 232"/>
                  <a:gd name="T85" fmla="*/ 207 h 249"/>
                  <a:gd name="T86" fmla="*/ 112 w 232"/>
                  <a:gd name="T87" fmla="*/ 178 h 249"/>
                  <a:gd name="T88" fmla="*/ 115 w 232"/>
                  <a:gd name="T89" fmla="*/ 163 h 249"/>
                  <a:gd name="T90" fmla="*/ 126 w 232"/>
                  <a:gd name="T91" fmla="*/ 165 h 249"/>
                  <a:gd name="T92" fmla="*/ 137 w 232"/>
                  <a:gd name="T93" fmla="*/ 174 h 249"/>
                  <a:gd name="T94" fmla="*/ 155 w 232"/>
                  <a:gd name="T95" fmla="*/ 175 h 249"/>
                  <a:gd name="T96" fmla="*/ 174 w 232"/>
                  <a:gd name="T97" fmla="*/ 192 h 249"/>
                  <a:gd name="T98" fmla="*/ 184 w 232"/>
                  <a:gd name="T99" fmla="*/ 194 h 249"/>
                  <a:gd name="T100" fmla="*/ 210 w 232"/>
                  <a:gd name="T101" fmla="*/ 221 h 249"/>
                  <a:gd name="T102" fmla="*/ 218 w 232"/>
                  <a:gd name="T103" fmla="*/ 236 h 249"/>
                  <a:gd name="T104" fmla="*/ 232 w 232"/>
                  <a:gd name="T105" fmla="*/ 249 h 249"/>
                  <a:gd name="T106" fmla="*/ 219 w 232"/>
                  <a:gd name="T107" fmla="*/ 23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2" h="249">
                    <a:moveTo>
                      <a:pt x="219" y="235"/>
                    </a:moveTo>
                    <a:cubicBezTo>
                      <a:pt x="218" y="234"/>
                      <a:pt x="217" y="233"/>
                      <a:pt x="217" y="231"/>
                    </a:cubicBezTo>
                    <a:cubicBezTo>
                      <a:pt x="217" y="223"/>
                      <a:pt x="217" y="223"/>
                      <a:pt x="217" y="223"/>
                    </a:cubicBezTo>
                    <a:cubicBezTo>
                      <a:pt x="217" y="222"/>
                      <a:pt x="218" y="220"/>
                      <a:pt x="219" y="219"/>
                    </a:cubicBezTo>
                    <a:cubicBezTo>
                      <a:pt x="222" y="216"/>
                      <a:pt x="222" y="216"/>
                      <a:pt x="222" y="216"/>
                    </a:cubicBezTo>
                    <a:cubicBezTo>
                      <a:pt x="223" y="215"/>
                      <a:pt x="224" y="213"/>
                      <a:pt x="224" y="212"/>
                    </a:cubicBezTo>
                    <a:cubicBezTo>
                      <a:pt x="224" y="209"/>
                      <a:pt x="224" y="209"/>
                      <a:pt x="224" y="209"/>
                    </a:cubicBezTo>
                    <a:cubicBezTo>
                      <a:pt x="224" y="208"/>
                      <a:pt x="223" y="207"/>
                      <a:pt x="221" y="207"/>
                    </a:cubicBezTo>
                    <a:cubicBezTo>
                      <a:pt x="215" y="207"/>
                      <a:pt x="215" y="207"/>
                      <a:pt x="215" y="207"/>
                    </a:cubicBezTo>
                    <a:cubicBezTo>
                      <a:pt x="214" y="207"/>
                      <a:pt x="212" y="206"/>
                      <a:pt x="211" y="205"/>
                    </a:cubicBezTo>
                    <a:cubicBezTo>
                      <a:pt x="189" y="183"/>
                      <a:pt x="189" y="183"/>
                      <a:pt x="189" y="183"/>
                    </a:cubicBezTo>
                    <a:cubicBezTo>
                      <a:pt x="188" y="182"/>
                      <a:pt x="186" y="181"/>
                      <a:pt x="185" y="181"/>
                    </a:cubicBezTo>
                    <a:cubicBezTo>
                      <a:pt x="178" y="181"/>
                      <a:pt x="178" y="181"/>
                      <a:pt x="178" y="181"/>
                    </a:cubicBezTo>
                    <a:cubicBezTo>
                      <a:pt x="176" y="181"/>
                      <a:pt x="175" y="180"/>
                      <a:pt x="174" y="180"/>
                    </a:cubicBezTo>
                    <a:cubicBezTo>
                      <a:pt x="161" y="166"/>
                      <a:pt x="161" y="166"/>
                      <a:pt x="161" y="166"/>
                    </a:cubicBezTo>
                    <a:cubicBezTo>
                      <a:pt x="161" y="165"/>
                      <a:pt x="160" y="164"/>
                      <a:pt x="160" y="162"/>
                    </a:cubicBezTo>
                    <a:cubicBezTo>
                      <a:pt x="160" y="41"/>
                      <a:pt x="160" y="41"/>
                      <a:pt x="160" y="41"/>
                    </a:cubicBezTo>
                    <a:cubicBezTo>
                      <a:pt x="160" y="40"/>
                      <a:pt x="159" y="38"/>
                      <a:pt x="158" y="37"/>
                    </a:cubicBezTo>
                    <a:cubicBezTo>
                      <a:pt x="148" y="26"/>
                      <a:pt x="148" y="26"/>
                      <a:pt x="148" y="26"/>
                    </a:cubicBezTo>
                    <a:cubicBezTo>
                      <a:pt x="147" y="25"/>
                      <a:pt x="145" y="24"/>
                      <a:pt x="144" y="24"/>
                    </a:cubicBezTo>
                    <a:cubicBezTo>
                      <a:pt x="110" y="24"/>
                      <a:pt x="110" y="24"/>
                      <a:pt x="110" y="24"/>
                    </a:cubicBezTo>
                    <a:cubicBezTo>
                      <a:pt x="108" y="24"/>
                      <a:pt x="107" y="24"/>
                      <a:pt x="106" y="23"/>
                    </a:cubicBezTo>
                    <a:cubicBezTo>
                      <a:pt x="100" y="18"/>
                      <a:pt x="100" y="18"/>
                      <a:pt x="100" y="18"/>
                    </a:cubicBezTo>
                    <a:cubicBezTo>
                      <a:pt x="100" y="17"/>
                      <a:pt x="98" y="15"/>
                      <a:pt x="97" y="14"/>
                    </a:cubicBezTo>
                    <a:cubicBezTo>
                      <a:pt x="84" y="1"/>
                      <a:pt x="84" y="1"/>
                      <a:pt x="84" y="1"/>
                    </a:cubicBezTo>
                    <a:cubicBezTo>
                      <a:pt x="83" y="0"/>
                      <a:pt x="81" y="0"/>
                      <a:pt x="80" y="0"/>
                    </a:cubicBezTo>
                    <a:cubicBezTo>
                      <a:pt x="62" y="0"/>
                      <a:pt x="62" y="0"/>
                      <a:pt x="62" y="0"/>
                    </a:cubicBezTo>
                    <a:cubicBezTo>
                      <a:pt x="61" y="0"/>
                      <a:pt x="59" y="0"/>
                      <a:pt x="59" y="1"/>
                    </a:cubicBezTo>
                    <a:cubicBezTo>
                      <a:pt x="46" y="14"/>
                      <a:pt x="46" y="14"/>
                      <a:pt x="46" y="14"/>
                    </a:cubicBezTo>
                    <a:cubicBezTo>
                      <a:pt x="45" y="15"/>
                      <a:pt x="43" y="15"/>
                      <a:pt x="42" y="15"/>
                    </a:cubicBezTo>
                    <a:cubicBezTo>
                      <a:pt x="38" y="15"/>
                      <a:pt x="38" y="15"/>
                      <a:pt x="38" y="15"/>
                    </a:cubicBezTo>
                    <a:cubicBezTo>
                      <a:pt x="37" y="15"/>
                      <a:pt x="36" y="16"/>
                      <a:pt x="36" y="18"/>
                    </a:cubicBezTo>
                    <a:cubicBezTo>
                      <a:pt x="36" y="25"/>
                      <a:pt x="36" y="25"/>
                      <a:pt x="36" y="25"/>
                    </a:cubicBezTo>
                    <a:cubicBezTo>
                      <a:pt x="36" y="26"/>
                      <a:pt x="35" y="28"/>
                      <a:pt x="34" y="29"/>
                    </a:cubicBezTo>
                    <a:cubicBezTo>
                      <a:pt x="14" y="46"/>
                      <a:pt x="14" y="46"/>
                      <a:pt x="14" y="46"/>
                    </a:cubicBezTo>
                    <a:cubicBezTo>
                      <a:pt x="13" y="47"/>
                      <a:pt x="13" y="49"/>
                      <a:pt x="13" y="50"/>
                    </a:cubicBezTo>
                    <a:cubicBezTo>
                      <a:pt x="13" y="55"/>
                      <a:pt x="13" y="55"/>
                      <a:pt x="13" y="55"/>
                    </a:cubicBezTo>
                    <a:cubicBezTo>
                      <a:pt x="13" y="56"/>
                      <a:pt x="13" y="58"/>
                      <a:pt x="14" y="59"/>
                    </a:cubicBezTo>
                    <a:cubicBezTo>
                      <a:pt x="37" y="81"/>
                      <a:pt x="37" y="81"/>
                      <a:pt x="37" y="81"/>
                    </a:cubicBezTo>
                    <a:cubicBezTo>
                      <a:pt x="38" y="82"/>
                      <a:pt x="38" y="84"/>
                      <a:pt x="38" y="85"/>
                    </a:cubicBezTo>
                    <a:cubicBezTo>
                      <a:pt x="38" y="89"/>
                      <a:pt x="38" y="89"/>
                      <a:pt x="38" y="89"/>
                    </a:cubicBezTo>
                    <a:cubicBezTo>
                      <a:pt x="38" y="91"/>
                      <a:pt x="37" y="92"/>
                      <a:pt x="36" y="92"/>
                    </a:cubicBezTo>
                    <a:cubicBezTo>
                      <a:pt x="29" y="92"/>
                      <a:pt x="29" y="92"/>
                      <a:pt x="29" y="92"/>
                    </a:cubicBezTo>
                    <a:cubicBezTo>
                      <a:pt x="28" y="92"/>
                      <a:pt x="26" y="91"/>
                      <a:pt x="25" y="90"/>
                    </a:cubicBezTo>
                    <a:cubicBezTo>
                      <a:pt x="25" y="89"/>
                      <a:pt x="25" y="89"/>
                      <a:pt x="25" y="89"/>
                    </a:cubicBezTo>
                    <a:cubicBezTo>
                      <a:pt x="24" y="89"/>
                      <a:pt x="22" y="88"/>
                      <a:pt x="21" y="88"/>
                    </a:cubicBezTo>
                    <a:cubicBezTo>
                      <a:pt x="6" y="88"/>
                      <a:pt x="6" y="88"/>
                      <a:pt x="6" y="88"/>
                    </a:cubicBezTo>
                    <a:cubicBezTo>
                      <a:pt x="5" y="88"/>
                      <a:pt x="3" y="89"/>
                      <a:pt x="2" y="89"/>
                    </a:cubicBezTo>
                    <a:cubicBezTo>
                      <a:pt x="1" y="91"/>
                      <a:pt x="1" y="91"/>
                      <a:pt x="1" y="91"/>
                    </a:cubicBezTo>
                    <a:cubicBezTo>
                      <a:pt x="0" y="92"/>
                      <a:pt x="0" y="93"/>
                      <a:pt x="0" y="95"/>
                    </a:cubicBezTo>
                    <a:cubicBezTo>
                      <a:pt x="0" y="100"/>
                      <a:pt x="0" y="100"/>
                      <a:pt x="0" y="100"/>
                    </a:cubicBezTo>
                    <a:cubicBezTo>
                      <a:pt x="0" y="101"/>
                      <a:pt x="0" y="103"/>
                      <a:pt x="1" y="104"/>
                    </a:cubicBezTo>
                    <a:cubicBezTo>
                      <a:pt x="11" y="113"/>
                      <a:pt x="11" y="113"/>
                      <a:pt x="11" y="113"/>
                    </a:cubicBezTo>
                    <a:cubicBezTo>
                      <a:pt x="12" y="114"/>
                      <a:pt x="14" y="115"/>
                      <a:pt x="15" y="115"/>
                    </a:cubicBezTo>
                    <a:cubicBezTo>
                      <a:pt x="33" y="115"/>
                      <a:pt x="33" y="115"/>
                      <a:pt x="33" y="115"/>
                    </a:cubicBezTo>
                    <a:cubicBezTo>
                      <a:pt x="34" y="115"/>
                      <a:pt x="36" y="116"/>
                      <a:pt x="37" y="117"/>
                    </a:cubicBezTo>
                    <a:cubicBezTo>
                      <a:pt x="42" y="121"/>
                      <a:pt x="42" y="121"/>
                      <a:pt x="42" y="121"/>
                    </a:cubicBezTo>
                    <a:cubicBezTo>
                      <a:pt x="42" y="122"/>
                      <a:pt x="43" y="124"/>
                      <a:pt x="43" y="125"/>
                    </a:cubicBezTo>
                    <a:cubicBezTo>
                      <a:pt x="43" y="133"/>
                      <a:pt x="43" y="133"/>
                      <a:pt x="43" y="133"/>
                    </a:cubicBezTo>
                    <a:cubicBezTo>
                      <a:pt x="43" y="135"/>
                      <a:pt x="42" y="136"/>
                      <a:pt x="41" y="136"/>
                    </a:cubicBezTo>
                    <a:cubicBezTo>
                      <a:pt x="30" y="136"/>
                      <a:pt x="30" y="136"/>
                      <a:pt x="30" y="136"/>
                    </a:cubicBezTo>
                    <a:cubicBezTo>
                      <a:pt x="29" y="136"/>
                      <a:pt x="27" y="136"/>
                      <a:pt x="26" y="137"/>
                    </a:cubicBezTo>
                    <a:cubicBezTo>
                      <a:pt x="15" y="148"/>
                      <a:pt x="15" y="148"/>
                      <a:pt x="15" y="148"/>
                    </a:cubicBezTo>
                    <a:cubicBezTo>
                      <a:pt x="14" y="149"/>
                      <a:pt x="13" y="151"/>
                      <a:pt x="13" y="152"/>
                    </a:cubicBezTo>
                    <a:cubicBezTo>
                      <a:pt x="13" y="171"/>
                      <a:pt x="13" y="171"/>
                      <a:pt x="13" y="171"/>
                    </a:cubicBezTo>
                    <a:cubicBezTo>
                      <a:pt x="13" y="172"/>
                      <a:pt x="14" y="173"/>
                      <a:pt x="16" y="173"/>
                    </a:cubicBezTo>
                    <a:cubicBezTo>
                      <a:pt x="23" y="173"/>
                      <a:pt x="23" y="173"/>
                      <a:pt x="23" y="173"/>
                    </a:cubicBezTo>
                    <a:cubicBezTo>
                      <a:pt x="24" y="173"/>
                      <a:pt x="26" y="174"/>
                      <a:pt x="27" y="175"/>
                    </a:cubicBezTo>
                    <a:cubicBezTo>
                      <a:pt x="38" y="186"/>
                      <a:pt x="38" y="186"/>
                      <a:pt x="38" y="186"/>
                    </a:cubicBezTo>
                    <a:cubicBezTo>
                      <a:pt x="39" y="187"/>
                      <a:pt x="41" y="188"/>
                      <a:pt x="42" y="188"/>
                    </a:cubicBezTo>
                    <a:cubicBezTo>
                      <a:pt x="59" y="188"/>
                      <a:pt x="59" y="188"/>
                      <a:pt x="59" y="188"/>
                    </a:cubicBezTo>
                    <a:cubicBezTo>
                      <a:pt x="60" y="188"/>
                      <a:pt x="61" y="189"/>
                      <a:pt x="61" y="190"/>
                    </a:cubicBezTo>
                    <a:cubicBezTo>
                      <a:pt x="61" y="193"/>
                      <a:pt x="61" y="193"/>
                      <a:pt x="61" y="193"/>
                    </a:cubicBezTo>
                    <a:cubicBezTo>
                      <a:pt x="61" y="195"/>
                      <a:pt x="60" y="196"/>
                      <a:pt x="59" y="197"/>
                    </a:cubicBezTo>
                    <a:cubicBezTo>
                      <a:pt x="44" y="213"/>
                      <a:pt x="44" y="213"/>
                      <a:pt x="44" y="213"/>
                    </a:cubicBezTo>
                    <a:cubicBezTo>
                      <a:pt x="43" y="214"/>
                      <a:pt x="41" y="214"/>
                      <a:pt x="40" y="214"/>
                    </a:cubicBezTo>
                    <a:cubicBezTo>
                      <a:pt x="24" y="214"/>
                      <a:pt x="24" y="214"/>
                      <a:pt x="24" y="214"/>
                    </a:cubicBezTo>
                    <a:cubicBezTo>
                      <a:pt x="22" y="214"/>
                      <a:pt x="21" y="215"/>
                      <a:pt x="20" y="216"/>
                    </a:cubicBezTo>
                    <a:cubicBezTo>
                      <a:pt x="14" y="227"/>
                      <a:pt x="14" y="227"/>
                      <a:pt x="14" y="227"/>
                    </a:cubicBezTo>
                    <a:cubicBezTo>
                      <a:pt x="13" y="228"/>
                      <a:pt x="14" y="229"/>
                      <a:pt x="15" y="229"/>
                    </a:cubicBezTo>
                    <a:cubicBezTo>
                      <a:pt x="47" y="229"/>
                      <a:pt x="47" y="229"/>
                      <a:pt x="47" y="229"/>
                    </a:cubicBezTo>
                    <a:cubicBezTo>
                      <a:pt x="49" y="229"/>
                      <a:pt x="50" y="229"/>
                      <a:pt x="51" y="228"/>
                    </a:cubicBezTo>
                    <a:cubicBezTo>
                      <a:pt x="69" y="210"/>
                      <a:pt x="69" y="210"/>
                      <a:pt x="69" y="210"/>
                    </a:cubicBezTo>
                    <a:cubicBezTo>
                      <a:pt x="70" y="209"/>
                      <a:pt x="71" y="209"/>
                      <a:pt x="73" y="209"/>
                    </a:cubicBezTo>
                    <a:cubicBezTo>
                      <a:pt x="82" y="209"/>
                      <a:pt x="82" y="209"/>
                      <a:pt x="82" y="209"/>
                    </a:cubicBezTo>
                    <a:cubicBezTo>
                      <a:pt x="83" y="209"/>
                      <a:pt x="85" y="208"/>
                      <a:pt x="85" y="207"/>
                    </a:cubicBezTo>
                    <a:cubicBezTo>
                      <a:pt x="111" y="182"/>
                      <a:pt x="111" y="182"/>
                      <a:pt x="111" y="182"/>
                    </a:cubicBezTo>
                    <a:cubicBezTo>
                      <a:pt x="112" y="181"/>
                      <a:pt x="112" y="179"/>
                      <a:pt x="112" y="178"/>
                    </a:cubicBezTo>
                    <a:cubicBezTo>
                      <a:pt x="112" y="165"/>
                      <a:pt x="112" y="165"/>
                      <a:pt x="112" y="165"/>
                    </a:cubicBezTo>
                    <a:cubicBezTo>
                      <a:pt x="112" y="164"/>
                      <a:pt x="113" y="163"/>
                      <a:pt x="115" y="163"/>
                    </a:cubicBezTo>
                    <a:cubicBezTo>
                      <a:pt x="122" y="163"/>
                      <a:pt x="122" y="163"/>
                      <a:pt x="122" y="163"/>
                    </a:cubicBezTo>
                    <a:cubicBezTo>
                      <a:pt x="123" y="163"/>
                      <a:pt x="125" y="164"/>
                      <a:pt x="126" y="165"/>
                    </a:cubicBezTo>
                    <a:cubicBezTo>
                      <a:pt x="133" y="172"/>
                      <a:pt x="133" y="172"/>
                      <a:pt x="133" y="172"/>
                    </a:cubicBezTo>
                    <a:cubicBezTo>
                      <a:pt x="134" y="173"/>
                      <a:pt x="136" y="174"/>
                      <a:pt x="137" y="174"/>
                    </a:cubicBezTo>
                    <a:cubicBezTo>
                      <a:pt x="151" y="174"/>
                      <a:pt x="151" y="174"/>
                      <a:pt x="151" y="174"/>
                    </a:cubicBezTo>
                    <a:cubicBezTo>
                      <a:pt x="152" y="174"/>
                      <a:pt x="154" y="174"/>
                      <a:pt x="155" y="175"/>
                    </a:cubicBezTo>
                    <a:cubicBezTo>
                      <a:pt x="170" y="191"/>
                      <a:pt x="170" y="191"/>
                      <a:pt x="170" y="191"/>
                    </a:cubicBezTo>
                    <a:cubicBezTo>
                      <a:pt x="171" y="192"/>
                      <a:pt x="173" y="192"/>
                      <a:pt x="174" y="192"/>
                    </a:cubicBezTo>
                    <a:cubicBezTo>
                      <a:pt x="180" y="192"/>
                      <a:pt x="180" y="192"/>
                      <a:pt x="180" y="192"/>
                    </a:cubicBezTo>
                    <a:cubicBezTo>
                      <a:pt x="182" y="192"/>
                      <a:pt x="183" y="193"/>
                      <a:pt x="184" y="194"/>
                    </a:cubicBezTo>
                    <a:cubicBezTo>
                      <a:pt x="207" y="217"/>
                      <a:pt x="207" y="217"/>
                      <a:pt x="207" y="217"/>
                    </a:cubicBezTo>
                    <a:cubicBezTo>
                      <a:pt x="208" y="218"/>
                      <a:pt x="209" y="219"/>
                      <a:pt x="210" y="221"/>
                    </a:cubicBezTo>
                    <a:cubicBezTo>
                      <a:pt x="216" y="232"/>
                      <a:pt x="216" y="232"/>
                      <a:pt x="216" y="232"/>
                    </a:cubicBezTo>
                    <a:cubicBezTo>
                      <a:pt x="216" y="233"/>
                      <a:pt x="217" y="235"/>
                      <a:pt x="218" y="236"/>
                    </a:cubicBezTo>
                    <a:cubicBezTo>
                      <a:pt x="230" y="248"/>
                      <a:pt x="230" y="248"/>
                      <a:pt x="230" y="248"/>
                    </a:cubicBezTo>
                    <a:cubicBezTo>
                      <a:pt x="231" y="249"/>
                      <a:pt x="231" y="249"/>
                      <a:pt x="232" y="249"/>
                    </a:cubicBezTo>
                    <a:cubicBezTo>
                      <a:pt x="232" y="249"/>
                      <a:pt x="231" y="248"/>
                      <a:pt x="230" y="247"/>
                    </a:cubicBezTo>
                    <a:lnTo>
                      <a:pt x="219" y="235"/>
                    </a:lnTo>
                    <a:close/>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52" name="Freeform 213"/>
              <p:cNvSpPr>
                <a:spLocks/>
              </p:cNvSpPr>
              <p:nvPr/>
            </p:nvSpPr>
            <p:spPr bwMode="auto">
              <a:xfrm>
                <a:off x="200" y="1548"/>
                <a:ext cx="374" cy="402"/>
              </a:xfrm>
              <a:custGeom>
                <a:avLst/>
                <a:gdLst>
                  <a:gd name="T0" fmla="*/ 217 w 232"/>
                  <a:gd name="T1" fmla="*/ 231 h 249"/>
                  <a:gd name="T2" fmla="*/ 219 w 232"/>
                  <a:gd name="T3" fmla="*/ 219 h 249"/>
                  <a:gd name="T4" fmla="*/ 224 w 232"/>
                  <a:gd name="T5" fmla="*/ 212 h 249"/>
                  <a:gd name="T6" fmla="*/ 221 w 232"/>
                  <a:gd name="T7" fmla="*/ 207 h 249"/>
                  <a:gd name="T8" fmla="*/ 211 w 232"/>
                  <a:gd name="T9" fmla="*/ 205 h 249"/>
                  <a:gd name="T10" fmla="*/ 185 w 232"/>
                  <a:gd name="T11" fmla="*/ 181 h 249"/>
                  <a:gd name="T12" fmla="*/ 174 w 232"/>
                  <a:gd name="T13" fmla="*/ 180 h 249"/>
                  <a:gd name="T14" fmla="*/ 160 w 232"/>
                  <a:gd name="T15" fmla="*/ 162 h 249"/>
                  <a:gd name="T16" fmla="*/ 158 w 232"/>
                  <a:gd name="T17" fmla="*/ 37 h 249"/>
                  <a:gd name="T18" fmla="*/ 144 w 232"/>
                  <a:gd name="T19" fmla="*/ 24 h 249"/>
                  <a:gd name="T20" fmla="*/ 106 w 232"/>
                  <a:gd name="T21" fmla="*/ 23 h 249"/>
                  <a:gd name="T22" fmla="*/ 97 w 232"/>
                  <a:gd name="T23" fmla="*/ 14 h 249"/>
                  <a:gd name="T24" fmla="*/ 80 w 232"/>
                  <a:gd name="T25" fmla="*/ 0 h 249"/>
                  <a:gd name="T26" fmla="*/ 59 w 232"/>
                  <a:gd name="T27" fmla="*/ 1 h 249"/>
                  <a:gd name="T28" fmla="*/ 42 w 232"/>
                  <a:gd name="T29" fmla="*/ 15 h 249"/>
                  <a:gd name="T30" fmla="*/ 36 w 232"/>
                  <a:gd name="T31" fmla="*/ 18 h 249"/>
                  <a:gd name="T32" fmla="*/ 34 w 232"/>
                  <a:gd name="T33" fmla="*/ 29 h 249"/>
                  <a:gd name="T34" fmla="*/ 13 w 232"/>
                  <a:gd name="T35" fmla="*/ 50 h 249"/>
                  <a:gd name="T36" fmla="*/ 14 w 232"/>
                  <a:gd name="T37" fmla="*/ 59 h 249"/>
                  <a:gd name="T38" fmla="*/ 38 w 232"/>
                  <a:gd name="T39" fmla="*/ 85 h 249"/>
                  <a:gd name="T40" fmla="*/ 36 w 232"/>
                  <a:gd name="T41" fmla="*/ 92 h 249"/>
                  <a:gd name="T42" fmla="*/ 25 w 232"/>
                  <a:gd name="T43" fmla="*/ 90 h 249"/>
                  <a:gd name="T44" fmla="*/ 21 w 232"/>
                  <a:gd name="T45" fmla="*/ 88 h 249"/>
                  <a:gd name="T46" fmla="*/ 2 w 232"/>
                  <a:gd name="T47" fmla="*/ 89 h 249"/>
                  <a:gd name="T48" fmla="*/ 0 w 232"/>
                  <a:gd name="T49" fmla="*/ 95 h 249"/>
                  <a:gd name="T50" fmla="*/ 1 w 232"/>
                  <a:gd name="T51" fmla="*/ 104 h 249"/>
                  <a:gd name="T52" fmla="*/ 15 w 232"/>
                  <a:gd name="T53" fmla="*/ 115 h 249"/>
                  <a:gd name="T54" fmla="*/ 37 w 232"/>
                  <a:gd name="T55" fmla="*/ 117 h 249"/>
                  <a:gd name="T56" fmla="*/ 43 w 232"/>
                  <a:gd name="T57" fmla="*/ 125 h 249"/>
                  <a:gd name="T58" fmla="*/ 41 w 232"/>
                  <a:gd name="T59" fmla="*/ 136 h 249"/>
                  <a:gd name="T60" fmla="*/ 26 w 232"/>
                  <a:gd name="T61" fmla="*/ 137 h 249"/>
                  <a:gd name="T62" fmla="*/ 13 w 232"/>
                  <a:gd name="T63" fmla="*/ 152 h 249"/>
                  <a:gd name="T64" fmla="*/ 16 w 232"/>
                  <a:gd name="T65" fmla="*/ 173 h 249"/>
                  <a:gd name="T66" fmla="*/ 27 w 232"/>
                  <a:gd name="T67" fmla="*/ 175 h 249"/>
                  <a:gd name="T68" fmla="*/ 42 w 232"/>
                  <a:gd name="T69" fmla="*/ 188 h 249"/>
                  <a:gd name="T70" fmla="*/ 61 w 232"/>
                  <a:gd name="T71" fmla="*/ 190 h 249"/>
                  <a:gd name="T72" fmla="*/ 59 w 232"/>
                  <a:gd name="T73" fmla="*/ 197 h 249"/>
                  <a:gd name="T74" fmla="*/ 40 w 232"/>
                  <a:gd name="T75" fmla="*/ 214 h 249"/>
                  <a:gd name="T76" fmla="*/ 20 w 232"/>
                  <a:gd name="T77" fmla="*/ 216 h 249"/>
                  <a:gd name="T78" fmla="*/ 15 w 232"/>
                  <a:gd name="T79" fmla="*/ 229 h 249"/>
                  <a:gd name="T80" fmla="*/ 51 w 232"/>
                  <a:gd name="T81" fmla="*/ 228 h 249"/>
                  <a:gd name="T82" fmla="*/ 73 w 232"/>
                  <a:gd name="T83" fmla="*/ 209 h 249"/>
                  <a:gd name="T84" fmla="*/ 85 w 232"/>
                  <a:gd name="T85" fmla="*/ 207 h 249"/>
                  <a:gd name="T86" fmla="*/ 112 w 232"/>
                  <a:gd name="T87" fmla="*/ 178 h 249"/>
                  <a:gd name="T88" fmla="*/ 115 w 232"/>
                  <a:gd name="T89" fmla="*/ 163 h 249"/>
                  <a:gd name="T90" fmla="*/ 126 w 232"/>
                  <a:gd name="T91" fmla="*/ 165 h 249"/>
                  <a:gd name="T92" fmla="*/ 137 w 232"/>
                  <a:gd name="T93" fmla="*/ 174 h 249"/>
                  <a:gd name="T94" fmla="*/ 155 w 232"/>
                  <a:gd name="T95" fmla="*/ 175 h 249"/>
                  <a:gd name="T96" fmla="*/ 174 w 232"/>
                  <a:gd name="T97" fmla="*/ 192 h 249"/>
                  <a:gd name="T98" fmla="*/ 184 w 232"/>
                  <a:gd name="T99" fmla="*/ 194 h 249"/>
                  <a:gd name="T100" fmla="*/ 210 w 232"/>
                  <a:gd name="T101" fmla="*/ 221 h 249"/>
                  <a:gd name="T102" fmla="*/ 218 w 232"/>
                  <a:gd name="T103" fmla="*/ 236 h 249"/>
                  <a:gd name="T104" fmla="*/ 232 w 232"/>
                  <a:gd name="T105" fmla="*/ 249 h 249"/>
                  <a:gd name="T106" fmla="*/ 219 w 232"/>
                  <a:gd name="T107" fmla="*/ 23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2" h="249">
                    <a:moveTo>
                      <a:pt x="219" y="235"/>
                    </a:moveTo>
                    <a:cubicBezTo>
                      <a:pt x="218" y="234"/>
                      <a:pt x="217" y="233"/>
                      <a:pt x="217" y="231"/>
                    </a:cubicBezTo>
                    <a:cubicBezTo>
                      <a:pt x="217" y="223"/>
                      <a:pt x="217" y="223"/>
                      <a:pt x="217" y="223"/>
                    </a:cubicBezTo>
                    <a:cubicBezTo>
                      <a:pt x="217" y="222"/>
                      <a:pt x="218" y="220"/>
                      <a:pt x="219" y="219"/>
                    </a:cubicBezTo>
                    <a:cubicBezTo>
                      <a:pt x="222" y="216"/>
                      <a:pt x="222" y="216"/>
                      <a:pt x="222" y="216"/>
                    </a:cubicBezTo>
                    <a:cubicBezTo>
                      <a:pt x="223" y="215"/>
                      <a:pt x="224" y="213"/>
                      <a:pt x="224" y="212"/>
                    </a:cubicBezTo>
                    <a:cubicBezTo>
                      <a:pt x="224" y="209"/>
                      <a:pt x="224" y="209"/>
                      <a:pt x="224" y="209"/>
                    </a:cubicBezTo>
                    <a:cubicBezTo>
                      <a:pt x="224" y="208"/>
                      <a:pt x="223" y="207"/>
                      <a:pt x="221" y="207"/>
                    </a:cubicBezTo>
                    <a:cubicBezTo>
                      <a:pt x="215" y="207"/>
                      <a:pt x="215" y="207"/>
                      <a:pt x="215" y="207"/>
                    </a:cubicBezTo>
                    <a:cubicBezTo>
                      <a:pt x="214" y="207"/>
                      <a:pt x="212" y="206"/>
                      <a:pt x="211" y="205"/>
                    </a:cubicBezTo>
                    <a:cubicBezTo>
                      <a:pt x="189" y="183"/>
                      <a:pt x="189" y="183"/>
                      <a:pt x="189" y="183"/>
                    </a:cubicBezTo>
                    <a:cubicBezTo>
                      <a:pt x="188" y="182"/>
                      <a:pt x="186" y="181"/>
                      <a:pt x="185" y="181"/>
                    </a:cubicBezTo>
                    <a:cubicBezTo>
                      <a:pt x="178" y="181"/>
                      <a:pt x="178" y="181"/>
                      <a:pt x="178" y="181"/>
                    </a:cubicBezTo>
                    <a:cubicBezTo>
                      <a:pt x="176" y="181"/>
                      <a:pt x="175" y="180"/>
                      <a:pt x="174" y="180"/>
                    </a:cubicBezTo>
                    <a:cubicBezTo>
                      <a:pt x="161" y="166"/>
                      <a:pt x="161" y="166"/>
                      <a:pt x="161" y="166"/>
                    </a:cubicBezTo>
                    <a:cubicBezTo>
                      <a:pt x="161" y="165"/>
                      <a:pt x="160" y="164"/>
                      <a:pt x="160" y="162"/>
                    </a:cubicBezTo>
                    <a:cubicBezTo>
                      <a:pt x="160" y="41"/>
                      <a:pt x="160" y="41"/>
                      <a:pt x="160" y="41"/>
                    </a:cubicBezTo>
                    <a:cubicBezTo>
                      <a:pt x="160" y="40"/>
                      <a:pt x="159" y="38"/>
                      <a:pt x="158" y="37"/>
                    </a:cubicBezTo>
                    <a:cubicBezTo>
                      <a:pt x="148" y="26"/>
                      <a:pt x="148" y="26"/>
                      <a:pt x="148" y="26"/>
                    </a:cubicBezTo>
                    <a:cubicBezTo>
                      <a:pt x="147" y="25"/>
                      <a:pt x="145" y="24"/>
                      <a:pt x="144" y="24"/>
                    </a:cubicBezTo>
                    <a:cubicBezTo>
                      <a:pt x="110" y="24"/>
                      <a:pt x="110" y="24"/>
                      <a:pt x="110" y="24"/>
                    </a:cubicBezTo>
                    <a:cubicBezTo>
                      <a:pt x="108" y="24"/>
                      <a:pt x="107" y="24"/>
                      <a:pt x="106" y="23"/>
                    </a:cubicBezTo>
                    <a:cubicBezTo>
                      <a:pt x="100" y="18"/>
                      <a:pt x="100" y="18"/>
                      <a:pt x="100" y="18"/>
                    </a:cubicBezTo>
                    <a:cubicBezTo>
                      <a:pt x="100" y="17"/>
                      <a:pt x="98" y="15"/>
                      <a:pt x="97" y="14"/>
                    </a:cubicBezTo>
                    <a:cubicBezTo>
                      <a:pt x="84" y="1"/>
                      <a:pt x="84" y="1"/>
                      <a:pt x="84" y="1"/>
                    </a:cubicBezTo>
                    <a:cubicBezTo>
                      <a:pt x="83" y="0"/>
                      <a:pt x="81" y="0"/>
                      <a:pt x="80" y="0"/>
                    </a:cubicBezTo>
                    <a:cubicBezTo>
                      <a:pt x="62" y="0"/>
                      <a:pt x="62" y="0"/>
                      <a:pt x="62" y="0"/>
                    </a:cubicBezTo>
                    <a:cubicBezTo>
                      <a:pt x="61" y="0"/>
                      <a:pt x="59" y="0"/>
                      <a:pt x="59" y="1"/>
                    </a:cubicBezTo>
                    <a:cubicBezTo>
                      <a:pt x="46" y="14"/>
                      <a:pt x="46" y="14"/>
                      <a:pt x="46" y="14"/>
                    </a:cubicBezTo>
                    <a:cubicBezTo>
                      <a:pt x="45" y="15"/>
                      <a:pt x="43" y="15"/>
                      <a:pt x="42" y="15"/>
                    </a:cubicBezTo>
                    <a:cubicBezTo>
                      <a:pt x="38" y="15"/>
                      <a:pt x="38" y="15"/>
                      <a:pt x="38" y="15"/>
                    </a:cubicBezTo>
                    <a:cubicBezTo>
                      <a:pt x="37" y="15"/>
                      <a:pt x="36" y="16"/>
                      <a:pt x="36" y="18"/>
                    </a:cubicBezTo>
                    <a:cubicBezTo>
                      <a:pt x="36" y="25"/>
                      <a:pt x="36" y="25"/>
                      <a:pt x="36" y="25"/>
                    </a:cubicBezTo>
                    <a:cubicBezTo>
                      <a:pt x="36" y="26"/>
                      <a:pt x="35" y="28"/>
                      <a:pt x="34" y="29"/>
                    </a:cubicBezTo>
                    <a:cubicBezTo>
                      <a:pt x="14" y="46"/>
                      <a:pt x="14" y="46"/>
                      <a:pt x="14" y="46"/>
                    </a:cubicBezTo>
                    <a:cubicBezTo>
                      <a:pt x="13" y="47"/>
                      <a:pt x="13" y="49"/>
                      <a:pt x="13" y="50"/>
                    </a:cubicBezTo>
                    <a:cubicBezTo>
                      <a:pt x="13" y="55"/>
                      <a:pt x="13" y="55"/>
                      <a:pt x="13" y="55"/>
                    </a:cubicBezTo>
                    <a:cubicBezTo>
                      <a:pt x="13" y="56"/>
                      <a:pt x="13" y="58"/>
                      <a:pt x="14" y="59"/>
                    </a:cubicBezTo>
                    <a:cubicBezTo>
                      <a:pt x="37" y="81"/>
                      <a:pt x="37" y="81"/>
                      <a:pt x="37" y="81"/>
                    </a:cubicBezTo>
                    <a:cubicBezTo>
                      <a:pt x="38" y="82"/>
                      <a:pt x="38" y="84"/>
                      <a:pt x="38" y="85"/>
                    </a:cubicBezTo>
                    <a:cubicBezTo>
                      <a:pt x="38" y="89"/>
                      <a:pt x="38" y="89"/>
                      <a:pt x="38" y="89"/>
                    </a:cubicBezTo>
                    <a:cubicBezTo>
                      <a:pt x="38" y="91"/>
                      <a:pt x="37" y="92"/>
                      <a:pt x="36" y="92"/>
                    </a:cubicBezTo>
                    <a:cubicBezTo>
                      <a:pt x="29" y="92"/>
                      <a:pt x="29" y="92"/>
                      <a:pt x="29" y="92"/>
                    </a:cubicBezTo>
                    <a:cubicBezTo>
                      <a:pt x="28" y="92"/>
                      <a:pt x="26" y="91"/>
                      <a:pt x="25" y="90"/>
                    </a:cubicBezTo>
                    <a:cubicBezTo>
                      <a:pt x="25" y="89"/>
                      <a:pt x="25" y="89"/>
                      <a:pt x="25" y="89"/>
                    </a:cubicBezTo>
                    <a:cubicBezTo>
                      <a:pt x="24" y="89"/>
                      <a:pt x="22" y="88"/>
                      <a:pt x="21" y="88"/>
                    </a:cubicBezTo>
                    <a:cubicBezTo>
                      <a:pt x="6" y="88"/>
                      <a:pt x="6" y="88"/>
                      <a:pt x="6" y="88"/>
                    </a:cubicBezTo>
                    <a:cubicBezTo>
                      <a:pt x="5" y="88"/>
                      <a:pt x="3" y="89"/>
                      <a:pt x="2" y="89"/>
                    </a:cubicBezTo>
                    <a:cubicBezTo>
                      <a:pt x="1" y="91"/>
                      <a:pt x="1" y="91"/>
                      <a:pt x="1" y="91"/>
                    </a:cubicBezTo>
                    <a:cubicBezTo>
                      <a:pt x="0" y="92"/>
                      <a:pt x="0" y="93"/>
                      <a:pt x="0" y="95"/>
                    </a:cubicBezTo>
                    <a:cubicBezTo>
                      <a:pt x="0" y="100"/>
                      <a:pt x="0" y="100"/>
                      <a:pt x="0" y="100"/>
                    </a:cubicBezTo>
                    <a:cubicBezTo>
                      <a:pt x="0" y="101"/>
                      <a:pt x="0" y="103"/>
                      <a:pt x="1" y="104"/>
                    </a:cubicBezTo>
                    <a:cubicBezTo>
                      <a:pt x="11" y="113"/>
                      <a:pt x="11" y="113"/>
                      <a:pt x="11" y="113"/>
                    </a:cubicBezTo>
                    <a:cubicBezTo>
                      <a:pt x="12" y="114"/>
                      <a:pt x="14" y="115"/>
                      <a:pt x="15" y="115"/>
                    </a:cubicBezTo>
                    <a:cubicBezTo>
                      <a:pt x="33" y="115"/>
                      <a:pt x="33" y="115"/>
                      <a:pt x="33" y="115"/>
                    </a:cubicBezTo>
                    <a:cubicBezTo>
                      <a:pt x="34" y="115"/>
                      <a:pt x="36" y="116"/>
                      <a:pt x="37" y="117"/>
                    </a:cubicBezTo>
                    <a:cubicBezTo>
                      <a:pt x="42" y="121"/>
                      <a:pt x="42" y="121"/>
                      <a:pt x="42" y="121"/>
                    </a:cubicBezTo>
                    <a:cubicBezTo>
                      <a:pt x="42" y="122"/>
                      <a:pt x="43" y="124"/>
                      <a:pt x="43" y="125"/>
                    </a:cubicBezTo>
                    <a:cubicBezTo>
                      <a:pt x="43" y="133"/>
                      <a:pt x="43" y="133"/>
                      <a:pt x="43" y="133"/>
                    </a:cubicBezTo>
                    <a:cubicBezTo>
                      <a:pt x="43" y="135"/>
                      <a:pt x="42" y="136"/>
                      <a:pt x="41" y="136"/>
                    </a:cubicBezTo>
                    <a:cubicBezTo>
                      <a:pt x="30" y="136"/>
                      <a:pt x="30" y="136"/>
                      <a:pt x="30" y="136"/>
                    </a:cubicBezTo>
                    <a:cubicBezTo>
                      <a:pt x="29" y="136"/>
                      <a:pt x="27" y="136"/>
                      <a:pt x="26" y="137"/>
                    </a:cubicBezTo>
                    <a:cubicBezTo>
                      <a:pt x="15" y="148"/>
                      <a:pt x="15" y="148"/>
                      <a:pt x="15" y="148"/>
                    </a:cubicBezTo>
                    <a:cubicBezTo>
                      <a:pt x="14" y="149"/>
                      <a:pt x="13" y="151"/>
                      <a:pt x="13" y="152"/>
                    </a:cubicBezTo>
                    <a:cubicBezTo>
                      <a:pt x="13" y="171"/>
                      <a:pt x="13" y="171"/>
                      <a:pt x="13" y="171"/>
                    </a:cubicBezTo>
                    <a:cubicBezTo>
                      <a:pt x="13" y="172"/>
                      <a:pt x="14" y="173"/>
                      <a:pt x="16" y="173"/>
                    </a:cubicBezTo>
                    <a:cubicBezTo>
                      <a:pt x="23" y="173"/>
                      <a:pt x="23" y="173"/>
                      <a:pt x="23" y="173"/>
                    </a:cubicBezTo>
                    <a:cubicBezTo>
                      <a:pt x="24" y="173"/>
                      <a:pt x="26" y="174"/>
                      <a:pt x="27" y="175"/>
                    </a:cubicBezTo>
                    <a:cubicBezTo>
                      <a:pt x="38" y="186"/>
                      <a:pt x="38" y="186"/>
                      <a:pt x="38" y="186"/>
                    </a:cubicBezTo>
                    <a:cubicBezTo>
                      <a:pt x="39" y="187"/>
                      <a:pt x="41" y="188"/>
                      <a:pt x="42" y="188"/>
                    </a:cubicBezTo>
                    <a:cubicBezTo>
                      <a:pt x="59" y="188"/>
                      <a:pt x="59" y="188"/>
                      <a:pt x="59" y="188"/>
                    </a:cubicBezTo>
                    <a:cubicBezTo>
                      <a:pt x="60" y="188"/>
                      <a:pt x="61" y="189"/>
                      <a:pt x="61" y="190"/>
                    </a:cubicBezTo>
                    <a:cubicBezTo>
                      <a:pt x="61" y="193"/>
                      <a:pt x="61" y="193"/>
                      <a:pt x="61" y="193"/>
                    </a:cubicBezTo>
                    <a:cubicBezTo>
                      <a:pt x="61" y="195"/>
                      <a:pt x="60" y="196"/>
                      <a:pt x="59" y="197"/>
                    </a:cubicBezTo>
                    <a:cubicBezTo>
                      <a:pt x="44" y="213"/>
                      <a:pt x="44" y="213"/>
                      <a:pt x="44" y="213"/>
                    </a:cubicBezTo>
                    <a:cubicBezTo>
                      <a:pt x="43" y="214"/>
                      <a:pt x="41" y="214"/>
                      <a:pt x="40" y="214"/>
                    </a:cubicBezTo>
                    <a:cubicBezTo>
                      <a:pt x="24" y="214"/>
                      <a:pt x="24" y="214"/>
                      <a:pt x="24" y="214"/>
                    </a:cubicBezTo>
                    <a:cubicBezTo>
                      <a:pt x="22" y="214"/>
                      <a:pt x="21" y="215"/>
                      <a:pt x="20" y="216"/>
                    </a:cubicBezTo>
                    <a:cubicBezTo>
                      <a:pt x="14" y="227"/>
                      <a:pt x="14" y="227"/>
                      <a:pt x="14" y="227"/>
                    </a:cubicBezTo>
                    <a:cubicBezTo>
                      <a:pt x="13" y="228"/>
                      <a:pt x="14" y="229"/>
                      <a:pt x="15" y="229"/>
                    </a:cubicBezTo>
                    <a:cubicBezTo>
                      <a:pt x="47" y="229"/>
                      <a:pt x="47" y="229"/>
                      <a:pt x="47" y="229"/>
                    </a:cubicBezTo>
                    <a:cubicBezTo>
                      <a:pt x="49" y="229"/>
                      <a:pt x="50" y="229"/>
                      <a:pt x="51" y="228"/>
                    </a:cubicBezTo>
                    <a:cubicBezTo>
                      <a:pt x="69" y="210"/>
                      <a:pt x="69" y="210"/>
                      <a:pt x="69" y="210"/>
                    </a:cubicBezTo>
                    <a:cubicBezTo>
                      <a:pt x="70" y="209"/>
                      <a:pt x="71" y="209"/>
                      <a:pt x="73" y="209"/>
                    </a:cubicBezTo>
                    <a:cubicBezTo>
                      <a:pt x="82" y="209"/>
                      <a:pt x="82" y="209"/>
                      <a:pt x="82" y="209"/>
                    </a:cubicBezTo>
                    <a:cubicBezTo>
                      <a:pt x="83" y="209"/>
                      <a:pt x="85" y="208"/>
                      <a:pt x="85" y="207"/>
                    </a:cubicBezTo>
                    <a:cubicBezTo>
                      <a:pt x="111" y="182"/>
                      <a:pt x="111" y="182"/>
                      <a:pt x="111" y="182"/>
                    </a:cubicBezTo>
                    <a:cubicBezTo>
                      <a:pt x="112" y="181"/>
                      <a:pt x="112" y="179"/>
                      <a:pt x="112" y="178"/>
                    </a:cubicBezTo>
                    <a:cubicBezTo>
                      <a:pt x="112" y="165"/>
                      <a:pt x="112" y="165"/>
                      <a:pt x="112" y="165"/>
                    </a:cubicBezTo>
                    <a:cubicBezTo>
                      <a:pt x="112" y="164"/>
                      <a:pt x="113" y="163"/>
                      <a:pt x="115" y="163"/>
                    </a:cubicBezTo>
                    <a:cubicBezTo>
                      <a:pt x="122" y="163"/>
                      <a:pt x="122" y="163"/>
                      <a:pt x="122" y="163"/>
                    </a:cubicBezTo>
                    <a:cubicBezTo>
                      <a:pt x="123" y="163"/>
                      <a:pt x="125" y="164"/>
                      <a:pt x="126" y="165"/>
                    </a:cubicBezTo>
                    <a:cubicBezTo>
                      <a:pt x="133" y="172"/>
                      <a:pt x="133" y="172"/>
                      <a:pt x="133" y="172"/>
                    </a:cubicBezTo>
                    <a:cubicBezTo>
                      <a:pt x="134" y="173"/>
                      <a:pt x="136" y="174"/>
                      <a:pt x="137" y="174"/>
                    </a:cubicBezTo>
                    <a:cubicBezTo>
                      <a:pt x="151" y="174"/>
                      <a:pt x="151" y="174"/>
                      <a:pt x="151" y="174"/>
                    </a:cubicBezTo>
                    <a:cubicBezTo>
                      <a:pt x="152" y="174"/>
                      <a:pt x="154" y="174"/>
                      <a:pt x="155" y="175"/>
                    </a:cubicBezTo>
                    <a:cubicBezTo>
                      <a:pt x="170" y="191"/>
                      <a:pt x="170" y="191"/>
                      <a:pt x="170" y="191"/>
                    </a:cubicBezTo>
                    <a:cubicBezTo>
                      <a:pt x="171" y="192"/>
                      <a:pt x="173" y="192"/>
                      <a:pt x="174" y="192"/>
                    </a:cubicBezTo>
                    <a:cubicBezTo>
                      <a:pt x="180" y="192"/>
                      <a:pt x="180" y="192"/>
                      <a:pt x="180" y="192"/>
                    </a:cubicBezTo>
                    <a:cubicBezTo>
                      <a:pt x="182" y="192"/>
                      <a:pt x="183" y="193"/>
                      <a:pt x="184" y="194"/>
                    </a:cubicBezTo>
                    <a:cubicBezTo>
                      <a:pt x="207" y="217"/>
                      <a:pt x="207" y="217"/>
                      <a:pt x="207" y="217"/>
                    </a:cubicBezTo>
                    <a:cubicBezTo>
                      <a:pt x="208" y="218"/>
                      <a:pt x="209" y="219"/>
                      <a:pt x="210" y="221"/>
                    </a:cubicBezTo>
                    <a:cubicBezTo>
                      <a:pt x="216" y="232"/>
                      <a:pt x="216" y="232"/>
                      <a:pt x="216" y="232"/>
                    </a:cubicBezTo>
                    <a:cubicBezTo>
                      <a:pt x="216" y="233"/>
                      <a:pt x="217" y="235"/>
                      <a:pt x="218" y="236"/>
                    </a:cubicBezTo>
                    <a:cubicBezTo>
                      <a:pt x="230" y="248"/>
                      <a:pt x="230" y="248"/>
                      <a:pt x="230" y="248"/>
                    </a:cubicBezTo>
                    <a:cubicBezTo>
                      <a:pt x="231" y="249"/>
                      <a:pt x="231" y="249"/>
                      <a:pt x="232" y="249"/>
                    </a:cubicBezTo>
                    <a:cubicBezTo>
                      <a:pt x="232" y="249"/>
                      <a:pt x="231" y="248"/>
                      <a:pt x="230" y="247"/>
                    </a:cubicBezTo>
                    <a:lnTo>
                      <a:pt x="219" y="235"/>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53" name="Freeform 214"/>
              <p:cNvSpPr>
                <a:spLocks/>
              </p:cNvSpPr>
              <p:nvPr/>
            </p:nvSpPr>
            <p:spPr bwMode="auto">
              <a:xfrm>
                <a:off x="1095" y="1022"/>
                <a:ext cx="553" cy="796"/>
              </a:xfrm>
              <a:custGeom>
                <a:avLst/>
                <a:gdLst>
                  <a:gd name="T0" fmla="*/ 24 w 343"/>
                  <a:gd name="T1" fmla="*/ 237 h 493"/>
                  <a:gd name="T2" fmla="*/ 22 w 343"/>
                  <a:gd name="T3" fmla="*/ 234 h 493"/>
                  <a:gd name="T4" fmla="*/ 22 w 343"/>
                  <a:gd name="T5" fmla="*/ 208 h 493"/>
                  <a:gd name="T6" fmla="*/ 20 w 343"/>
                  <a:gd name="T7" fmla="*/ 205 h 493"/>
                  <a:gd name="T8" fmla="*/ 1 w 343"/>
                  <a:gd name="T9" fmla="*/ 185 h 493"/>
                  <a:gd name="T10" fmla="*/ 0 w 343"/>
                  <a:gd name="T11" fmla="*/ 181 h 493"/>
                  <a:gd name="T12" fmla="*/ 0 w 343"/>
                  <a:gd name="T13" fmla="*/ 172 h 493"/>
                  <a:gd name="T14" fmla="*/ 1 w 343"/>
                  <a:gd name="T15" fmla="*/ 168 h 493"/>
                  <a:gd name="T16" fmla="*/ 35 w 343"/>
                  <a:gd name="T17" fmla="*/ 134 h 493"/>
                  <a:gd name="T18" fmla="*/ 37 w 343"/>
                  <a:gd name="T19" fmla="*/ 131 h 493"/>
                  <a:gd name="T20" fmla="*/ 37 w 343"/>
                  <a:gd name="T21" fmla="*/ 105 h 493"/>
                  <a:gd name="T22" fmla="*/ 38 w 343"/>
                  <a:gd name="T23" fmla="*/ 101 h 493"/>
                  <a:gd name="T24" fmla="*/ 138 w 343"/>
                  <a:gd name="T25" fmla="*/ 1 h 493"/>
                  <a:gd name="T26" fmla="*/ 142 w 343"/>
                  <a:gd name="T27" fmla="*/ 0 h 493"/>
                  <a:gd name="T28" fmla="*/ 239 w 343"/>
                  <a:gd name="T29" fmla="*/ 0 h 493"/>
                  <a:gd name="T30" fmla="*/ 243 w 343"/>
                  <a:gd name="T31" fmla="*/ 1 h 493"/>
                  <a:gd name="T32" fmla="*/ 304 w 343"/>
                  <a:gd name="T33" fmla="*/ 63 h 493"/>
                  <a:gd name="T34" fmla="*/ 308 w 343"/>
                  <a:gd name="T35" fmla="*/ 64 h 493"/>
                  <a:gd name="T36" fmla="*/ 324 w 343"/>
                  <a:gd name="T37" fmla="*/ 64 h 493"/>
                  <a:gd name="T38" fmla="*/ 328 w 343"/>
                  <a:gd name="T39" fmla="*/ 66 h 493"/>
                  <a:gd name="T40" fmla="*/ 342 w 343"/>
                  <a:gd name="T41" fmla="*/ 80 h 493"/>
                  <a:gd name="T42" fmla="*/ 342 w 343"/>
                  <a:gd name="T43" fmla="*/ 83 h 493"/>
                  <a:gd name="T44" fmla="*/ 314 w 343"/>
                  <a:gd name="T45" fmla="*/ 111 h 493"/>
                  <a:gd name="T46" fmla="*/ 311 w 343"/>
                  <a:gd name="T47" fmla="*/ 114 h 493"/>
                  <a:gd name="T48" fmla="*/ 289 w 343"/>
                  <a:gd name="T49" fmla="*/ 136 h 493"/>
                  <a:gd name="T50" fmla="*/ 287 w 343"/>
                  <a:gd name="T51" fmla="*/ 140 h 493"/>
                  <a:gd name="T52" fmla="*/ 287 w 343"/>
                  <a:gd name="T53" fmla="*/ 180 h 493"/>
                  <a:gd name="T54" fmla="*/ 289 w 343"/>
                  <a:gd name="T55" fmla="*/ 184 h 493"/>
                  <a:gd name="T56" fmla="*/ 302 w 343"/>
                  <a:gd name="T57" fmla="*/ 197 h 493"/>
                  <a:gd name="T58" fmla="*/ 304 w 343"/>
                  <a:gd name="T59" fmla="*/ 201 h 493"/>
                  <a:gd name="T60" fmla="*/ 304 w 343"/>
                  <a:gd name="T61" fmla="*/ 283 h 493"/>
                  <a:gd name="T62" fmla="*/ 302 w 343"/>
                  <a:gd name="T63" fmla="*/ 287 h 493"/>
                  <a:gd name="T64" fmla="*/ 282 w 343"/>
                  <a:gd name="T65" fmla="*/ 307 h 493"/>
                  <a:gd name="T66" fmla="*/ 280 w 343"/>
                  <a:gd name="T67" fmla="*/ 311 h 493"/>
                  <a:gd name="T68" fmla="*/ 280 w 343"/>
                  <a:gd name="T69" fmla="*/ 349 h 493"/>
                  <a:gd name="T70" fmla="*/ 279 w 343"/>
                  <a:gd name="T71" fmla="*/ 353 h 493"/>
                  <a:gd name="T72" fmla="*/ 248 w 343"/>
                  <a:gd name="T73" fmla="*/ 384 h 493"/>
                  <a:gd name="T74" fmla="*/ 244 w 343"/>
                  <a:gd name="T75" fmla="*/ 386 h 493"/>
                  <a:gd name="T76" fmla="*/ 219 w 343"/>
                  <a:gd name="T77" fmla="*/ 386 h 493"/>
                  <a:gd name="T78" fmla="*/ 216 w 343"/>
                  <a:gd name="T79" fmla="*/ 387 h 493"/>
                  <a:gd name="T80" fmla="*/ 180 w 343"/>
                  <a:gd name="T81" fmla="*/ 423 h 493"/>
                  <a:gd name="T82" fmla="*/ 178 w 343"/>
                  <a:gd name="T83" fmla="*/ 427 h 493"/>
                  <a:gd name="T84" fmla="*/ 178 w 343"/>
                  <a:gd name="T85" fmla="*/ 491 h 493"/>
                  <a:gd name="T86" fmla="*/ 176 w 343"/>
                  <a:gd name="T87" fmla="*/ 493 h 493"/>
                  <a:gd name="T88" fmla="*/ 150 w 343"/>
                  <a:gd name="T89" fmla="*/ 493 h 493"/>
                  <a:gd name="T90" fmla="*/ 147 w 343"/>
                  <a:gd name="T91" fmla="*/ 491 h 493"/>
                  <a:gd name="T92" fmla="*/ 112 w 343"/>
                  <a:gd name="T93" fmla="*/ 457 h 493"/>
                  <a:gd name="T94" fmla="*/ 110 w 343"/>
                  <a:gd name="T95" fmla="*/ 453 h 493"/>
                  <a:gd name="T96" fmla="*/ 110 w 343"/>
                  <a:gd name="T97" fmla="*/ 392 h 493"/>
                  <a:gd name="T98" fmla="*/ 112 w 343"/>
                  <a:gd name="T99" fmla="*/ 388 h 493"/>
                  <a:gd name="T100" fmla="*/ 121 w 343"/>
                  <a:gd name="T101" fmla="*/ 378 h 493"/>
                  <a:gd name="T102" fmla="*/ 123 w 343"/>
                  <a:gd name="T103" fmla="*/ 374 h 493"/>
                  <a:gd name="T104" fmla="*/ 123 w 343"/>
                  <a:gd name="T105" fmla="*/ 338 h 493"/>
                  <a:gd name="T106" fmla="*/ 121 w 343"/>
                  <a:gd name="T107" fmla="*/ 334 h 493"/>
                  <a:gd name="T108" fmla="*/ 92 w 343"/>
                  <a:gd name="T109" fmla="*/ 305 h 493"/>
                  <a:gd name="T110" fmla="*/ 90 w 343"/>
                  <a:gd name="T111" fmla="*/ 301 h 493"/>
                  <a:gd name="T112" fmla="*/ 90 w 343"/>
                  <a:gd name="T113" fmla="*/ 269 h 493"/>
                  <a:gd name="T114" fmla="*/ 89 w 343"/>
                  <a:gd name="T115" fmla="*/ 265 h 493"/>
                  <a:gd name="T116" fmla="*/ 62 w 343"/>
                  <a:gd name="T117" fmla="*/ 238 h 493"/>
                  <a:gd name="T118" fmla="*/ 58 w 343"/>
                  <a:gd name="T119" fmla="*/ 237 h 493"/>
                  <a:gd name="T120" fmla="*/ 24 w 343"/>
                  <a:gd name="T121" fmla="*/ 237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3" h="493">
                    <a:moveTo>
                      <a:pt x="24" y="237"/>
                    </a:moveTo>
                    <a:cubicBezTo>
                      <a:pt x="23" y="237"/>
                      <a:pt x="22" y="236"/>
                      <a:pt x="22" y="234"/>
                    </a:cubicBezTo>
                    <a:cubicBezTo>
                      <a:pt x="22" y="208"/>
                      <a:pt x="22" y="208"/>
                      <a:pt x="22" y="208"/>
                    </a:cubicBezTo>
                    <a:cubicBezTo>
                      <a:pt x="22" y="207"/>
                      <a:pt x="21" y="205"/>
                      <a:pt x="20" y="205"/>
                    </a:cubicBezTo>
                    <a:cubicBezTo>
                      <a:pt x="1" y="185"/>
                      <a:pt x="1" y="185"/>
                      <a:pt x="1" y="185"/>
                    </a:cubicBezTo>
                    <a:cubicBezTo>
                      <a:pt x="0" y="184"/>
                      <a:pt x="0" y="183"/>
                      <a:pt x="0" y="181"/>
                    </a:cubicBezTo>
                    <a:cubicBezTo>
                      <a:pt x="0" y="172"/>
                      <a:pt x="0" y="172"/>
                      <a:pt x="0" y="172"/>
                    </a:cubicBezTo>
                    <a:cubicBezTo>
                      <a:pt x="0" y="171"/>
                      <a:pt x="0" y="169"/>
                      <a:pt x="1" y="168"/>
                    </a:cubicBezTo>
                    <a:cubicBezTo>
                      <a:pt x="35" y="134"/>
                      <a:pt x="35" y="134"/>
                      <a:pt x="35" y="134"/>
                    </a:cubicBezTo>
                    <a:cubicBezTo>
                      <a:pt x="36" y="134"/>
                      <a:pt x="37" y="132"/>
                      <a:pt x="37" y="131"/>
                    </a:cubicBezTo>
                    <a:cubicBezTo>
                      <a:pt x="37" y="105"/>
                      <a:pt x="37" y="105"/>
                      <a:pt x="37" y="105"/>
                    </a:cubicBezTo>
                    <a:cubicBezTo>
                      <a:pt x="37" y="104"/>
                      <a:pt x="37" y="102"/>
                      <a:pt x="38" y="101"/>
                    </a:cubicBezTo>
                    <a:cubicBezTo>
                      <a:pt x="138" y="1"/>
                      <a:pt x="138" y="1"/>
                      <a:pt x="138" y="1"/>
                    </a:cubicBezTo>
                    <a:cubicBezTo>
                      <a:pt x="139" y="1"/>
                      <a:pt x="140" y="0"/>
                      <a:pt x="142" y="0"/>
                    </a:cubicBezTo>
                    <a:cubicBezTo>
                      <a:pt x="239" y="0"/>
                      <a:pt x="239" y="0"/>
                      <a:pt x="239" y="0"/>
                    </a:cubicBezTo>
                    <a:cubicBezTo>
                      <a:pt x="240" y="0"/>
                      <a:pt x="242" y="1"/>
                      <a:pt x="243" y="1"/>
                    </a:cubicBezTo>
                    <a:cubicBezTo>
                      <a:pt x="304" y="63"/>
                      <a:pt x="304" y="63"/>
                      <a:pt x="304" y="63"/>
                    </a:cubicBezTo>
                    <a:cubicBezTo>
                      <a:pt x="305" y="63"/>
                      <a:pt x="307" y="64"/>
                      <a:pt x="308" y="64"/>
                    </a:cubicBezTo>
                    <a:cubicBezTo>
                      <a:pt x="324" y="64"/>
                      <a:pt x="324" y="64"/>
                      <a:pt x="324" y="64"/>
                    </a:cubicBezTo>
                    <a:cubicBezTo>
                      <a:pt x="325" y="64"/>
                      <a:pt x="327" y="65"/>
                      <a:pt x="328" y="66"/>
                    </a:cubicBezTo>
                    <a:cubicBezTo>
                      <a:pt x="342" y="80"/>
                      <a:pt x="342" y="80"/>
                      <a:pt x="342" y="80"/>
                    </a:cubicBezTo>
                    <a:cubicBezTo>
                      <a:pt x="343" y="81"/>
                      <a:pt x="343" y="82"/>
                      <a:pt x="342" y="83"/>
                    </a:cubicBezTo>
                    <a:cubicBezTo>
                      <a:pt x="314" y="111"/>
                      <a:pt x="314" y="111"/>
                      <a:pt x="314" y="111"/>
                    </a:cubicBezTo>
                    <a:cubicBezTo>
                      <a:pt x="313" y="112"/>
                      <a:pt x="312" y="113"/>
                      <a:pt x="311" y="114"/>
                    </a:cubicBezTo>
                    <a:cubicBezTo>
                      <a:pt x="289" y="136"/>
                      <a:pt x="289" y="136"/>
                      <a:pt x="289" y="136"/>
                    </a:cubicBezTo>
                    <a:cubicBezTo>
                      <a:pt x="288" y="137"/>
                      <a:pt x="287" y="139"/>
                      <a:pt x="287" y="140"/>
                    </a:cubicBezTo>
                    <a:cubicBezTo>
                      <a:pt x="287" y="180"/>
                      <a:pt x="287" y="180"/>
                      <a:pt x="287" y="180"/>
                    </a:cubicBezTo>
                    <a:cubicBezTo>
                      <a:pt x="287" y="181"/>
                      <a:pt x="288" y="183"/>
                      <a:pt x="289" y="184"/>
                    </a:cubicBezTo>
                    <a:cubicBezTo>
                      <a:pt x="302" y="197"/>
                      <a:pt x="302" y="197"/>
                      <a:pt x="302" y="197"/>
                    </a:cubicBezTo>
                    <a:cubicBezTo>
                      <a:pt x="303" y="198"/>
                      <a:pt x="304" y="200"/>
                      <a:pt x="304" y="201"/>
                    </a:cubicBezTo>
                    <a:cubicBezTo>
                      <a:pt x="304" y="283"/>
                      <a:pt x="304" y="283"/>
                      <a:pt x="304" y="283"/>
                    </a:cubicBezTo>
                    <a:cubicBezTo>
                      <a:pt x="304" y="285"/>
                      <a:pt x="303" y="286"/>
                      <a:pt x="302" y="287"/>
                    </a:cubicBezTo>
                    <a:cubicBezTo>
                      <a:pt x="282" y="307"/>
                      <a:pt x="282" y="307"/>
                      <a:pt x="282" y="307"/>
                    </a:cubicBezTo>
                    <a:cubicBezTo>
                      <a:pt x="281" y="308"/>
                      <a:pt x="280" y="310"/>
                      <a:pt x="280" y="311"/>
                    </a:cubicBezTo>
                    <a:cubicBezTo>
                      <a:pt x="280" y="349"/>
                      <a:pt x="280" y="349"/>
                      <a:pt x="280" y="349"/>
                    </a:cubicBezTo>
                    <a:cubicBezTo>
                      <a:pt x="280" y="350"/>
                      <a:pt x="280" y="352"/>
                      <a:pt x="279" y="353"/>
                    </a:cubicBezTo>
                    <a:cubicBezTo>
                      <a:pt x="248" y="384"/>
                      <a:pt x="248" y="384"/>
                      <a:pt x="248" y="384"/>
                    </a:cubicBezTo>
                    <a:cubicBezTo>
                      <a:pt x="247" y="385"/>
                      <a:pt x="245" y="386"/>
                      <a:pt x="244" y="386"/>
                    </a:cubicBezTo>
                    <a:cubicBezTo>
                      <a:pt x="219" y="386"/>
                      <a:pt x="219" y="386"/>
                      <a:pt x="219" y="386"/>
                    </a:cubicBezTo>
                    <a:cubicBezTo>
                      <a:pt x="218" y="386"/>
                      <a:pt x="216" y="386"/>
                      <a:pt x="216" y="387"/>
                    </a:cubicBezTo>
                    <a:cubicBezTo>
                      <a:pt x="180" y="423"/>
                      <a:pt x="180" y="423"/>
                      <a:pt x="180" y="423"/>
                    </a:cubicBezTo>
                    <a:cubicBezTo>
                      <a:pt x="179" y="424"/>
                      <a:pt x="178" y="426"/>
                      <a:pt x="178" y="427"/>
                    </a:cubicBezTo>
                    <a:cubicBezTo>
                      <a:pt x="178" y="491"/>
                      <a:pt x="178" y="491"/>
                      <a:pt x="178" y="491"/>
                    </a:cubicBezTo>
                    <a:cubicBezTo>
                      <a:pt x="178" y="492"/>
                      <a:pt x="177" y="493"/>
                      <a:pt x="176" y="493"/>
                    </a:cubicBezTo>
                    <a:cubicBezTo>
                      <a:pt x="150" y="493"/>
                      <a:pt x="150" y="493"/>
                      <a:pt x="150" y="493"/>
                    </a:cubicBezTo>
                    <a:cubicBezTo>
                      <a:pt x="149" y="493"/>
                      <a:pt x="147" y="492"/>
                      <a:pt x="147" y="491"/>
                    </a:cubicBezTo>
                    <a:cubicBezTo>
                      <a:pt x="112" y="457"/>
                      <a:pt x="112" y="457"/>
                      <a:pt x="112" y="457"/>
                    </a:cubicBezTo>
                    <a:cubicBezTo>
                      <a:pt x="111" y="456"/>
                      <a:pt x="110" y="454"/>
                      <a:pt x="110" y="453"/>
                    </a:cubicBezTo>
                    <a:cubicBezTo>
                      <a:pt x="110" y="392"/>
                      <a:pt x="110" y="392"/>
                      <a:pt x="110" y="392"/>
                    </a:cubicBezTo>
                    <a:cubicBezTo>
                      <a:pt x="110" y="390"/>
                      <a:pt x="111" y="389"/>
                      <a:pt x="112" y="388"/>
                    </a:cubicBezTo>
                    <a:cubicBezTo>
                      <a:pt x="121" y="378"/>
                      <a:pt x="121" y="378"/>
                      <a:pt x="121" y="378"/>
                    </a:cubicBezTo>
                    <a:cubicBezTo>
                      <a:pt x="122" y="377"/>
                      <a:pt x="123" y="376"/>
                      <a:pt x="123" y="374"/>
                    </a:cubicBezTo>
                    <a:cubicBezTo>
                      <a:pt x="123" y="338"/>
                      <a:pt x="123" y="338"/>
                      <a:pt x="123" y="338"/>
                    </a:cubicBezTo>
                    <a:cubicBezTo>
                      <a:pt x="123" y="337"/>
                      <a:pt x="122" y="335"/>
                      <a:pt x="121" y="334"/>
                    </a:cubicBezTo>
                    <a:cubicBezTo>
                      <a:pt x="92" y="305"/>
                      <a:pt x="92" y="305"/>
                      <a:pt x="92" y="305"/>
                    </a:cubicBezTo>
                    <a:cubicBezTo>
                      <a:pt x="91" y="304"/>
                      <a:pt x="90" y="302"/>
                      <a:pt x="90" y="301"/>
                    </a:cubicBezTo>
                    <a:cubicBezTo>
                      <a:pt x="90" y="269"/>
                      <a:pt x="90" y="269"/>
                      <a:pt x="90" y="269"/>
                    </a:cubicBezTo>
                    <a:cubicBezTo>
                      <a:pt x="90" y="268"/>
                      <a:pt x="90" y="266"/>
                      <a:pt x="89" y="265"/>
                    </a:cubicBezTo>
                    <a:cubicBezTo>
                      <a:pt x="62" y="238"/>
                      <a:pt x="62" y="238"/>
                      <a:pt x="62" y="238"/>
                    </a:cubicBezTo>
                    <a:cubicBezTo>
                      <a:pt x="61" y="237"/>
                      <a:pt x="59" y="237"/>
                      <a:pt x="58" y="237"/>
                    </a:cubicBezTo>
                    <a:lnTo>
                      <a:pt x="24" y="237"/>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54" name="Freeform 215"/>
              <p:cNvSpPr>
                <a:spLocks/>
              </p:cNvSpPr>
              <p:nvPr/>
            </p:nvSpPr>
            <p:spPr bwMode="auto">
              <a:xfrm>
                <a:off x="1453" y="1708"/>
                <a:ext cx="99" cy="82"/>
              </a:xfrm>
              <a:custGeom>
                <a:avLst/>
                <a:gdLst>
                  <a:gd name="T0" fmla="*/ 0 w 99"/>
                  <a:gd name="T1" fmla="*/ 0 h 82"/>
                  <a:gd name="T2" fmla="*/ 73 w 99"/>
                  <a:gd name="T3" fmla="*/ 0 h 82"/>
                  <a:gd name="T4" fmla="*/ 99 w 99"/>
                  <a:gd name="T5" fmla="*/ 28 h 82"/>
                  <a:gd name="T6" fmla="*/ 99 w 99"/>
                  <a:gd name="T7" fmla="*/ 49 h 82"/>
                  <a:gd name="T8" fmla="*/ 65 w 99"/>
                  <a:gd name="T9" fmla="*/ 82 h 82"/>
                  <a:gd name="T10" fmla="*/ 37 w 99"/>
                  <a:gd name="T11" fmla="*/ 82 h 82"/>
                  <a:gd name="T12" fmla="*/ 0 w 99"/>
                  <a:gd name="T13" fmla="*/ 45 h 82"/>
                  <a:gd name="T14" fmla="*/ 0 w 99"/>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82">
                    <a:moveTo>
                      <a:pt x="0" y="0"/>
                    </a:moveTo>
                    <a:lnTo>
                      <a:pt x="73" y="0"/>
                    </a:lnTo>
                    <a:lnTo>
                      <a:pt x="99" y="28"/>
                    </a:lnTo>
                    <a:lnTo>
                      <a:pt x="99" y="49"/>
                    </a:lnTo>
                    <a:lnTo>
                      <a:pt x="65" y="82"/>
                    </a:lnTo>
                    <a:lnTo>
                      <a:pt x="37" y="82"/>
                    </a:lnTo>
                    <a:lnTo>
                      <a:pt x="0" y="45"/>
                    </a:lnTo>
                    <a:lnTo>
                      <a:pt x="0" y="0"/>
                    </a:lnTo>
                    <a:close/>
                  </a:path>
                </a:pathLst>
              </a:custGeom>
              <a:solidFill>
                <a:srgbClr val="EE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55" name="Freeform 216"/>
              <p:cNvSpPr>
                <a:spLocks/>
              </p:cNvSpPr>
              <p:nvPr/>
            </p:nvSpPr>
            <p:spPr bwMode="auto">
              <a:xfrm>
                <a:off x="615" y="1443"/>
                <a:ext cx="235" cy="171"/>
              </a:xfrm>
              <a:custGeom>
                <a:avLst/>
                <a:gdLst>
                  <a:gd name="T0" fmla="*/ 11 w 146"/>
                  <a:gd name="T1" fmla="*/ 2 h 106"/>
                  <a:gd name="T2" fmla="*/ 15 w 146"/>
                  <a:gd name="T3" fmla="*/ 0 h 106"/>
                  <a:gd name="T4" fmla="*/ 53 w 146"/>
                  <a:gd name="T5" fmla="*/ 0 h 106"/>
                  <a:gd name="T6" fmla="*/ 57 w 146"/>
                  <a:gd name="T7" fmla="*/ 2 h 106"/>
                  <a:gd name="T8" fmla="*/ 84 w 146"/>
                  <a:gd name="T9" fmla="*/ 29 h 106"/>
                  <a:gd name="T10" fmla="*/ 88 w 146"/>
                  <a:gd name="T11" fmla="*/ 31 h 106"/>
                  <a:gd name="T12" fmla="*/ 97 w 146"/>
                  <a:gd name="T13" fmla="*/ 31 h 106"/>
                  <a:gd name="T14" fmla="*/ 100 w 146"/>
                  <a:gd name="T15" fmla="*/ 29 h 106"/>
                  <a:gd name="T16" fmla="*/ 100 w 146"/>
                  <a:gd name="T17" fmla="*/ 23 h 106"/>
                  <a:gd name="T18" fmla="*/ 101 w 146"/>
                  <a:gd name="T19" fmla="*/ 19 h 106"/>
                  <a:gd name="T20" fmla="*/ 106 w 146"/>
                  <a:gd name="T21" fmla="*/ 15 h 106"/>
                  <a:gd name="T22" fmla="*/ 110 w 146"/>
                  <a:gd name="T23" fmla="*/ 13 h 106"/>
                  <a:gd name="T24" fmla="*/ 120 w 146"/>
                  <a:gd name="T25" fmla="*/ 13 h 106"/>
                  <a:gd name="T26" fmla="*/ 122 w 146"/>
                  <a:gd name="T27" fmla="*/ 15 h 106"/>
                  <a:gd name="T28" fmla="*/ 122 w 146"/>
                  <a:gd name="T29" fmla="*/ 51 h 106"/>
                  <a:gd name="T30" fmla="*/ 124 w 146"/>
                  <a:gd name="T31" fmla="*/ 55 h 106"/>
                  <a:gd name="T32" fmla="*/ 144 w 146"/>
                  <a:gd name="T33" fmla="*/ 75 h 106"/>
                  <a:gd name="T34" fmla="*/ 146 w 146"/>
                  <a:gd name="T35" fmla="*/ 79 h 106"/>
                  <a:gd name="T36" fmla="*/ 146 w 146"/>
                  <a:gd name="T37" fmla="*/ 94 h 106"/>
                  <a:gd name="T38" fmla="*/ 143 w 146"/>
                  <a:gd name="T39" fmla="*/ 97 h 106"/>
                  <a:gd name="T40" fmla="*/ 127 w 146"/>
                  <a:gd name="T41" fmla="*/ 97 h 106"/>
                  <a:gd name="T42" fmla="*/ 123 w 146"/>
                  <a:gd name="T43" fmla="*/ 97 h 106"/>
                  <a:gd name="T44" fmla="*/ 105 w 146"/>
                  <a:gd name="T45" fmla="*/ 97 h 106"/>
                  <a:gd name="T46" fmla="*/ 102 w 146"/>
                  <a:gd name="T47" fmla="*/ 98 h 106"/>
                  <a:gd name="T48" fmla="*/ 96 w 146"/>
                  <a:gd name="T49" fmla="*/ 104 h 106"/>
                  <a:gd name="T50" fmla="*/ 92 w 146"/>
                  <a:gd name="T51" fmla="*/ 106 h 106"/>
                  <a:gd name="T52" fmla="*/ 73 w 146"/>
                  <a:gd name="T53" fmla="*/ 106 h 106"/>
                  <a:gd name="T54" fmla="*/ 70 w 146"/>
                  <a:gd name="T55" fmla="*/ 104 h 106"/>
                  <a:gd name="T56" fmla="*/ 48 w 146"/>
                  <a:gd name="T57" fmla="*/ 83 h 106"/>
                  <a:gd name="T58" fmla="*/ 47 w 146"/>
                  <a:gd name="T59" fmla="*/ 79 h 106"/>
                  <a:gd name="T60" fmla="*/ 47 w 146"/>
                  <a:gd name="T61" fmla="*/ 69 h 106"/>
                  <a:gd name="T62" fmla="*/ 47 w 146"/>
                  <a:gd name="T63" fmla="*/ 65 h 106"/>
                  <a:gd name="T64" fmla="*/ 47 w 146"/>
                  <a:gd name="T65" fmla="*/ 50 h 106"/>
                  <a:gd name="T66" fmla="*/ 45 w 146"/>
                  <a:gd name="T67" fmla="*/ 46 h 106"/>
                  <a:gd name="T68" fmla="*/ 42 w 146"/>
                  <a:gd name="T69" fmla="*/ 42 h 106"/>
                  <a:gd name="T70" fmla="*/ 38 w 146"/>
                  <a:gd name="T71" fmla="*/ 41 h 106"/>
                  <a:gd name="T72" fmla="*/ 35 w 146"/>
                  <a:gd name="T73" fmla="*/ 41 h 106"/>
                  <a:gd name="T74" fmla="*/ 33 w 146"/>
                  <a:gd name="T75" fmla="*/ 43 h 106"/>
                  <a:gd name="T76" fmla="*/ 33 w 146"/>
                  <a:gd name="T77" fmla="*/ 51 h 106"/>
                  <a:gd name="T78" fmla="*/ 31 w 146"/>
                  <a:gd name="T79" fmla="*/ 55 h 106"/>
                  <a:gd name="T80" fmla="*/ 25 w 146"/>
                  <a:gd name="T81" fmla="*/ 61 h 106"/>
                  <a:gd name="T82" fmla="*/ 21 w 146"/>
                  <a:gd name="T83" fmla="*/ 62 h 106"/>
                  <a:gd name="T84" fmla="*/ 15 w 146"/>
                  <a:gd name="T85" fmla="*/ 62 h 106"/>
                  <a:gd name="T86" fmla="*/ 11 w 146"/>
                  <a:gd name="T87" fmla="*/ 61 h 106"/>
                  <a:gd name="T88" fmla="*/ 2 w 146"/>
                  <a:gd name="T89" fmla="*/ 51 h 106"/>
                  <a:gd name="T90" fmla="*/ 0 w 146"/>
                  <a:gd name="T91" fmla="*/ 48 h 106"/>
                  <a:gd name="T92" fmla="*/ 0 w 146"/>
                  <a:gd name="T93" fmla="*/ 25 h 106"/>
                  <a:gd name="T94" fmla="*/ 1 w 146"/>
                  <a:gd name="T95" fmla="*/ 21 h 106"/>
                  <a:gd name="T96" fmla="*/ 11 w 146"/>
                  <a:gd name="T97"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6" h="106">
                    <a:moveTo>
                      <a:pt x="11" y="2"/>
                    </a:moveTo>
                    <a:cubicBezTo>
                      <a:pt x="12" y="1"/>
                      <a:pt x="13" y="0"/>
                      <a:pt x="15" y="0"/>
                    </a:cubicBezTo>
                    <a:cubicBezTo>
                      <a:pt x="53" y="0"/>
                      <a:pt x="53" y="0"/>
                      <a:pt x="53" y="0"/>
                    </a:cubicBezTo>
                    <a:cubicBezTo>
                      <a:pt x="54" y="0"/>
                      <a:pt x="56" y="1"/>
                      <a:pt x="57" y="2"/>
                    </a:cubicBezTo>
                    <a:cubicBezTo>
                      <a:pt x="84" y="29"/>
                      <a:pt x="84" y="29"/>
                      <a:pt x="84" y="29"/>
                    </a:cubicBezTo>
                    <a:cubicBezTo>
                      <a:pt x="85" y="30"/>
                      <a:pt x="87" y="31"/>
                      <a:pt x="88" y="31"/>
                    </a:cubicBezTo>
                    <a:cubicBezTo>
                      <a:pt x="97" y="31"/>
                      <a:pt x="97" y="31"/>
                      <a:pt x="97" y="31"/>
                    </a:cubicBezTo>
                    <a:cubicBezTo>
                      <a:pt x="99" y="31"/>
                      <a:pt x="100" y="30"/>
                      <a:pt x="100" y="29"/>
                    </a:cubicBezTo>
                    <a:cubicBezTo>
                      <a:pt x="100" y="23"/>
                      <a:pt x="100" y="23"/>
                      <a:pt x="100" y="23"/>
                    </a:cubicBezTo>
                    <a:cubicBezTo>
                      <a:pt x="100" y="22"/>
                      <a:pt x="100" y="20"/>
                      <a:pt x="101" y="19"/>
                    </a:cubicBezTo>
                    <a:cubicBezTo>
                      <a:pt x="106" y="15"/>
                      <a:pt x="106" y="15"/>
                      <a:pt x="106" y="15"/>
                    </a:cubicBezTo>
                    <a:cubicBezTo>
                      <a:pt x="107" y="14"/>
                      <a:pt x="108" y="13"/>
                      <a:pt x="110" y="13"/>
                    </a:cubicBezTo>
                    <a:cubicBezTo>
                      <a:pt x="120" y="13"/>
                      <a:pt x="120" y="13"/>
                      <a:pt x="120" y="13"/>
                    </a:cubicBezTo>
                    <a:cubicBezTo>
                      <a:pt x="121" y="13"/>
                      <a:pt x="122" y="14"/>
                      <a:pt x="122" y="15"/>
                    </a:cubicBezTo>
                    <a:cubicBezTo>
                      <a:pt x="122" y="51"/>
                      <a:pt x="122" y="51"/>
                      <a:pt x="122" y="51"/>
                    </a:cubicBezTo>
                    <a:cubicBezTo>
                      <a:pt x="122" y="52"/>
                      <a:pt x="123" y="54"/>
                      <a:pt x="124" y="55"/>
                    </a:cubicBezTo>
                    <a:cubicBezTo>
                      <a:pt x="144" y="75"/>
                      <a:pt x="144" y="75"/>
                      <a:pt x="144" y="75"/>
                    </a:cubicBezTo>
                    <a:cubicBezTo>
                      <a:pt x="145" y="76"/>
                      <a:pt x="146" y="78"/>
                      <a:pt x="146" y="79"/>
                    </a:cubicBezTo>
                    <a:cubicBezTo>
                      <a:pt x="146" y="94"/>
                      <a:pt x="146" y="94"/>
                      <a:pt x="146" y="94"/>
                    </a:cubicBezTo>
                    <a:cubicBezTo>
                      <a:pt x="146" y="96"/>
                      <a:pt x="145" y="97"/>
                      <a:pt x="143" y="97"/>
                    </a:cubicBezTo>
                    <a:cubicBezTo>
                      <a:pt x="127" y="97"/>
                      <a:pt x="127" y="97"/>
                      <a:pt x="127" y="97"/>
                    </a:cubicBezTo>
                    <a:cubicBezTo>
                      <a:pt x="123" y="97"/>
                      <a:pt x="123" y="97"/>
                      <a:pt x="123" y="97"/>
                    </a:cubicBezTo>
                    <a:cubicBezTo>
                      <a:pt x="105" y="97"/>
                      <a:pt x="105" y="97"/>
                      <a:pt x="105" y="97"/>
                    </a:cubicBezTo>
                    <a:cubicBezTo>
                      <a:pt x="104" y="97"/>
                      <a:pt x="102" y="97"/>
                      <a:pt x="102" y="98"/>
                    </a:cubicBezTo>
                    <a:cubicBezTo>
                      <a:pt x="96" y="104"/>
                      <a:pt x="96" y="104"/>
                      <a:pt x="96" y="104"/>
                    </a:cubicBezTo>
                    <a:cubicBezTo>
                      <a:pt x="95" y="105"/>
                      <a:pt x="93" y="106"/>
                      <a:pt x="92" y="106"/>
                    </a:cubicBezTo>
                    <a:cubicBezTo>
                      <a:pt x="73" y="106"/>
                      <a:pt x="73" y="106"/>
                      <a:pt x="73" y="106"/>
                    </a:cubicBezTo>
                    <a:cubicBezTo>
                      <a:pt x="72" y="106"/>
                      <a:pt x="70" y="105"/>
                      <a:pt x="70" y="104"/>
                    </a:cubicBezTo>
                    <a:cubicBezTo>
                      <a:pt x="48" y="83"/>
                      <a:pt x="48" y="83"/>
                      <a:pt x="48" y="83"/>
                    </a:cubicBezTo>
                    <a:cubicBezTo>
                      <a:pt x="47" y="82"/>
                      <a:pt x="47" y="80"/>
                      <a:pt x="47" y="79"/>
                    </a:cubicBezTo>
                    <a:cubicBezTo>
                      <a:pt x="47" y="69"/>
                      <a:pt x="47" y="69"/>
                      <a:pt x="47" y="69"/>
                    </a:cubicBezTo>
                    <a:cubicBezTo>
                      <a:pt x="47" y="65"/>
                      <a:pt x="47" y="65"/>
                      <a:pt x="47" y="65"/>
                    </a:cubicBezTo>
                    <a:cubicBezTo>
                      <a:pt x="47" y="50"/>
                      <a:pt x="47" y="50"/>
                      <a:pt x="47" y="50"/>
                    </a:cubicBezTo>
                    <a:cubicBezTo>
                      <a:pt x="47" y="49"/>
                      <a:pt x="46" y="47"/>
                      <a:pt x="45" y="46"/>
                    </a:cubicBezTo>
                    <a:cubicBezTo>
                      <a:pt x="42" y="42"/>
                      <a:pt x="42" y="42"/>
                      <a:pt x="42" y="42"/>
                    </a:cubicBezTo>
                    <a:cubicBezTo>
                      <a:pt x="41" y="42"/>
                      <a:pt x="39" y="41"/>
                      <a:pt x="38" y="41"/>
                    </a:cubicBezTo>
                    <a:cubicBezTo>
                      <a:pt x="35" y="41"/>
                      <a:pt x="35" y="41"/>
                      <a:pt x="35" y="41"/>
                    </a:cubicBezTo>
                    <a:cubicBezTo>
                      <a:pt x="34" y="41"/>
                      <a:pt x="33" y="42"/>
                      <a:pt x="33" y="43"/>
                    </a:cubicBezTo>
                    <a:cubicBezTo>
                      <a:pt x="33" y="51"/>
                      <a:pt x="33" y="51"/>
                      <a:pt x="33" y="51"/>
                    </a:cubicBezTo>
                    <a:cubicBezTo>
                      <a:pt x="33" y="52"/>
                      <a:pt x="32" y="54"/>
                      <a:pt x="31" y="55"/>
                    </a:cubicBezTo>
                    <a:cubicBezTo>
                      <a:pt x="25" y="61"/>
                      <a:pt x="25" y="61"/>
                      <a:pt x="25" y="61"/>
                    </a:cubicBezTo>
                    <a:cubicBezTo>
                      <a:pt x="24" y="61"/>
                      <a:pt x="23" y="62"/>
                      <a:pt x="21" y="62"/>
                    </a:cubicBezTo>
                    <a:cubicBezTo>
                      <a:pt x="15" y="62"/>
                      <a:pt x="15" y="62"/>
                      <a:pt x="15" y="62"/>
                    </a:cubicBezTo>
                    <a:cubicBezTo>
                      <a:pt x="13" y="62"/>
                      <a:pt x="12" y="61"/>
                      <a:pt x="11" y="61"/>
                    </a:cubicBezTo>
                    <a:cubicBezTo>
                      <a:pt x="2" y="51"/>
                      <a:pt x="2" y="51"/>
                      <a:pt x="2" y="51"/>
                    </a:cubicBezTo>
                    <a:cubicBezTo>
                      <a:pt x="1" y="51"/>
                      <a:pt x="0" y="49"/>
                      <a:pt x="0" y="48"/>
                    </a:cubicBezTo>
                    <a:cubicBezTo>
                      <a:pt x="0" y="25"/>
                      <a:pt x="0" y="25"/>
                      <a:pt x="0" y="25"/>
                    </a:cubicBezTo>
                    <a:cubicBezTo>
                      <a:pt x="0" y="24"/>
                      <a:pt x="0" y="22"/>
                      <a:pt x="1" y="21"/>
                    </a:cubicBezTo>
                    <a:lnTo>
                      <a:pt x="11" y="2"/>
                    </a:lnTo>
                    <a:close/>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56" name="Freeform 217"/>
              <p:cNvSpPr>
                <a:spLocks/>
              </p:cNvSpPr>
              <p:nvPr/>
            </p:nvSpPr>
            <p:spPr bwMode="auto">
              <a:xfrm>
                <a:off x="615" y="1443"/>
                <a:ext cx="235" cy="171"/>
              </a:xfrm>
              <a:custGeom>
                <a:avLst/>
                <a:gdLst>
                  <a:gd name="T0" fmla="*/ 11 w 146"/>
                  <a:gd name="T1" fmla="*/ 2 h 106"/>
                  <a:gd name="T2" fmla="*/ 15 w 146"/>
                  <a:gd name="T3" fmla="*/ 0 h 106"/>
                  <a:gd name="T4" fmla="*/ 53 w 146"/>
                  <a:gd name="T5" fmla="*/ 0 h 106"/>
                  <a:gd name="T6" fmla="*/ 57 w 146"/>
                  <a:gd name="T7" fmla="*/ 2 h 106"/>
                  <a:gd name="T8" fmla="*/ 84 w 146"/>
                  <a:gd name="T9" fmla="*/ 29 h 106"/>
                  <a:gd name="T10" fmla="*/ 88 w 146"/>
                  <a:gd name="T11" fmla="*/ 31 h 106"/>
                  <a:gd name="T12" fmla="*/ 97 w 146"/>
                  <a:gd name="T13" fmla="*/ 31 h 106"/>
                  <a:gd name="T14" fmla="*/ 100 w 146"/>
                  <a:gd name="T15" fmla="*/ 29 h 106"/>
                  <a:gd name="T16" fmla="*/ 100 w 146"/>
                  <a:gd name="T17" fmla="*/ 23 h 106"/>
                  <a:gd name="T18" fmla="*/ 101 w 146"/>
                  <a:gd name="T19" fmla="*/ 19 h 106"/>
                  <a:gd name="T20" fmla="*/ 106 w 146"/>
                  <a:gd name="T21" fmla="*/ 15 h 106"/>
                  <a:gd name="T22" fmla="*/ 110 w 146"/>
                  <a:gd name="T23" fmla="*/ 13 h 106"/>
                  <a:gd name="T24" fmla="*/ 120 w 146"/>
                  <a:gd name="T25" fmla="*/ 13 h 106"/>
                  <a:gd name="T26" fmla="*/ 122 w 146"/>
                  <a:gd name="T27" fmla="*/ 15 h 106"/>
                  <a:gd name="T28" fmla="*/ 122 w 146"/>
                  <a:gd name="T29" fmla="*/ 51 h 106"/>
                  <a:gd name="T30" fmla="*/ 124 w 146"/>
                  <a:gd name="T31" fmla="*/ 55 h 106"/>
                  <a:gd name="T32" fmla="*/ 144 w 146"/>
                  <a:gd name="T33" fmla="*/ 75 h 106"/>
                  <a:gd name="T34" fmla="*/ 146 w 146"/>
                  <a:gd name="T35" fmla="*/ 79 h 106"/>
                  <a:gd name="T36" fmla="*/ 146 w 146"/>
                  <a:gd name="T37" fmla="*/ 94 h 106"/>
                  <a:gd name="T38" fmla="*/ 143 w 146"/>
                  <a:gd name="T39" fmla="*/ 97 h 106"/>
                  <a:gd name="T40" fmla="*/ 127 w 146"/>
                  <a:gd name="T41" fmla="*/ 97 h 106"/>
                  <a:gd name="T42" fmla="*/ 123 w 146"/>
                  <a:gd name="T43" fmla="*/ 97 h 106"/>
                  <a:gd name="T44" fmla="*/ 105 w 146"/>
                  <a:gd name="T45" fmla="*/ 97 h 106"/>
                  <a:gd name="T46" fmla="*/ 102 w 146"/>
                  <a:gd name="T47" fmla="*/ 98 h 106"/>
                  <a:gd name="T48" fmla="*/ 96 w 146"/>
                  <a:gd name="T49" fmla="*/ 104 h 106"/>
                  <a:gd name="T50" fmla="*/ 92 w 146"/>
                  <a:gd name="T51" fmla="*/ 106 h 106"/>
                  <a:gd name="T52" fmla="*/ 73 w 146"/>
                  <a:gd name="T53" fmla="*/ 106 h 106"/>
                  <a:gd name="T54" fmla="*/ 70 w 146"/>
                  <a:gd name="T55" fmla="*/ 104 h 106"/>
                  <a:gd name="T56" fmla="*/ 48 w 146"/>
                  <a:gd name="T57" fmla="*/ 83 h 106"/>
                  <a:gd name="T58" fmla="*/ 47 w 146"/>
                  <a:gd name="T59" fmla="*/ 79 h 106"/>
                  <a:gd name="T60" fmla="*/ 47 w 146"/>
                  <a:gd name="T61" fmla="*/ 69 h 106"/>
                  <a:gd name="T62" fmla="*/ 47 w 146"/>
                  <a:gd name="T63" fmla="*/ 65 h 106"/>
                  <a:gd name="T64" fmla="*/ 47 w 146"/>
                  <a:gd name="T65" fmla="*/ 50 h 106"/>
                  <a:gd name="T66" fmla="*/ 45 w 146"/>
                  <a:gd name="T67" fmla="*/ 46 h 106"/>
                  <a:gd name="T68" fmla="*/ 42 w 146"/>
                  <a:gd name="T69" fmla="*/ 42 h 106"/>
                  <a:gd name="T70" fmla="*/ 38 w 146"/>
                  <a:gd name="T71" fmla="*/ 41 h 106"/>
                  <a:gd name="T72" fmla="*/ 35 w 146"/>
                  <a:gd name="T73" fmla="*/ 41 h 106"/>
                  <a:gd name="T74" fmla="*/ 33 w 146"/>
                  <a:gd name="T75" fmla="*/ 43 h 106"/>
                  <a:gd name="T76" fmla="*/ 33 w 146"/>
                  <a:gd name="T77" fmla="*/ 51 h 106"/>
                  <a:gd name="T78" fmla="*/ 31 w 146"/>
                  <a:gd name="T79" fmla="*/ 55 h 106"/>
                  <a:gd name="T80" fmla="*/ 25 w 146"/>
                  <a:gd name="T81" fmla="*/ 61 h 106"/>
                  <a:gd name="T82" fmla="*/ 21 w 146"/>
                  <a:gd name="T83" fmla="*/ 62 h 106"/>
                  <a:gd name="T84" fmla="*/ 15 w 146"/>
                  <a:gd name="T85" fmla="*/ 62 h 106"/>
                  <a:gd name="T86" fmla="*/ 11 w 146"/>
                  <a:gd name="T87" fmla="*/ 61 h 106"/>
                  <a:gd name="T88" fmla="*/ 2 w 146"/>
                  <a:gd name="T89" fmla="*/ 51 h 106"/>
                  <a:gd name="T90" fmla="*/ 0 w 146"/>
                  <a:gd name="T91" fmla="*/ 48 h 106"/>
                  <a:gd name="T92" fmla="*/ 0 w 146"/>
                  <a:gd name="T93" fmla="*/ 25 h 106"/>
                  <a:gd name="T94" fmla="*/ 1 w 146"/>
                  <a:gd name="T95" fmla="*/ 21 h 106"/>
                  <a:gd name="T96" fmla="*/ 11 w 146"/>
                  <a:gd name="T97"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6" h="106">
                    <a:moveTo>
                      <a:pt x="11" y="2"/>
                    </a:moveTo>
                    <a:cubicBezTo>
                      <a:pt x="12" y="1"/>
                      <a:pt x="13" y="0"/>
                      <a:pt x="15" y="0"/>
                    </a:cubicBezTo>
                    <a:cubicBezTo>
                      <a:pt x="53" y="0"/>
                      <a:pt x="53" y="0"/>
                      <a:pt x="53" y="0"/>
                    </a:cubicBezTo>
                    <a:cubicBezTo>
                      <a:pt x="54" y="0"/>
                      <a:pt x="56" y="1"/>
                      <a:pt x="57" y="2"/>
                    </a:cubicBezTo>
                    <a:cubicBezTo>
                      <a:pt x="84" y="29"/>
                      <a:pt x="84" y="29"/>
                      <a:pt x="84" y="29"/>
                    </a:cubicBezTo>
                    <a:cubicBezTo>
                      <a:pt x="85" y="30"/>
                      <a:pt x="87" y="31"/>
                      <a:pt x="88" y="31"/>
                    </a:cubicBezTo>
                    <a:cubicBezTo>
                      <a:pt x="97" y="31"/>
                      <a:pt x="97" y="31"/>
                      <a:pt x="97" y="31"/>
                    </a:cubicBezTo>
                    <a:cubicBezTo>
                      <a:pt x="99" y="31"/>
                      <a:pt x="100" y="30"/>
                      <a:pt x="100" y="29"/>
                    </a:cubicBezTo>
                    <a:cubicBezTo>
                      <a:pt x="100" y="23"/>
                      <a:pt x="100" y="23"/>
                      <a:pt x="100" y="23"/>
                    </a:cubicBezTo>
                    <a:cubicBezTo>
                      <a:pt x="100" y="22"/>
                      <a:pt x="100" y="20"/>
                      <a:pt x="101" y="19"/>
                    </a:cubicBezTo>
                    <a:cubicBezTo>
                      <a:pt x="106" y="15"/>
                      <a:pt x="106" y="15"/>
                      <a:pt x="106" y="15"/>
                    </a:cubicBezTo>
                    <a:cubicBezTo>
                      <a:pt x="107" y="14"/>
                      <a:pt x="108" y="13"/>
                      <a:pt x="110" y="13"/>
                    </a:cubicBezTo>
                    <a:cubicBezTo>
                      <a:pt x="120" y="13"/>
                      <a:pt x="120" y="13"/>
                      <a:pt x="120" y="13"/>
                    </a:cubicBezTo>
                    <a:cubicBezTo>
                      <a:pt x="121" y="13"/>
                      <a:pt x="122" y="14"/>
                      <a:pt x="122" y="15"/>
                    </a:cubicBezTo>
                    <a:cubicBezTo>
                      <a:pt x="122" y="51"/>
                      <a:pt x="122" y="51"/>
                      <a:pt x="122" y="51"/>
                    </a:cubicBezTo>
                    <a:cubicBezTo>
                      <a:pt x="122" y="52"/>
                      <a:pt x="123" y="54"/>
                      <a:pt x="124" y="55"/>
                    </a:cubicBezTo>
                    <a:cubicBezTo>
                      <a:pt x="144" y="75"/>
                      <a:pt x="144" y="75"/>
                      <a:pt x="144" y="75"/>
                    </a:cubicBezTo>
                    <a:cubicBezTo>
                      <a:pt x="145" y="76"/>
                      <a:pt x="146" y="78"/>
                      <a:pt x="146" y="79"/>
                    </a:cubicBezTo>
                    <a:cubicBezTo>
                      <a:pt x="146" y="94"/>
                      <a:pt x="146" y="94"/>
                      <a:pt x="146" y="94"/>
                    </a:cubicBezTo>
                    <a:cubicBezTo>
                      <a:pt x="146" y="96"/>
                      <a:pt x="145" y="97"/>
                      <a:pt x="143" y="97"/>
                    </a:cubicBezTo>
                    <a:cubicBezTo>
                      <a:pt x="127" y="97"/>
                      <a:pt x="127" y="97"/>
                      <a:pt x="127" y="97"/>
                    </a:cubicBezTo>
                    <a:cubicBezTo>
                      <a:pt x="123" y="97"/>
                      <a:pt x="123" y="97"/>
                      <a:pt x="123" y="97"/>
                    </a:cubicBezTo>
                    <a:cubicBezTo>
                      <a:pt x="105" y="97"/>
                      <a:pt x="105" y="97"/>
                      <a:pt x="105" y="97"/>
                    </a:cubicBezTo>
                    <a:cubicBezTo>
                      <a:pt x="104" y="97"/>
                      <a:pt x="102" y="97"/>
                      <a:pt x="102" y="98"/>
                    </a:cubicBezTo>
                    <a:cubicBezTo>
                      <a:pt x="96" y="104"/>
                      <a:pt x="96" y="104"/>
                      <a:pt x="96" y="104"/>
                    </a:cubicBezTo>
                    <a:cubicBezTo>
                      <a:pt x="95" y="105"/>
                      <a:pt x="93" y="106"/>
                      <a:pt x="92" y="106"/>
                    </a:cubicBezTo>
                    <a:cubicBezTo>
                      <a:pt x="73" y="106"/>
                      <a:pt x="73" y="106"/>
                      <a:pt x="73" y="106"/>
                    </a:cubicBezTo>
                    <a:cubicBezTo>
                      <a:pt x="72" y="106"/>
                      <a:pt x="70" y="105"/>
                      <a:pt x="70" y="104"/>
                    </a:cubicBezTo>
                    <a:cubicBezTo>
                      <a:pt x="48" y="83"/>
                      <a:pt x="48" y="83"/>
                      <a:pt x="48" y="83"/>
                    </a:cubicBezTo>
                    <a:cubicBezTo>
                      <a:pt x="47" y="82"/>
                      <a:pt x="47" y="80"/>
                      <a:pt x="47" y="79"/>
                    </a:cubicBezTo>
                    <a:cubicBezTo>
                      <a:pt x="47" y="69"/>
                      <a:pt x="47" y="69"/>
                      <a:pt x="47" y="69"/>
                    </a:cubicBezTo>
                    <a:cubicBezTo>
                      <a:pt x="47" y="65"/>
                      <a:pt x="47" y="65"/>
                      <a:pt x="47" y="65"/>
                    </a:cubicBezTo>
                    <a:cubicBezTo>
                      <a:pt x="47" y="50"/>
                      <a:pt x="47" y="50"/>
                      <a:pt x="47" y="50"/>
                    </a:cubicBezTo>
                    <a:cubicBezTo>
                      <a:pt x="47" y="49"/>
                      <a:pt x="46" y="47"/>
                      <a:pt x="45" y="46"/>
                    </a:cubicBezTo>
                    <a:cubicBezTo>
                      <a:pt x="42" y="42"/>
                      <a:pt x="42" y="42"/>
                      <a:pt x="42" y="42"/>
                    </a:cubicBezTo>
                    <a:cubicBezTo>
                      <a:pt x="41" y="42"/>
                      <a:pt x="39" y="41"/>
                      <a:pt x="38" y="41"/>
                    </a:cubicBezTo>
                    <a:cubicBezTo>
                      <a:pt x="35" y="41"/>
                      <a:pt x="35" y="41"/>
                      <a:pt x="35" y="41"/>
                    </a:cubicBezTo>
                    <a:cubicBezTo>
                      <a:pt x="34" y="41"/>
                      <a:pt x="33" y="42"/>
                      <a:pt x="33" y="43"/>
                    </a:cubicBezTo>
                    <a:cubicBezTo>
                      <a:pt x="33" y="51"/>
                      <a:pt x="33" y="51"/>
                      <a:pt x="33" y="51"/>
                    </a:cubicBezTo>
                    <a:cubicBezTo>
                      <a:pt x="33" y="52"/>
                      <a:pt x="32" y="54"/>
                      <a:pt x="31" y="55"/>
                    </a:cubicBezTo>
                    <a:cubicBezTo>
                      <a:pt x="25" y="61"/>
                      <a:pt x="25" y="61"/>
                      <a:pt x="25" y="61"/>
                    </a:cubicBezTo>
                    <a:cubicBezTo>
                      <a:pt x="24" y="61"/>
                      <a:pt x="23" y="62"/>
                      <a:pt x="21" y="62"/>
                    </a:cubicBezTo>
                    <a:cubicBezTo>
                      <a:pt x="15" y="62"/>
                      <a:pt x="15" y="62"/>
                      <a:pt x="15" y="62"/>
                    </a:cubicBezTo>
                    <a:cubicBezTo>
                      <a:pt x="13" y="62"/>
                      <a:pt x="12" y="61"/>
                      <a:pt x="11" y="61"/>
                    </a:cubicBezTo>
                    <a:cubicBezTo>
                      <a:pt x="2" y="51"/>
                      <a:pt x="2" y="51"/>
                      <a:pt x="2" y="51"/>
                    </a:cubicBezTo>
                    <a:cubicBezTo>
                      <a:pt x="1" y="51"/>
                      <a:pt x="0" y="49"/>
                      <a:pt x="0" y="48"/>
                    </a:cubicBezTo>
                    <a:cubicBezTo>
                      <a:pt x="0" y="25"/>
                      <a:pt x="0" y="25"/>
                      <a:pt x="0" y="25"/>
                    </a:cubicBezTo>
                    <a:cubicBezTo>
                      <a:pt x="0" y="24"/>
                      <a:pt x="0" y="22"/>
                      <a:pt x="1" y="21"/>
                    </a:cubicBezTo>
                    <a:lnTo>
                      <a:pt x="11" y="2"/>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57" name="Freeform 218"/>
              <p:cNvSpPr>
                <a:spLocks/>
              </p:cNvSpPr>
              <p:nvPr/>
            </p:nvSpPr>
            <p:spPr bwMode="auto">
              <a:xfrm>
                <a:off x="824" y="1460"/>
                <a:ext cx="108" cy="125"/>
              </a:xfrm>
              <a:custGeom>
                <a:avLst/>
                <a:gdLst>
                  <a:gd name="T0" fmla="*/ 64 w 67"/>
                  <a:gd name="T1" fmla="*/ 0 h 78"/>
                  <a:gd name="T2" fmla="*/ 67 w 67"/>
                  <a:gd name="T3" fmla="*/ 2 h 78"/>
                  <a:gd name="T4" fmla="*/ 67 w 67"/>
                  <a:gd name="T5" fmla="*/ 16 h 78"/>
                  <a:gd name="T6" fmla="*/ 65 w 67"/>
                  <a:gd name="T7" fmla="*/ 20 h 78"/>
                  <a:gd name="T8" fmla="*/ 49 w 67"/>
                  <a:gd name="T9" fmla="*/ 36 h 78"/>
                  <a:gd name="T10" fmla="*/ 48 w 67"/>
                  <a:gd name="T11" fmla="*/ 40 h 78"/>
                  <a:gd name="T12" fmla="*/ 48 w 67"/>
                  <a:gd name="T13" fmla="*/ 45 h 78"/>
                  <a:gd name="T14" fmla="*/ 49 w 67"/>
                  <a:gd name="T15" fmla="*/ 49 h 78"/>
                  <a:gd name="T16" fmla="*/ 60 w 67"/>
                  <a:gd name="T17" fmla="*/ 59 h 78"/>
                  <a:gd name="T18" fmla="*/ 61 w 67"/>
                  <a:gd name="T19" fmla="*/ 63 h 78"/>
                  <a:gd name="T20" fmla="*/ 61 w 67"/>
                  <a:gd name="T21" fmla="*/ 68 h 78"/>
                  <a:gd name="T22" fmla="*/ 60 w 67"/>
                  <a:gd name="T23" fmla="*/ 72 h 78"/>
                  <a:gd name="T24" fmla="*/ 55 w 67"/>
                  <a:gd name="T25" fmla="*/ 76 h 78"/>
                  <a:gd name="T26" fmla="*/ 51 w 67"/>
                  <a:gd name="T27" fmla="*/ 78 h 78"/>
                  <a:gd name="T28" fmla="*/ 38 w 67"/>
                  <a:gd name="T29" fmla="*/ 78 h 78"/>
                  <a:gd name="T30" fmla="*/ 34 w 67"/>
                  <a:gd name="T31" fmla="*/ 76 h 78"/>
                  <a:gd name="T32" fmla="*/ 27 w 67"/>
                  <a:gd name="T33" fmla="*/ 69 h 78"/>
                  <a:gd name="T34" fmla="*/ 25 w 67"/>
                  <a:gd name="T35" fmla="*/ 65 h 78"/>
                  <a:gd name="T36" fmla="*/ 25 w 67"/>
                  <a:gd name="T37" fmla="*/ 58 h 78"/>
                  <a:gd name="T38" fmla="*/ 27 w 67"/>
                  <a:gd name="T39" fmla="*/ 54 h 78"/>
                  <a:gd name="T40" fmla="*/ 29 w 67"/>
                  <a:gd name="T41" fmla="*/ 51 h 78"/>
                  <a:gd name="T42" fmla="*/ 31 w 67"/>
                  <a:gd name="T43" fmla="*/ 47 h 78"/>
                  <a:gd name="T44" fmla="*/ 31 w 67"/>
                  <a:gd name="T45" fmla="*/ 41 h 78"/>
                  <a:gd name="T46" fmla="*/ 29 w 67"/>
                  <a:gd name="T47" fmla="*/ 39 h 78"/>
                  <a:gd name="T48" fmla="*/ 18 w 67"/>
                  <a:gd name="T49" fmla="*/ 39 h 78"/>
                  <a:gd name="T50" fmla="*/ 14 w 67"/>
                  <a:gd name="T51" fmla="*/ 37 h 78"/>
                  <a:gd name="T52" fmla="*/ 2 w 67"/>
                  <a:gd name="T53" fmla="*/ 25 h 78"/>
                  <a:gd name="T54" fmla="*/ 0 w 67"/>
                  <a:gd name="T55" fmla="*/ 21 h 78"/>
                  <a:gd name="T56" fmla="*/ 0 w 67"/>
                  <a:gd name="T57" fmla="*/ 2 h 78"/>
                  <a:gd name="T58" fmla="*/ 2 w 67"/>
                  <a:gd name="T59" fmla="*/ 0 h 78"/>
                  <a:gd name="T60" fmla="*/ 64 w 67"/>
                  <a:gd name="T6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78">
                    <a:moveTo>
                      <a:pt x="64" y="0"/>
                    </a:moveTo>
                    <a:cubicBezTo>
                      <a:pt x="66" y="0"/>
                      <a:pt x="67" y="1"/>
                      <a:pt x="67" y="2"/>
                    </a:cubicBezTo>
                    <a:cubicBezTo>
                      <a:pt x="67" y="16"/>
                      <a:pt x="67" y="16"/>
                      <a:pt x="67" y="16"/>
                    </a:cubicBezTo>
                    <a:cubicBezTo>
                      <a:pt x="67" y="18"/>
                      <a:pt x="66" y="19"/>
                      <a:pt x="65" y="20"/>
                    </a:cubicBezTo>
                    <a:cubicBezTo>
                      <a:pt x="49" y="36"/>
                      <a:pt x="49" y="36"/>
                      <a:pt x="49" y="36"/>
                    </a:cubicBezTo>
                    <a:cubicBezTo>
                      <a:pt x="49" y="37"/>
                      <a:pt x="48" y="39"/>
                      <a:pt x="48" y="40"/>
                    </a:cubicBezTo>
                    <a:cubicBezTo>
                      <a:pt x="48" y="45"/>
                      <a:pt x="48" y="45"/>
                      <a:pt x="48" y="45"/>
                    </a:cubicBezTo>
                    <a:cubicBezTo>
                      <a:pt x="48" y="46"/>
                      <a:pt x="49" y="48"/>
                      <a:pt x="49" y="49"/>
                    </a:cubicBezTo>
                    <a:cubicBezTo>
                      <a:pt x="60" y="59"/>
                      <a:pt x="60" y="59"/>
                      <a:pt x="60" y="59"/>
                    </a:cubicBezTo>
                    <a:cubicBezTo>
                      <a:pt x="61" y="60"/>
                      <a:pt x="61" y="62"/>
                      <a:pt x="61" y="63"/>
                    </a:cubicBezTo>
                    <a:cubicBezTo>
                      <a:pt x="61" y="68"/>
                      <a:pt x="61" y="68"/>
                      <a:pt x="61" y="68"/>
                    </a:cubicBezTo>
                    <a:cubicBezTo>
                      <a:pt x="61" y="69"/>
                      <a:pt x="61" y="71"/>
                      <a:pt x="60" y="72"/>
                    </a:cubicBezTo>
                    <a:cubicBezTo>
                      <a:pt x="55" y="76"/>
                      <a:pt x="55" y="76"/>
                      <a:pt x="55" y="76"/>
                    </a:cubicBezTo>
                    <a:cubicBezTo>
                      <a:pt x="54" y="77"/>
                      <a:pt x="53" y="78"/>
                      <a:pt x="51" y="78"/>
                    </a:cubicBezTo>
                    <a:cubicBezTo>
                      <a:pt x="38" y="78"/>
                      <a:pt x="38" y="78"/>
                      <a:pt x="38" y="78"/>
                    </a:cubicBezTo>
                    <a:cubicBezTo>
                      <a:pt x="37" y="78"/>
                      <a:pt x="35" y="77"/>
                      <a:pt x="34" y="76"/>
                    </a:cubicBezTo>
                    <a:cubicBezTo>
                      <a:pt x="27" y="69"/>
                      <a:pt x="27" y="69"/>
                      <a:pt x="27" y="69"/>
                    </a:cubicBezTo>
                    <a:cubicBezTo>
                      <a:pt x="26" y="68"/>
                      <a:pt x="25" y="66"/>
                      <a:pt x="25" y="65"/>
                    </a:cubicBezTo>
                    <a:cubicBezTo>
                      <a:pt x="25" y="58"/>
                      <a:pt x="25" y="58"/>
                      <a:pt x="25" y="58"/>
                    </a:cubicBezTo>
                    <a:cubicBezTo>
                      <a:pt x="25" y="57"/>
                      <a:pt x="26" y="55"/>
                      <a:pt x="27" y="54"/>
                    </a:cubicBezTo>
                    <a:cubicBezTo>
                      <a:pt x="29" y="51"/>
                      <a:pt x="29" y="51"/>
                      <a:pt x="29" y="51"/>
                    </a:cubicBezTo>
                    <a:cubicBezTo>
                      <a:pt x="30" y="50"/>
                      <a:pt x="31" y="49"/>
                      <a:pt x="31" y="47"/>
                    </a:cubicBezTo>
                    <a:cubicBezTo>
                      <a:pt x="31" y="41"/>
                      <a:pt x="31" y="41"/>
                      <a:pt x="31" y="41"/>
                    </a:cubicBezTo>
                    <a:cubicBezTo>
                      <a:pt x="31" y="40"/>
                      <a:pt x="30" y="39"/>
                      <a:pt x="29" y="39"/>
                    </a:cubicBezTo>
                    <a:cubicBezTo>
                      <a:pt x="18" y="39"/>
                      <a:pt x="18" y="39"/>
                      <a:pt x="18" y="39"/>
                    </a:cubicBezTo>
                    <a:cubicBezTo>
                      <a:pt x="17" y="39"/>
                      <a:pt x="15" y="38"/>
                      <a:pt x="14" y="37"/>
                    </a:cubicBezTo>
                    <a:cubicBezTo>
                      <a:pt x="2" y="25"/>
                      <a:pt x="2" y="25"/>
                      <a:pt x="2" y="25"/>
                    </a:cubicBezTo>
                    <a:cubicBezTo>
                      <a:pt x="1" y="24"/>
                      <a:pt x="0" y="23"/>
                      <a:pt x="0" y="21"/>
                    </a:cubicBezTo>
                    <a:cubicBezTo>
                      <a:pt x="0" y="2"/>
                      <a:pt x="0" y="2"/>
                      <a:pt x="0" y="2"/>
                    </a:cubicBezTo>
                    <a:cubicBezTo>
                      <a:pt x="0" y="1"/>
                      <a:pt x="1" y="0"/>
                      <a:pt x="2" y="0"/>
                    </a:cubicBezTo>
                    <a:lnTo>
                      <a:pt x="64" y="0"/>
                    </a:lnTo>
                    <a:close/>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58" name="Freeform 219"/>
              <p:cNvSpPr>
                <a:spLocks/>
              </p:cNvSpPr>
              <p:nvPr/>
            </p:nvSpPr>
            <p:spPr bwMode="auto">
              <a:xfrm>
                <a:off x="824" y="1460"/>
                <a:ext cx="108" cy="125"/>
              </a:xfrm>
              <a:custGeom>
                <a:avLst/>
                <a:gdLst>
                  <a:gd name="T0" fmla="*/ 64 w 67"/>
                  <a:gd name="T1" fmla="*/ 0 h 78"/>
                  <a:gd name="T2" fmla="*/ 67 w 67"/>
                  <a:gd name="T3" fmla="*/ 2 h 78"/>
                  <a:gd name="T4" fmla="*/ 67 w 67"/>
                  <a:gd name="T5" fmla="*/ 16 h 78"/>
                  <a:gd name="T6" fmla="*/ 65 w 67"/>
                  <a:gd name="T7" fmla="*/ 20 h 78"/>
                  <a:gd name="T8" fmla="*/ 49 w 67"/>
                  <a:gd name="T9" fmla="*/ 36 h 78"/>
                  <a:gd name="T10" fmla="*/ 48 w 67"/>
                  <a:gd name="T11" fmla="*/ 40 h 78"/>
                  <a:gd name="T12" fmla="*/ 48 w 67"/>
                  <a:gd name="T13" fmla="*/ 45 h 78"/>
                  <a:gd name="T14" fmla="*/ 49 w 67"/>
                  <a:gd name="T15" fmla="*/ 49 h 78"/>
                  <a:gd name="T16" fmla="*/ 60 w 67"/>
                  <a:gd name="T17" fmla="*/ 59 h 78"/>
                  <a:gd name="T18" fmla="*/ 61 w 67"/>
                  <a:gd name="T19" fmla="*/ 63 h 78"/>
                  <a:gd name="T20" fmla="*/ 61 w 67"/>
                  <a:gd name="T21" fmla="*/ 68 h 78"/>
                  <a:gd name="T22" fmla="*/ 60 w 67"/>
                  <a:gd name="T23" fmla="*/ 72 h 78"/>
                  <a:gd name="T24" fmla="*/ 55 w 67"/>
                  <a:gd name="T25" fmla="*/ 76 h 78"/>
                  <a:gd name="T26" fmla="*/ 51 w 67"/>
                  <a:gd name="T27" fmla="*/ 78 h 78"/>
                  <a:gd name="T28" fmla="*/ 38 w 67"/>
                  <a:gd name="T29" fmla="*/ 78 h 78"/>
                  <a:gd name="T30" fmla="*/ 34 w 67"/>
                  <a:gd name="T31" fmla="*/ 76 h 78"/>
                  <a:gd name="T32" fmla="*/ 27 w 67"/>
                  <a:gd name="T33" fmla="*/ 69 h 78"/>
                  <a:gd name="T34" fmla="*/ 25 w 67"/>
                  <a:gd name="T35" fmla="*/ 65 h 78"/>
                  <a:gd name="T36" fmla="*/ 25 w 67"/>
                  <a:gd name="T37" fmla="*/ 58 h 78"/>
                  <a:gd name="T38" fmla="*/ 27 w 67"/>
                  <a:gd name="T39" fmla="*/ 54 h 78"/>
                  <a:gd name="T40" fmla="*/ 29 w 67"/>
                  <a:gd name="T41" fmla="*/ 51 h 78"/>
                  <a:gd name="T42" fmla="*/ 31 w 67"/>
                  <a:gd name="T43" fmla="*/ 47 h 78"/>
                  <a:gd name="T44" fmla="*/ 31 w 67"/>
                  <a:gd name="T45" fmla="*/ 41 h 78"/>
                  <a:gd name="T46" fmla="*/ 29 w 67"/>
                  <a:gd name="T47" fmla="*/ 39 h 78"/>
                  <a:gd name="T48" fmla="*/ 18 w 67"/>
                  <a:gd name="T49" fmla="*/ 39 h 78"/>
                  <a:gd name="T50" fmla="*/ 14 w 67"/>
                  <a:gd name="T51" fmla="*/ 37 h 78"/>
                  <a:gd name="T52" fmla="*/ 2 w 67"/>
                  <a:gd name="T53" fmla="*/ 25 h 78"/>
                  <a:gd name="T54" fmla="*/ 0 w 67"/>
                  <a:gd name="T55" fmla="*/ 21 h 78"/>
                  <a:gd name="T56" fmla="*/ 0 w 67"/>
                  <a:gd name="T57" fmla="*/ 2 h 78"/>
                  <a:gd name="T58" fmla="*/ 2 w 67"/>
                  <a:gd name="T59" fmla="*/ 0 h 78"/>
                  <a:gd name="T60" fmla="*/ 64 w 67"/>
                  <a:gd name="T6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78">
                    <a:moveTo>
                      <a:pt x="64" y="0"/>
                    </a:moveTo>
                    <a:cubicBezTo>
                      <a:pt x="66" y="0"/>
                      <a:pt x="67" y="1"/>
                      <a:pt x="67" y="2"/>
                    </a:cubicBezTo>
                    <a:cubicBezTo>
                      <a:pt x="67" y="16"/>
                      <a:pt x="67" y="16"/>
                      <a:pt x="67" y="16"/>
                    </a:cubicBezTo>
                    <a:cubicBezTo>
                      <a:pt x="67" y="18"/>
                      <a:pt x="66" y="19"/>
                      <a:pt x="65" y="20"/>
                    </a:cubicBezTo>
                    <a:cubicBezTo>
                      <a:pt x="49" y="36"/>
                      <a:pt x="49" y="36"/>
                      <a:pt x="49" y="36"/>
                    </a:cubicBezTo>
                    <a:cubicBezTo>
                      <a:pt x="49" y="37"/>
                      <a:pt x="48" y="39"/>
                      <a:pt x="48" y="40"/>
                    </a:cubicBezTo>
                    <a:cubicBezTo>
                      <a:pt x="48" y="45"/>
                      <a:pt x="48" y="45"/>
                      <a:pt x="48" y="45"/>
                    </a:cubicBezTo>
                    <a:cubicBezTo>
                      <a:pt x="48" y="46"/>
                      <a:pt x="49" y="48"/>
                      <a:pt x="49" y="49"/>
                    </a:cubicBezTo>
                    <a:cubicBezTo>
                      <a:pt x="60" y="59"/>
                      <a:pt x="60" y="59"/>
                      <a:pt x="60" y="59"/>
                    </a:cubicBezTo>
                    <a:cubicBezTo>
                      <a:pt x="61" y="60"/>
                      <a:pt x="61" y="62"/>
                      <a:pt x="61" y="63"/>
                    </a:cubicBezTo>
                    <a:cubicBezTo>
                      <a:pt x="61" y="68"/>
                      <a:pt x="61" y="68"/>
                      <a:pt x="61" y="68"/>
                    </a:cubicBezTo>
                    <a:cubicBezTo>
                      <a:pt x="61" y="69"/>
                      <a:pt x="61" y="71"/>
                      <a:pt x="60" y="72"/>
                    </a:cubicBezTo>
                    <a:cubicBezTo>
                      <a:pt x="55" y="76"/>
                      <a:pt x="55" y="76"/>
                      <a:pt x="55" y="76"/>
                    </a:cubicBezTo>
                    <a:cubicBezTo>
                      <a:pt x="54" y="77"/>
                      <a:pt x="53" y="78"/>
                      <a:pt x="51" y="78"/>
                    </a:cubicBezTo>
                    <a:cubicBezTo>
                      <a:pt x="38" y="78"/>
                      <a:pt x="38" y="78"/>
                      <a:pt x="38" y="78"/>
                    </a:cubicBezTo>
                    <a:cubicBezTo>
                      <a:pt x="37" y="78"/>
                      <a:pt x="35" y="77"/>
                      <a:pt x="34" y="76"/>
                    </a:cubicBezTo>
                    <a:cubicBezTo>
                      <a:pt x="27" y="69"/>
                      <a:pt x="27" y="69"/>
                      <a:pt x="27" y="69"/>
                    </a:cubicBezTo>
                    <a:cubicBezTo>
                      <a:pt x="26" y="68"/>
                      <a:pt x="25" y="66"/>
                      <a:pt x="25" y="65"/>
                    </a:cubicBezTo>
                    <a:cubicBezTo>
                      <a:pt x="25" y="58"/>
                      <a:pt x="25" y="58"/>
                      <a:pt x="25" y="58"/>
                    </a:cubicBezTo>
                    <a:cubicBezTo>
                      <a:pt x="25" y="57"/>
                      <a:pt x="26" y="55"/>
                      <a:pt x="27" y="54"/>
                    </a:cubicBezTo>
                    <a:cubicBezTo>
                      <a:pt x="29" y="51"/>
                      <a:pt x="29" y="51"/>
                      <a:pt x="29" y="51"/>
                    </a:cubicBezTo>
                    <a:cubicBezTo>
                      <a:pt x="30" y="50"/>
                      <a:pt x="31" y="49"/>
                      <a:pt x="31" y="47"/>
                    </a:cubicBezTo>
                    <a:cubicBezTo>
                      <a:pt x="31" y="41"/>
                      <a:pt x="31" y="41"/>
                      <a:pt x="31" y="41"/>
                    </a:cubicBezTo>
                    <a:cubicBezTo>
                      <a:pt x="31" y="40"/>
                      <a:pt x="30" y="39"/>
                      <a:pt x="29" y="39"/>
                    </a:cubicBezTo>
                    <a:cubicBezTo>
                      <a:pt x="18" y="39"/>
                      <a:pt x="18" y="39"/>
                      <a:pt x="18" y="39"/>
                    </a:cubicBezTo>
                    <a:cubicBezTo>
                      <a:pt x="17" y="39"/>
                      <a:pt x="15" y="38"/>
                      <a:pt x="14" y="37"/>
                    </a:cubicBezTo>
                    <a:cubicBezTo>
                      <a:pt x="2" y="25"/>
                      <a:pt x="2" y="25"/>
                      <a:pt x="2" y="25"/>
                    </a:cubicBezTo>
                    <a:cubicBezTo>
                      <a:pt x="1" y="24"/>
                      <a:pt x="0" y="23"/>
                      <a:pt x="0" y="21"/>
                    </a:cubicBezTo>
                    <a:cubicBezTo>
                      <a:pt x="0" y="2"/>
                      <a:pt x="0" y="2"/>
                      <a:pt x="0" y="2"/>
                    </a:cubicBezTo>
                    <a:cubicBezTo>
                      <a:pt x="0" y="1"/>
                      <a:pt x="1" y="0"/>
                      <a:pt x="2" y="0"/>
                    </a:cubicBezTo>
                    <a:lnTo>
                      <a:pt x="64" y="0"/>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59" name="Freeform 220"/>
              <p:cNvSpPr>
                <a:spLocks/>
              </p:cNvSpPr>
              <p:nvPr/>
            </p:nvSpPr>
            <p:spPr bwMode="auto">
              <a:xfrm>
                <a:off x="942" y="1460"/>
                <a:ext cx="244" cy="288"/>
              </a:xfrm>
              <a:custGeom>
                <a:avLst/>
                <a:gdLst>
                  <a:gd name="T0" fmla="*/ 12 w 151"/>
                  <a:gd name="T1" fmla="*/ 2 h 179"/>
                  <a:gd name="T2" fmla="*/ 15 w 151"/>
                  <a:gd name="T3" fmla="*/ 0 h 179"/>
                  <a:gd name="T4" fmla="*/ 56 w 151"/>
                  <a:gd name="T5" fmla="*/ 0 h 179"/>
                  <a:gd name="T6" fmla="*/ 60 w 151"/>
                  <a:gd name="T7" fmla="*/ 2 h 179"/>
                  <a:gd name="T8" fmla="*/ 117 w 151"/>
                  <a:gd name="T9" fmla="*/ 58 h 179"/>
                  <a:gd name="T10" fmla="*/ 118 w 151"/>
                  <a:gd name="T11" fmla="*/ 62 h 179"/>
                  <a:gd name="T12" fmla="*/ 118 w 151"/>
                  <a:gd name="T13" fmla="*/ 84 h 179"/>
                  <a:gd name="T14" fmla="*/ 120 w 151"/>
                  <a:gd name="T15" fmla="*/ 88 h 179"/>
                  <a:gd name="T16" fmla="*/ 149 w 151"/>
                  <a:gd name="T17" fmla="*/ 118 h 179"/>
                  <a:gd name="T18" fmla="*/ 151 w 151"/>
                  <a:gd name="T19" fmla="*/ 122 h 179"/>
                  <a:gd name="T20" fmla="*/ 151 w 151"/>
                  <a:gd name="T21" fmla="*/ 152 h 179"/>
                  <a:gd name="T22" fmla="*/ 149 w 151"/>
                  <a:gd name="T23" fmla="*/ 156 h 179"/>
                  <a:gd name="T24" fmla="*/ 127 w 151"/>
                  <a:gd name="T25" fmla="*/ 178 h 179"/>
                  <a:gd name="T26" fmla="*/ 123 w 151"/>
                  <a:gd name="T27" fmla="*/ 179 h 179"/>
                  <a:gd name="T28" fmla="*/ 106 w 151"/>
                  <a:gd name="T29" fmla="*/ 179 h 179"/>
                  <a:gd name="T30" fmla="*/ 102 w 151"/>
                  <a:gd name="T31" fmla="*/ 178 h 179"/>
                  <a:gd name="T32" fmla="*/ 81 w 151"/>
                  <a:gd name="T33" fmla="*/ 156 h 179"/>
                  <a:gd name="T34" fmla="*/ 77 w 151"/>
                  <a:gd name="T35" fmla="*/ 154 h 179"/>
                  <a:gd name="T36" fmla="*/ 62 w 151"/>
                  <a:gd name="T37" fmla="*/ 154 h 179"/>
                  <a:gd name="T38" fmla="*/ 60 w 151"/>
                  <a:gd name="T39" fmla="*/ 152 h 179"/>
                  <a:gd name="T40" fmla="*/ 60 w 151"/>
                  <a:gd name="T41" fmla="*/ 137 h 179"/>
                  <a:gd name="T42" fmla="*/ 61 w 151"/>
                  <a:gd name="T43" fmla="*/ 133 h 179"/>
                  <a:gd name="T44" fmla="*/ 80 w 151"/>
                  <a:gd name="T45" fmla="*/ 115 h 179"/>
                  <a:gd name="T46" fmla="*/ 82 w 151"/>
                  <a:gd name="T47" fmla="*/ 111 h 179"/>
                  <a:gd name="T48" fmla="*/ 82 w 151"/>
                  <a:gd name="T49" fmla="*/ 89 h 179"/>
                  <a:gd name="T50" fmla="*/ 80 w 151"/>
                  <a:gd name="T51" fmla="*/ 85 h 179"/>
                  <a:gd name="T52" fmla="*/ 63 w 151"/>
                  <a:gd name="T53" fmla="*/ 67 h 179"/>
                  <a:gd name="T54" fmla="*/ 59 w 151"/>
                  <a:gd name="T55" fmla="*/ 66 h 179"/>
                  <a:gd name="T56" fmla="*/ 15 w 151"/>
                  <a:gd name="T57" fmla="*/ 66 h 179"/>
                  <a:gd name="T58" fmla="*/ 11 w 151"/>
                  <a:gd name="T59" fmla="*/ 64 h 179"/>
                  <a:gd name="T60" fmla="*/ 2 w 151"/>
                  <a:gd name="T61" fmla="*/ 55 h 179"/>
                  <a:gd name="T62" fmla="*/ 0 w 151"/>
                  <a:gd name="T63" fmla="*/ 51 h 179"/>
                  <a:gd name="T64" fmla="*/ 0 w 151"/>
                  <a:gd name="T65" fmla="*/ 21 h 179"/>
                  <a:gd name="T66" fmla="*/ 2 w 151"/>
                  <a:gd name="T67" fmla="*/ 17 h 179"/>
                  <a:gd name="T68" fmla="*/ 12 w 151"/>
                  <a:gd name="T69" fmla="*/ 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 h="179">
                    <a:moveTo>
                      <a:pt x="12" y="2"/>
                    </a:moveTo>
                    <a:cubicBezTo>
                      <a:pt x="12" y="1"/>
                      <a:pt x="14" y="0"/>
                      <a:pt x="15" y="0"/>
                    </a:cubicBezTo>
                    <a:cubicBezTo>
                      <a:pt x="56" y="0"/>
                      <a:pt x="56" y="0"/>
                      <a:pt x="56" y="0"/>
                    </a:cubicBezTo>
                    <a:cubicBezTo>
                      <a:pt x="58" y="0"/>
                      <a:pt x="59" y="1"/>
                      <a:pt x="60" y="2"/>
                    </a:cubicBezTo>
                    <a:cubicBezTo>
                      <a:pt x="117" y="58"/>
                      <a:pt x="117" y="58"/>
                      <a:pt x="117" y="58"/>
                    </a:cubicBezTo>
                    <a:cubicBezTo>
                      <a:pt x="118" y="59"/>
                      <a:pt x="118" y="61"/>
                      <a:pt x="118" y="62"/>
                    </a:cubicBezTo>
                    <a:cubicBezTo>
                      <a:pt x="118" y="84"/>
                      <a:pt x="118" y="84"/>
                      <a:pt x="118" y="84"/>
                    </a:cubicBezTo>
                    <a:cubicBezTo>
                      <a:pt x="118" y="86"/>
                      <a:pt x="119" y="87"/>
                      <a:pt x="120" y="88"/>
                    </a:cubicBezTo>
                    <a:cubicBezTo>
                      <a:pt x="149" y="118"/>
                      <a:pt x="149" y="118"/>
                      <a:pt x="149" y="118"/>
                    </a:cubicBezTo>
                    <a:cubicBezTo>
                      <a:pt x="150" y="119"/>
                      <a:pt x="151" y="121"/>
                      <a:pt x="151" y="122"/>
                    </a:cubicBezTo>
                    <a:cubicBezTo>
                      <a:pt x="151" y="152"/>
                      <a:pt x="151" y="152"/>
                      <a:pt x="151" y="152"/>
                    </a:cubicBezTo>
                    <a:cubicBezTo>
                      <a:pt x="151" y="153"/>
                      <a:pt x="150" y="155"/>
                      <a:pt x="149" y="156"/>
                    </a:cubicBezTo>
                    <a:cubicBezTo>
                      <a:pt x="127" y="178"/>
                      <a:pt x="127" y="178"/>
                      <a:pt x="127" y="178"/>
                    </a:cubicBezTo>
                    <a:cubicBezTo>
                      <a:pt x="126" y="179"/>
                      <a:pt x="125" y="179"/>
                      <a:pt x="123" y="179"/>
                    </a:cubicBezTo>
                    <a:cubicBezTo>
                      <a:pt x="106" y="179"/>
                      <a:pt x="106" y="179"/>
                      <a:pt x="106" y="179"/>
                    </a:cubicBezTo>
                    <a:cubicBezTo>
                      <a:pt x="105" y="179"/>
                      <a:pt x="103" y="179"/>
                      <a:pt x="102" y="178"/>
                    </a:cubicBezTo>
                    <a:cubicBezTo>
                      <a:pt x="81" y="156"/>
                      <a:pt x="81" y="156"/>
                      <a:pt x="81" y="156"/>
                    </a:cubicBezTo>
                    <a:cubicBezTo>
                      <a:pt x="80" y="155"/>
                      <a:pt x="78" y="154"/>
                      <a:pt x="77" y="154"/>
                    </a:cubicBezTo>
                    <a:cubicBezTo>
                      <a:pt x="62" y="154"/>
                      <a:pt x="62" y="154"/>
                      <a:pt x="62" y="154"/>
                    </a:cubicBezTo>
                    <a:cubicBezTo>
                      <a:pt x="61" y="154"/>
                      <a:pt x="60" y="153"/>
                      <a:pt x="60" y="152"/>
                    </a:cubicBezTo>
                    <a:cubicBezTo>
                      <a:pt x="60" y="137"/>
                      <a:pt x="60" y="137"/>
                      <a:pt x="60" y="137"/>
                    </a:cubicBezTo>
                    <a:cubicBezTo>
                      <a:pt x="60" y="136"/>
                      <a:pt x="61" y="134"/>
                      <a:pt x="61" y="133"/>
                    </a:cubicBezTo>
                    <a:cubicBezTo>
                      <a:pt x="80" y="115"/>
                      <a:pt x="80" y="115"/>
                      <a:pt x="80" y="115"/>
                    </a:cubicBezTo>
                    <a:cubicBezTo>
                      <a:pt x="81" y="114"/>
                      <a:pt x="82" y="112"/>
                      <a:pt x="82" y="111"/>
                    </a:cubicBezTo>
                    <a:cubicBezTo>
                      <a:pt x="82" y="89"/>
                      <a:pt x="82" y="89"/>
                      <a:pt x="82" y="89"/>
                    </a:cubicBezTo>
                    <a:cubicBezTo>
                      <a:pt x="82" y="88"/>
                      <a:pt x="81" y="86"/>
                      <a:pt x="80" y="85"/>
                    </a:cubicBezTo>
                    <a:cubicBezTo>
                      <a:pt x="63" y="67"/>
                      <a:pt x="63" y="67"/>
                      <a:pt x="63" y="67"/>
                    </a:cubicBezTo>
                    <a:cubicBezTo>
                      <a:pt x="62" y="67"/>
                      <a:pt x="60" y="66"/>
                      <a:pt x="59" y="66"/>
                    </a:cubicBezTo>
                    <a:cubicBezTo>
                      <a:pt x="15" y="66"/>
                      <a:pt x="15" y="66"/>
                      <a:pt x="15" y="66"/>
                    </a:cubicBezTo>
                    <a:cubicBezTo>
                      <a:pt x="14" y="66"/>
                      <a:pt x="12" y="65"/>
                      <a:pt x="11" y="64"/>
                    </a:cubicBezTo>
                    <a:cubicBezTo>
                      <a:pt x="2" y="55"/>
                      <a:pt x="2" y="55"/>
                      <a:pt x="2" y="55"/>
                    </a:cubicBezTo>
                    <a:cubicBezTo>
                      <a:pt x="1" y="54"/>
                      <a:pt x="0" y="52"/>
                      <a:pt x="0" y="51"/>
                    </a:cubicBezTo>
                    <a:cubicBezTo>
                      <a:pt x="0" y="21"/>
                      <a:pt x="0" y="21"/>
                      <a:pt x="0" y="21"/>
                    </a:cubicBezTo>
                    <a:cubicBezTo>
                      <a:pt x="0" y="20"/>
                      <a:pt x="1" y="18"/>
                      <a:pt x="2" y="17"/>
                    </a:cubicBezTo>
                    <a:lnTo>
                      <a:pt x="12" y="2"/>
                    </a:lnTo>
                    <a:close/>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60" name="Freeform 221"/>
              <p:cNvSpPr>
                <a:spLocks/>
              </p:cNvSpPr>
              <p:nvPr/>
            </p:nvSpPr>
            <p:spPr bwMode="auto">
              <a:xfrm>
                <a:off x="942" y="1460"/>
                <a:ext cx="244" cy="288"/>
              </a:xfrm>
              <a:custGeom>
                <a:avLst/>
                <a:gdLst>
                  <a:gd name="T0" fmla="*/ 12 w 151"/>
                  <a:gd name="T1" fmla="*/ 2 h 179"/>
                  <a:gd name="T2" fmla="*/ 15 w 151"/>
                  <a:gd name="T3" fmla="*/ 0 h 179"/>
                  <a:gd name="T4" fmla="*/ 56 w 151"/>
                  <a:gd name="T5" fmla="*/ 0 h 179"/>
                  <a:gd name="T6" fmla="*/ 60 w 151"/>
                  <a:gd name="T7" fmla="*/ 2 h 179"/>
                  <a:gd name="T8" fmla="*/ 117 w 151"/>
                  <a:gd name="T9" fmla="*/ 58 h 179"/>
                  <a:gd name="T10" fmla="*/ 118 w 151"/>
                  <a:gd name="T11" fmla="*/ 62 h 179"/>
                  <a:gd name="T12" fmla="*/ 118 w 151"/>
                  <a:gd name="T13" fmla="*/ 84 h 179"/>
                  <a:gd name="T14" fmla="*/ 120 w 151"/>
                  <a:gd name="T15" fmla="*/ 88 h 179"/>
                  <a:gd name="T16" fmla="*/ 149 w 151"/>
                  <a:gd name="T17" fmla="*/ 118 h 179"/>
                  <a:gd name="T18" fmla="*/ 151 w 151"/>
                  <a:gd name="T19" fmla="*/ 122 h 179"/>
                  <a:gd name="T20" fmla="*/ 151 w 151"/>
                  <a:gd name="T21" fmla="*/ 152 h 179"/>
                  <a:gd name="T22" fmla="*/ 149 w 151"/>
                  <a:gd name="T23" fmla="*/ 156 h 179"/>
                  <a:gd name="T24" fmla="*/ 127 w 151"/>
                  <a:gd name="T25" fmla="*/ 178 h 179"/>
                  <a:gd name="T26" fmla="*/ 123 w 151"/>
                  <a:gd name="T27" fmla="*/ 179 h 179"/>
                  <a:gd name="T28" fmla="*/ 106 w 151"/>
                  <a:gd name="T29" fmla="*/ 179 h 179"/>
                  <a:gd name="T30" fmla="*/ 102 w 151"/>
                  <a:gd name="T31" fmla="*/ 178 h 179"/>
                  <a:gd name="T32" fmla="*/ 81 w 151"/>
                  <a:gd name="T33" fmla="*/ 156 h 179"/>
                  <a:gd name="T34" fmla="*/ 77 w 151"/>
                  <a:gd name="T35" fmla="*/ 154 h 179"/>
                  <a:gd name="T36" fmla="*/ 62 w 151"/>
                  <a:gd name="T37" fmla="*/ 154 h 179"/>
                  <a:gd name="T38" fmla="*/ 60 w 151"/>
                  <a:gd name="T39" fmla="*/ 152 h 179"/>
                  <a:gd name="T40" fmla="*/ 60 w 151"/>
                  <a:gd name="T41" fmla="*/ 137 h 179"/>
                  <a:gd name="T42" fmla="*/ 61 w 151"/>
                  <a:gd name="T43" fmla="*/ 133 h 179"/>
                  <a:gd name="T44" fmla="*/ 80 w 151"/>
                  <a:gd name="T45" fmla="*/ 115 h 179"/>
                  <a:gd name="T46" fmla="*/ 82 w 151"/>
                  <a:gd name="T47" fmla="*/ 111 h 179"/>
                  <a:gd name="T48" fmla="*/ 82 w 151"/>
                  <a:gd name="T49" fmla="*/ 89 h 179"/>
                  <a:gd name="T50" fmla="*/ 80 w 151"/>
                  <a:gd name="T51" fmla="*/ 85 h 179"/>
                  <a:gd name="T52" fmla="*/ 63 w 151"/>
                  <a:gd name="T53" fmla="*/ 67 h 179"/>
                  <a:gd name="T54" fmla="*/ 59 w 151"/>
                  <a:gd name="T55" fmla="*/ 66 h 179"/>
                  <a:gd name="T56" fmla="*/ 15 w 151"/>
                  <a:gd name="T57" fmla="*/ 66 h 179"/>
                  <a:gd name="T58" fmla="*/ 11 w 151"/>
                  <a:gd name="T59" fmla="*/ 64 h 179"/>
                  <a:gd name="T60" fmla="*/ 2 w 151"/>
                  <a:gd name="T61" fmla="*/ 55 h 179"/>
                  <a:gd name="T62" fmla="*/ 0 w 151"/>
                  <a:gd name="T63" fmla="*/ 51 h 179"/>
                  <a:gd name="T64" fmla="*/ 0 w 151"/>
                  <a:gd name="T65" fmla="*/ 21 h 179"/>
                  <a:gd name="T66" fmla="*/ 2 w 151"/>
                  <a:gd name="T67" fmla="*/ 17 h 179"/>
                  <a:gd name="T68" fmla="*/ 12 w 151"/>
                  <a:gd name="T69" fmla="*/ 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 h="179">
                    <a:moveTo>
                      <a:pt x="12" y="2"/>
                    </a:moveTo>
                    <a:cubicBezTo>
                      <a:pt x="12" y="1"/>
                      <a:pt x="14" y="0"/>
                      <a:pt x="15" y="0"/>
                    </a:cubicBezTo>
                    <a:cubicBezTo>
                      <a:pt x="56" y="0"/>
                      <a:pt x="56" y="0"/>
                      <a:pt x="56" y="0"/>
                    </a:cubicBezTo>
                    <a:cubicBezTo>
                      <a:pt x="58" y="0"/>
                      <a:pt x="59" y="1"/>
                      <a:pt x="60" y="2"/>
                    </a:cubicBezTo>
                    <a:cubicBezTo>
                      <a:pt x="117" y="58"/>
                      <a:pt x="117" y="58"/>
                      <a:pt x="117" y="58"/>
                    </a:cubicBezTo>
                    <a:cubicBezTo>
                      <a:pt x="118" y="59"/>
                      <a:pt x="118" y="61"/>
                      <a:pt x="118" y="62"/>
                    </a:cubicBezTo>
                    <a:cubicBezTo>
                      <a:pt x="118" y="84"/>
                      <a:pt x="118" y="84"/>
                      <a:pt x="118" y="84"/>
                    </a:cubicBezTo>
                    <a:cubicBezTo>
                      <a:pt x="118" y="86"/>
                      <a:pt x="119" y="87"/>
                      <a:pt x="120" y="88"/>
                    </a:cubicBezTo>
                    <a:cubicBezTo>
                      <a:pt x="149" y="118"/>
                      <a:pt x="149" y="118"/>
                      <a:pt x="149" y="118"/>
                    </a:cubicBezTo>
                    <a:cubicBezTo>
                      <a:pt x="150" y="119"/>
                      <a:pt x="151" y="121"/>
                      <a:pt x="151" y="122"/>
                    </a:cubicBezTo>
                    <a:cubicBezTo>
                      <a:pt x="151" y="152"/>
                      <a:pt x="151" y="152"/>
                      <a:pt x="151" y="152"/>
                    </a:cubicBezTo>
                    <a:cubicBezTo>
                      <a:pt x="151" y="153"/>
                      <a:pt x="150" y="155"/>
                      <a:pt x="149" y="156"/>
                    </a:cubicBezTo>
                    <a:cubicBezTo>
                      <a:pt x="127" y="178"/>
                      <a:pt x="127" y="178"/>
                      <a:pt x="127" y="178"/>
                    </a:cubicBezTo>
                    <a:cubicBezTo>
                      <a:pt x="126" y="179"/>
                      <a:pt x="125" y="179"/>
                      <a:pt x="123" y="179"/>
                    </a:cubicBezTo>
                    <a:cubicBezTo>
                      <a:pt x="106" y="179"/>
                      <a:pt x="106" y="179"/>
                      <a:pt x="106" y="179"/>
                    </a:cubicBezTo>
                    <a:cubicBezTo>
                      <a:pt x="105" y="179"/>
                      <a:pt x="103" y="179"/>
                      <a:pt x="102" y="178"/>
                    </a:cubicBezTo>
                    <a:cubicBezTo>
                      <a:pt x="81" y="156"/>
                      <a:pt x="81" y="156"/>
                      <a:pt x="81" y="156"/>
                    </a:cubicBezTo>
                    <a:cubicBezTo>
                      <a:pt x="80" y="155"/>
                      <a:pt x="78" y="154"/>
                      <a:pt x="77" y="154"/>
                    </a:cubicBezTo>
                    <a:cubicBezTo>
                      <a:pt x="62" y="154"/>
                      <a:pt x="62" y="154"/>
                      <a:pt x="62" y="154"/>
                    </a:cubicBezTo>
                    <a:cubicBezTo>
                      <a:pt x="61" y="154"/>
                      <a:pt x="60" y="153"/>
                      <a:pt x="60" y="152"/>
                    </a:cubicBezTo>
                    <a:cubicBezTo>
                      <a:pt x="60" y="137"/>
                      <a:pt x="60" y="137"/>
                      <a:pt x="60" y="137"/>
                    </a:cubicBezTo>
                    <a:cubicBezTo>
                      <a:pt x="60" y="136"/>
                      <a:pt x="61" y="134"/>
                      <a:pt x="61" y="133"/>
                    </a:cubicBezTo>
                    <a:cubicBezTo>
                      <a:pt x="80" y="115"/>
                      <a:pt x="80" y="115"/>
                      <a:pt x="80" y="115"/>
                    </a:cubicBezTo>
                    <a:cubicBezTo>
                      <a:pt x="81" y="114"/>
                      <a:pt x="82" y="112"/>
                      <a:pt x="82" y="111"/>
                    </a:cubicBezTo>
                    <a:cubicBezTo>
                      <a:pt x="82" y="89"/>
                      <a:pt x="82" y="89"/>
                      <a:pt x="82" y="89"/>
                    </a:cubicBezTo>
                    <a:cubicBezTo>
                      <a:pt x="82" y="88"/>
                      <a:pt x="81" y="86"/>
                      <a:pt x="80" y="85"/>
                    </a:cubicBezTo>
                    <a:cubicBezTo>
                      <a:pt x="63" y="67"/>
                      <a:pt x="63" y="67"/>
                      <a:pt x="63" y="67"/>
                    </a:cubicBezTo>
                    <a:cubicBezTo>
                      <a:pt x="62" y="67"/>
                      <a:pt x="60" y="66"/>
                      <a:pt x="59" y="66"/>
                    </a:cubicBezTo>
                    <a:cubicBezTo>
                      <a:pt x="15" y="66"/>
                      <a:pt x="15" y="66"/>
                      <a:pt x="15" y="66"/>
                    </a:cubicBezTo>
                    <a:cubicBezTo>
                      <a:pt x="14" y="66"/>
                      <a:pt x="12" y="65"/>
                      <a:pt x="11" y="64"/>
                    </a:cubicBezTo>
                    <a:cubicBezTo>
                      <a:pt x="2" y="55"/>
                      <a:pt x="2" y="55"/>
                      <a:pt x="2" y="55"/>
                    </a:cubicBezTo>
                    <a:cubicBezTo>
                      <a:pt x="1" y="54"/>
                      <a:pt x="0" y="52"/>
                      <a:pt x="0" y="51"/>
                    </a:cubicBezTo>
                    <a:cubicBezTo>
                      <a:pt x="0" y="21"/>
                      <a:pt x="0" y="21"/>
                      <a:pt x="0" y="21"/>
                    </a:cubicBezTo>
                    <a:cubicBezTo>
                      <a:pt x="0" y="20"/>
                      <a:pt x="1" y="18"/>
                      <a:pt x="2" y="17"/>
                    </a:cubicBezTo>
                    <a:lnTo>
                      <a:pt x="12" y="2"/>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61" name="Freeform 222"/>
              <p:cNvSpPr>
                <a:spLocks/>
              </p:cNvSpPr>
              <p:nvPr/>
            </p:nvSpPr>
            <p:spPr bwMode="auto">
              <a:xfrm>
                <a:off x="877" y="1321"/>
                <a:ext cx="159" cy="101"/>
              </a:xfrm>
              <a:custGeom>
                <a:avLst/>
                <a:gdLst>
                  <a:gd name="T0" fmla="*/ 1 w 98"/>
                  <a:gd name="T1" fmla="*/ 3 h 63"/>
                  <a:gd name="T2" fmla="*/ 3 w 98"/>
                  <a:gd name="T3" fmla="*/ 0 h 63"/>
                  <a:gd name="T4" fmla="*/ 28 w 98"/>
                  <a:gd name="T5" fmla="*/ 0 h 63"/>
                  <a:gd name="T6" fmla="*/ 32 w 98"/>
                  <a:gd name="T7" fmla="*/ 2 h 63"/>
                  <a:gd name="T8" fmla="*/ 58 w 98"/>
                  <a:gd name="T9" fmla="*/ 28 h 63"/>
                  <a:gd name="T10" fmla="*/ 62 w 98"/>
                  <a:gd name="T11" fmla="*/ 29 h 63"/>
                  <a:gd name="T12" fmla="*/ 87 w 98"/>
                  <a:gd name="T13" fmla="*/ 29 h 63"/>
                  <a:gd name="T14" fmla="*/ 91 w 98"/>
                  <a:gd name="T15" fmla="*/ 31 h 63"/>
                  <a:gd name="T16" fmla="*/ 96 w 98"/>
                  <a:gd name="T17" fmla="*/ 36 h 63"/>
                  <a:gd name="T18" fmla="*/ 98 w 98"/>
                  <a:gd name="T19" fmla="*/ 40 h 63"/>
                  <a:gd name="T20" fmla="*/ 98 w 98"/>
                  <a:gd name="T21" fmla="*/ 51 h 63"/>
                  <a:gd name="T22" fmla="*/ 96 w 98"/>
                  <a:gd name="T23" fmla="*/ 55 h 63"/>
                  <a:gd name="T24" fmla="*/ 89 w 98"/>
                  <a:gd name="T25" fmla="*/ 62 h 63"/>
                  <a:gd name="T26" fmla="*/ 85 w 98"/>
                  <a:gd name="T27" fmla="*/ 63 h 63"/>
                  <a:gd name="T28" fmla="*/ 43 w 98"/>
                  <a:gd name="T29" fmla="*/ 63 h 63"/>
                  <a:gd name="T30" fmla="*/ 39 w 98"/>
                  <a:gd name="T31" fmla="*/ 62 h 63"/>
                  <a:gd name="T32" fmla="*/ 2 w 98"/>
                  <a:gd name="T33" fmla="*/ 25 h 63"/>
                  <a:gd name="T34" fmla="*/ 0 w 98"/>
                  <a:gd name="T35" fmla="*/ 21 h 63"/>
                  <a:gd name="T36" fmla="*/ 1 w 98"/>
                  <a:gd name="T3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8" h="63">
                    <a:moveTo>
                      <a:pt x="1" y="3"/>
                    </a:moveTo>
                    <a:cubicBezTo>
                      <a:pt x="1" y="1"/>
                      <a:pt x="2" y="0"/>
                      <a:pt x="3" y="0"/>
                    </a:cubicBezTo>
                    <a:cubicBezTo>
                      <a:pt x="28" y="0"/>
                      <a:pt x="28" y="0"/>
                      <a:pt x="28" y="0"/>
                    </a:cubicBezTo>
                    <a:cubicBezTo>
                      <a:pt x="29" y="0"/>
                      <a:pt x="31" y="1"/>
                      <a:pt x="32" y="2"/>
                    </a:cubicBezTo>
                    <a:cubicBezTo>
                      <a:pt x="58" y="28"/>
                      <a:pt x="58" y="28"/>
                      <a:pt x="58" y="28"/>
                    </a:cubicBezTo>
                    <a:cubicBezTo>
                      <a:pt x="59" y="29"/>
                      <a:pt x="60" y="29"/>
                      <a:pt x="62" y="29"/>
                    </a:cubicBezTo>
                    <a:cubicBezTo>
                      <a:pt x="87" y="29"/>
                      <a:pt x="87" y="29"/>
                      <a:pt x="87" y="29"/>
                    </a:cubicBezTo>
                    <a:cubicBezTo>
                      <a:pt x="88" y="29"/>
                      <a:pt x="90" y="30"/>
                      <a:pt x="91" y="31"/>
                    </a:cubicBezTo>
                    <a:cubicBezTo>
                      <a:pt x="96" y="36"/>
                      <a:pt x="96" y="36"/>
                      <a:pt x="96" y="36"/>
                    </a:cubicBezTo>
                    <a:cubicBezTo>
                      <a:pt x="97" y="37"/>
                      <a:pt x="98" y="39"/>
                      <a:pt x="98" y="40"/>
                    </a:cubicBezTo>
                    <a:cubicBezTo>
                      <a:pt x="98" y="51"/>
                      <a:pt x="98" y="51"/>
                      <a:pt x="98" y="51"/>
                    </a:cubicBezTo>
                    <a:cubicBezTo>
                      <a:pt x="98" y="52"/>
                      <a:pt x="97" y="54"/>
                      <a:pt x="96" y="55"/>
                    </a:cubicBezTo>
                    <a:cubicBezTo>
                      <a:pt x="89" y="62"/>
                      <a:pt x="89" y="62"/>
                      <a:pt x="89" y="62"/>
                    </a:cubicBezTo>
                    <a:cubicBezTo>
                      <a:pt x="88" y="63"/>
                      <a:pt x="87" y="63"/>
                      <a:pt x="85" y="63"/>
                    </a:cubicBezTo>
                    <a:cubicBezTo>
                      <a:pt x="43" y="63"/>
                      <a:pt x="43" y="63"/>
                      <a:pt x="43" y="63"/>
                    </a:cubicBezTo>
                    <a:cubicBezTo>
                      <a:pt x="42" y="63"/>
                      <a:pt x="40" y="63"/>
                      <a:pt x="39" y="62"/>
                    </a:cubicBezTo>
                    <a:cubicBezTo>
                      <a:pt x="2" y="25"/>
                      <a:pt x="2" y="25"/>
                      <a:pt x="2" y="25"/>
                    </a:cubicBezTo>
                    <a:cubicBezTo>
                      <a:pt x="1" y="24"/>
                      <a:pt x="0" y="22"/>
                      <a:pt x="0" y="21"/>
                    </a:cubicBezTo>
                    <a:lnTo>
                      <a:pt x="1" y="3"/>
                    </a:lnTo>
                    <a:close/>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62" name="Freeform 223"/>
              <p:cNvSpPr>
                <a:spLocks/>
              </p:cNvSpPr>
              <p:nvPr/>
            </p:nvSpPr>
            <p:spPr bwMode="auto">
              <a:xfrm>
                <a:off x="877" y="1321"/>
                <a:ext cx="159" cy="101"/>
              </a:xfrm>
              <a:custGeom>
                <a:avLst/>
                <a:gdLst>
                  <a:gd name="T0" fmla="*/ 1 w 98"/>
                  <a:gd name="T1" fmla="*/ 3 h 63"/>
                  <a:gd name="T2" fmla="*/ 3 w 98"/>
                  <a:gd name="T3" fmla="*/ 0 h 63"/>
                  <a:gd name="T4" fmla="*/ 28 w 98"/>
                  <a:gd name="T5" fmla="*/ 0 h 63"/>
                  <a:gd name="T6" fmla="*/ 32 w 98"/>
                  <a:gd name="T7" fmla="*/ 2 h 63"/>
                  <a:gd name="T8" fmla="*/ 58 w 98"/>
                  <a:gd name="T9" fmla="*/ 28 h 63"/>
                  <a:gd name="T10" fmla="*/ 62 w 98"/>
                  <a:gd name="T11" fmla="*/ 29 h 63"/>
                  <a:gd name="T12" fmla="*/ 87 w 98"/>
                  <a:gd name="T13" fmla="*/ 29 h 63"/>
                  <a:gd name="T14" fmla="*/ 91 w 98"/>
                  <a:gd name="T15" fmla="*/ 31 h 63"/>
                  <a:gd name="T16" fmla="*/ 96 w 98"/>
                  <a:gd name="T17" fmla="*/ 36 h 63"/>
                  <a:gd name="T18" fmla="*/ 98 w 98"/>
                  <a:gd name="T19" fmla="*/ 40 h 63"/>
                  <a:gd name="T20" fmla="*/ 98 w 98"/>
                  <a:gd name="T21" fmla="*/ 51 h 63"/>
                  <a:gd name="T22" fmla="*/ 96 w 98"/>
                  <a:gd name="T23" fmla="*/ 55 h 63"/>
                  <a:gd name="T24" fmla="*/ 89 w 98"/>
                  <a:gd name="T25" fmla="*/ 62 h 63"/>
                  <a:gd name="T26" fmla="*/ 85 w 98"/>
                  <a:gd name="T27" fmla="*/ 63 h 63"/>
                  <a:gd name="T28" fmla="*/ 43 w 98"/>
                  <a:gd name="T29" fmla="*/ 63 h 63"/>
                  <a:gd name="T30" fmla="*/ 39 w 98"/>
                  <a:gd name="T31" fmla="*/ 62 h 63"/>
                  <a:gd name="T32" fmla="*/ 2 w 98"/>
                  <a:gd name="T33" fmla="*/ 25 h 63"/>
                  <a:gd name="T34" fmla="*/ 0 w 98"/>
                  <a:gd name="T35" fmla="*/ 21 h 63"/>
                  <a:gd name="T36" fmla="*/ 1 w 98"/>
                  <a:gd name="T3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8" h="63">
                    <a:moveTo>
                      <a:pt x="1" y="3"/>
                    </a:moveTo>
                    <a:cubicBezTo>
                      <a:pt x="1" y="1"/>
                      <a:pt x="2" y="0"/>
                      <a:pt x="3" y="0"/>
                    </a:cubicBezTo>
                    <a:cubicBezTo>
                      <a:pt x="28" y="0"/>
                      <a:pt x="28" y="0"/>
                      <a:pt x="28" y="0"/>
                    </a:cubicBezTo>
                    <a:cubicBezTo>
                      <a:pt x="29" y="0"/>
                      <a:pt x="31" y="1"/>
                      <a:pt x="32" y="2"/>
                    </a:cubicBezTo>
                    <a:cubicBezTo>
                      <a:pt x="58" y="28"/>
                      <a:pt x="58" y="28"/>
                      <a:pt x="58" y="28"/>
                    </a:cubicBezTo>
                    <a:cubicBezTo>
                      <a:pt x="59" y="29"/>
                      <a:pt x="60" y="29"/>
                      <a:pt x="62" y="29"/>
                    </a:cubicBezTo>
                    <a:cubicBezTo>
                      <a:pt x="87" y="29"/>
                      <a:pt x="87" y="29"/>
                      <a:pt x="87" y="29"/>
                    </a:cubicBezTo>
                    <a:cubicBezTo>
                      <a:pt x="88" y="29"/>
                      <a:pt x="90" y="30"/>
                      <a:pt x="91" y="31"/>
                    </a:cubicBezTo>
                    <a:cubicBezTo>
                      <a:pt x="96" y="36"/>
                      <a:pt x="96" y="36"/>
                      <a:pt x="96" y="36"/>
                    </a:cubicBezTo>
                    <a:cubicBezTo>
                      <a:pt x="97" y="37"/>
                      <a:pt x="98" y="39"/>
                      <a:pt x="98" y="40"/>
                    </a:cubicBezTo>
                    <a:cubicBezTo>
                      <a:pt x="98" y="51"/>
                      <a:pt x="98" y="51"/>
                      <a:pt x="98" y="51"/>
                    </a:cubicBezTo>
                    <a:cubicBezTo>
                      <a:pt x="98" y="52"/>
                      <a:pt x="97" y="54"/>
                      <a:pt x="96" y="55"/>
                    </a:cubicBezTo>
                    <a:cubicBezTo>
                      <a:pt x="89" y="62"/>
                      <a:pt x="89" y="62"/>
                      <a:pt x="89" y="62"/>
                    </a:cubicBezTo>
                    <a:cubicBezTo>
                      <a:pt x="88" y="63"/>
                      <a:pt x="87" y="63"/>
                      <a:pt x="85" y="63"/>
                    </a:cubicBezTo>
                    <a:cubicBezTo>
                      <a:pt x="43" y="63"/>
                      <a:pt x="43" y="63"/>
                      <a:pt x="43" y="63"/>
                    </a:cubicBezTo>
                    <a:cubicBezTo>
                      <a:pt x="42" y="63"/>
                      <a:pt x="40" y="63"/>
                      <a:pt x="39" y="62"/>
                    </a:cubicBezTo>
                    <a:cubicBezTo>
                      <a:pt x="2" y="25"/>
                      <a:pt x="2" y="25"/>
                      <a:pt x="2" y="25"/>
                    </a:cubicBezTo>
                    <a:cubicBezTo>
                      <a:pt x="1" y="24"/>
                      <a:pt x="0" y="22"/>
                      <a:pt x="0" y="21"/>
                    </a:cubicBezTo>
                    <a:lnTo>
                      <a:pt x="1" y="3"/>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63" name="Freeform 224"/>
              <p:cNvSpPr>
                <a:spLocks/>
              </p:cNvSpPr>
              <p:nvPr/>
            </p:nvSpPr>
            <p:spPr bwMode="auto">
              <a:xfrm>
                <a:off x="806" y="1353"/>
                <a:ext cx="67" cy="58"/>
              </a:xfrm>
              <a:custGeom>
                <a:avLst/>
                <a:gdLst>
                  <a:gd name="T0" fmla="*/ 25 w 41"/>
                  <a:gd name="T1" fmla="*/ 0 h 36"/>
                  <a:gd name="T2" fmla="*/ 28 w 41"/>
                  <a:gd name="T3" fmla="*/ 2 h 36"/>
                  <a:gd name="T4" fmla="*/ 39 w 41"/>
                  <a:gd name="T5" fmla="*/ 13 h 36"/>
                  <a:gd name="T6" fmla="*/ 41 w 41"/>
                  <a:gd name="T7" fmla="*/ 17 h 36"/>
                  <a:gd name="T8" fmla="*/ 41 w 41"/>
                  <a:gd name="T9" fmla="*/ 33 h 36"/>
                  <a:gd name="T10" fmla="*/ 39 w 41"/>
                  <a:gd name="T11" fmla="*/ 36 h 36"/>
                  <a:gd name="T12" fmla="*/ 24 w 41"/>
                  <a:gd name="T13" fmla="*/ 36 h 36"/>
                  <a:gd name="T14" fmla="*/ 22 w 41"/>
                  <a:gd name="T15" fmla="*/ 33 h 36"/>
                  <a:gd name="T16" fmla="*/ 22 w 41"/>
                  <a:gd name="T17" fmla="*/ 26 h 36"/>
                  <a:gd name="T18" fmla="*/ 19 w 41"/>
                  <a:gd name="T19" fmla="*/ 24 h 36"/>
                  <a:gd name="T20" fmla="*/ 13 w 41"/>
                  <a:gd name="T21" fmla="*/ 24 h 36"/>
                  <a:gd name="T22" fmla="*/ 9 w 41"/>
                  <a:gd name="T23" fmla="*/ 22 h 36"/>
                  <a:gd name="T24" fmla="*/ 1 w 41"/>
                  <a:gd name="T25" fmla="*/ 14 h 36"/>
                  <a:gd name="T26" fmla="*/ 0 w 41"/>
                  <a:gd name="T27" fmla="*/ 10 h 36"/>
                  <a:gd name="T28" fmla="*/ 0 w 41"/>
                  <a:gd name="T29" fmla="*/ 3 h 36"/>
                  <a:gd name="T30" fmla="*/ 2 w 41"/>
                  <a:gd name="T31" fmla="*/ 0 h 36"/>
                  <a:gd name="T32" fmla="*/ 25 w 41"/>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36">
                    <a:moveTo>
                      <a:pt x="25" y="0"/>
                    </a:moveTo>
                    <a:cubicBezTo>
                      <a:pt x="26" y="0"/>
                      <a:pt x="28" y="1"/>
                      <a:pt x="28" y="2"/>
                    </a:cubicBezTo>
                    <a:cubicBezTo>
                      <a:pt x="39" y="13"/>
                      <a:pt x="39" y="13"/>
                      <a:pt x="39" y="13"/>
                    </a:cubicBezTo>
                    <a:cubicBezTo>
                      <a:pt x="40" y="14"/>
                      <a:pt x="41" y="15"/>
                      <a:pt x="41" y="17"/>
                    </a:cubicBezTo>
                    <a:cubicBezTo>
                      <a:pt x="41" y="33"/>
                      <a:pt x="41" y="33"/>
                      <a:pt x="41" y="33"/>
                    </a:cubicBezTo>
                    <a:cubicBezTo>
                      <a:pt x="41" y="35"/>
                      <a:pt x="40" y="36"/>
                      <a:pt x="39" y="36"/>
                    </a:cubicBezTo>
                    <a:cubicBezTo>
                      <a:pt x="24" y="36"/>
                      <a:pt x="24" y="36"/>
                      <a:pt x="24" y="36"/>
                    </a:cubicBezTo>
                    <a:cubicBezTo>
                      <a:pt x="23" y="36"/>
                      <a:pt x="22" y="35"/>
                      <a:pt x="22" y="33"/>
                    </a:cubicBezTo>
                    <a:cubicBezTo>
                      <a:pt x="22" y="26"/>
                      <a:pt x="22" y="26"/>
                      <a:pt x="22" y="26"/>
                    </a:cubicBezTo>
                    <a:cubicBezTo>
                      <a:pt x="22" y="25"/>
                      <a:pt x="21" y="24"/>
                      <a:pt x="19" y="24"/>
                    </a:cubicBezTo>
                    <a:cubicBezTo>
                      <a:pt x="13" y="24"/>
                      <a:pt x="13" y="24"/>
                      <a:pt x="13" y="24"/>
                    </a:cubicBezTo>
                    <a:cubicBezTo>
                      <a:pt x="11" y="24"/>
                      <a:pt x="10" y="23"/>
                      <a:pt x="9" y="22"/>
                    </a:cubicBezTo>
                    <a:cubicBezTo>
                      <a:pt x="1" y="14"/>
                      <a:pt x="1" y="14"/>
                      <a:pt x="1" y="14"/>
                    </a:cubicBezTo>
                    <a:cubicBezTo>
                      <a:pt x="0" y="13"/>
                      <a:pt x="0" y="12"/>
                      <a:pt x="0" y="10"/>
                    </a:cubicBezTo>
                    <a:cubicBezTo>
                      <a:pt x="0" y="3"/>
                      <a:pt x="0" y="3"/>
                      <a:pt x="0" y="3"/>
                    </a:cubicBezTo>
                    <a:cubicBezTo>
                      <a:pt x="0" y="2"/>
                      <a:pt x="1" y="0"/>
                      <a:pt x="2" y="0"/>
                    </a:cubicBezTo>
                    <a:lnTo>
                      <a:pt x="25" y="0"/>
                    </a:lnTo>
                    <a:close/>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64" name="Freeform 225"/>
              <p:cNvSpPr>
                <a:spLocks/>
              </p:cNvSpPr>
              <p:nvPr/>
            </p:nvSpPr>
            <p:spPr bwMode="auto">
              <a:xfrm>
                <a:off x="806" y="1353"/>
                <a:ext cx="67" cy="58"/>
              </a:xfrm>
              <a:custGeom>
                <a:avLst/>
                <a:gdLst>
                  <a:gd name="T0" fmla="*/ 25 w 41"/>
                  <a:gd name="T1" fmla="*/ 0 h 36"/>
                  <a:gd name="T2" fmla="*/ 28 w 41"/>
                  <a:gd name="T3" fmla="*/ 2 h 36"/>
                  <a:gd name="T4" fmla="*/ 39 w 41"/>
                  <a:gd name="T5" fmla="*/ 13 h 36"/>
                  <a:gd name="T6" fmla="*/ 41 w 41"/>
                  <a:gd name="T7" fmla="*/ 17 h 36"/>
                  <a:gd name="T8" fmla="*/ 41 w 41"/>
                  <a:gd name="T9" fmla="*/ 33 h 36"/>
                  <a:gd name="T10" fmla="*/ 39 w 41"/>
                  <a:gd name="T11" fmla="*/ 36 h 36"/>
                  <a:gd name="T12" fmla="*/ 24 w 41"/>
                  <a:gd name="T13" fmla="*/ 36 h 36"/>
                  <a:gd name="T14" fmla="*/ 22 w 41"/>
                  <a:gd name="T15" fmla="*/ 33 h 36"/>
                  <a:gd name="T16" fmla="*/ 22 w 41"/>
                  <a:gd name="T17" fmla="*/ 26 h 36"/>
                  <a:gd name="T18" fmla="*/ 19 w 41"/>
                  <a:gd name="T19" fmla="*/ 24 h 36"/>
                  <a:gd name="T20" fmla="*/ 13 w 41"/>
                  <a:gd name="T21" fmla="*/ 24 h 36"/>
                  <a:gd name="T22" fmla="*/ 9 w 41"/>
                  <a:gd name="T23" fmla="*/ 22 h 36"/>
                  <a:gd name="T24" fmla="*/ 1 w 41"/>
                  <a:gd name="T25" fmla="*/ 14 h 36"/>
                  <a:gd name="T26" fmla="*/ 0 w 41"/>
                  <a:gd name="T27" fmla="*/ 10 h 36"/>
                  <a:gd name="T28" fmla="*/ 0 w 41"/>
                  <a:gd name="T29" fmla="*/ 3 h 36"/>
                  <a:gd name="T30" fmla="*/ 2 w 41"/>
                  <a:gd name="T31" fmla="*/ 0 h 36"/>
                  <a:gd name="T32" fmla="*/ 25 w 41"/>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36">
                    <a:moveTo>
                      <a:pt x="25" y="0"/>
                    </a:moveTo>
                    <a:cubicBezTo>
                      <a:pt x="26" y="0"/>
                      <a:pt x="28" y="1"/>
                      <a:pt x="28" y="2"/>
                    </a:cubicBezTo>
                    <a:cubicBezTo>
                      <a:pt x="39" y="13"/>
                      <a:pt x="39" y="13"/>
                      <a:pt x="39" y="13"/>
                    </a:cubicBezTo>
                    <a:cubicBezTo>
                      <a:pt x="40" y="14"/>
                      <a:pt x="41" y="15"/>
                      <a:pt x="41" y="17"/>
                    </a:cubicBezTo>
                    <a:cubicBezTo>
                      <a:pt x="41" y="33"/>
                      <a:pt x="41" y="33"/>
                      <a:pt x="41" y="33"/>
                    </a:cubicBezTo>
                    <a:cubicBezTo>
                      <a:pt x="41" y="35"/>
                      <a:pt x="40" y="36"/>
                      <a:pt x="39" y="36"/>
                    </a:cubicBezTo>
                    <a:cubicBezTo>
                      <a:pt x="24" y="36"/>
                      <a:pt x="24" y="36"/>
                      <a:pt x="24" y="36"/>
                    </a:cubicBezTo>
                    <a:cubicBezTo>
                      <a:pt x="23" y="36"/>
                      <a:pt x="22" y="35"/>
                      <a:pt x="22" y="33"/>
                    </a:cubicBezTo>
                    <a:cubicBezTo>
                      <a:pt x="22" y="26"/>
                      <a:pt x="22" y="26"/>
                      <a:pt x="22" y="26"/>
                    </a:cubicBezTo>
                    <a:cubicBezTo>
                      <a:pt x="22" y="25"/>
                      <a:pt x="21" y="24"/>
                      <a:pt x="19" y="24"/>
                    </a:cubicBezTo>
                    <a:cubicBezTo>
                      <a:pt x="13" y="24"/>
                      <a:pt x="13" y="24"/>
                      <a:pt x="13" y="24"/>
                    </a:cubicBezTo>
                    <a:cubicBezTo>
                      <a:pt x="11" y="24"/>
                      <a:pt x="10" y="23"/>
                      <a:pt x="9" y="22"/>
                    </a:cubicBezTo>
                    <a:cubicBezTo>
                      <a:pt x="1" y="14"/>
                      <a:pt x="1" y="14"/>
                      <a:pt x="1" y="14"/>
                    </a:cubicBezTo>
                    <a:cubicBezTo>
                      <a:pt x="0" y="13"/>
                      <a:pt x="0" y="12"/>
                      <a:pt x="0" y="10"/>
                    </a:cubicBezTo>
                    <a:cubicBezTo>
                      <a:pt x="0" y="3"/>
                      <a:pt x="0" y="3"/>
                      <a:pt x="0" y="3"/>
                    </a:cubicBezTo>
                    <a:cubicBezTo>
                      <a:pt x="0" y="2"/>
                      <a:pt x="1" y="0"/>
                      <a:pt x="2" y="0"/>
                    </a:cubicBezTo>
                    <a:lnTo>
                      <a:pt x="25" y="0"/>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65" name="Freeform 226"/>
              <p:cNvSpPr>
                <a:spLocks/>
              </p:cNvSpPr>
              <p:nvPr/>
            </p:nvSpPr>
            <p:spPr bwMode="auto">
              <a:xfrm>
                <a:off x="668" y="1327"/>
                <a:ext cx="145" cy="121"/>
              </a:xfrm>
              <a:custGeom>
                <a:avLst/>
                <a:gdLst>
                  <a:gd name="T0" fmla="*/ 67 w 90"/>
                  <a:gd name="T1" fmla="*/ 23 h 75"/>
                  <a:gd name="T2" fmla="*/ 69 w 90"/>
                  <a:gd name="T3" fmla="*/ 20 h 75"/>
                  <a:gd name="T4" fmla="*/ 72 w 90"/>
                  <a:gd name="T5" fmla="*/ 20 h 75"/>
                  <a:gd name="T6" fmla="*/ 74 w 90"/>
                  <a:gd name="T7" fmla="*/ 23 h 75"/>
                  <a:gd name="T8" fmla="*/ 74 w 90"/>
                  <a:gd name="T9" fmla="*/ 26 h 75"/>
                  <a:gd name="T10" fmla="*/ 76 w 90"/>
                  <a:gd name="T11" fmla="*/ 29 h 75"/>
                  <a:gd name="T12" fmla="*/ 88 w 90"/>
                  <a:gd name="T13" fmla="*/ 42 h 75"/>
                  <a:gd name="T14" fmla="*/ 90 w 90"/>
                  <a:gd name="T15" fmla="*/ 46 h 75"/>
                  <a:gd name="T16" fmla="*/ 90 w 90"/>
                  <a:gd name="T17" fmla="*/ 59 h 75"/>
                  <a:gd name="T18" fmla="*/ 88 w 90"/>
                  <a:gd name="T19" fmla="*/ 62 h 75"/>
                  <a:gd name="T20" fmla="*/ 75 w 90"/>
                  <a:gd name="T21" fmla="*/ 62 h 75"/>
                  <a:gd name="T22" fmla="*/ 71 w 90"/>
                  <a:gd name="T23" fmla="*/ 63 h 75"/>
                  <a:gd name="T24" fmla="*/ 61 w 90"/>
                  <a:gd name="T25" fmla="*/ 73 h 75"/>
                  <a:gd name="T26" fmla="*/ 57 w 90"/>
                  <a:gd name="T27" fmla="*/ 75 h 75"/>
                  <a:gd name="T28" fmla="*/ 46 w 90"/>
                  <a:gd name="T29" fmla="*/ 75 h 75"/>
                  <a:gd name="T30" fmla="*/ 44 w 90"/>
                  <a:gd name="T31" fmla="*/ 72 h 75"/>
                  <a:gd name="T32" fmla="*/ 44 w 90"/>
                  <a:gd name="T33" fmla="*/ 64 h 75"/>
                  <a:gd name="T34" fmla="*/ 41 w 90"/>
                  <a:gd name="T35" fmla="*/ 62 h 75"/>
                  <a:gd name="T36" fmla="*/ 30 w 90"/>
                  <a:gd name="T37" fmla="*/ 62 h 75"/>
                  <a:gd name="T38" fmla="*/ 26 w 90"/>
                  <a:gd name="T39" fmla="*/ 60 h 75"/>
                  <a:gd name="T40" fmla="*/ 1 w 90"/>
                  <a:gd name="T41" fmla="*/ 36 h 75"/>
                  <a:gd name="T42" fmla="*/ 0 w 90"/>
                  <a:gd name="T43" fmla="*/ 32 h 75"/>
                  <a:gd name="T44" fmla="*/ 0 w 90"/>
                  <a:gd name="T45" fmla="*/ 26 h 75"/>
                  <a:gd name="T46" fmla="*/ 1 w 90"/>
                  <a:gd name="T47" fmla="*/ 23 h 75"/>
                  <a:gd name="T48" fmla="*/ 22 w 90"/>
                  <a:gd name="T49" fmla="*/ 2 h 75"/>
                  <a:gd name="T50" fmla="*/ 26 w 90"/>
                  <a:gd name="T51" fmla="*/ 0 h 75"/>
                  <a:gd name="T52" fmla="*/ 30 w 90"/>
                  <a:gd name="T53" fmla="*/ 0 h 75"/>
                  <a:gd name="T54" fmla="*/ 32 w 90"/>
                  <a:gd name="T55" fmla="*/ 2 h 75"/>
                  <a:gd name="T56" fmla="*/ 32 w 90"/>
                  <a:gd name="T57" fmla="*/ 11 h 75"/>
                  <a:gd name="T58" fmla="*/ 31 w 90"/>
                  <a:gd name="T59" fmla="*/ 15 h 75"/>
                  <a:gd name="T60" fmla="*/ 26 w 90"/>
                  <a:gd name="T61" fmla="*/ 20 h 75"/>
                  <a:gd name="T62" fmla="*/ 24 w 90"/>
                  <a:gd name="T63" fmla="*/ 24 h 75"/>
                  <a:gd name="T64" fmla="*/ 24 w 90"/>
                  <a:gd name="T65" fmla="*/ 33 h 75"/>
                  <a:gd name="T66" fmla="*/ 26 w 90"/>
                  <a:gd name="T67" fmla="*/ 35 h 75"/>
                  <a:gd name="T68" fmla="*/ 32 w 90"/>
                  <a:gd name="T69" fmla="*/ 35 h 75"/>
                  <a:gd name="T70" fmla="*/ 36 w 90"/>
                  <a:gd name="T71" fmla="*/ 34 h 75"/>
                  <a:gd name="T72" fmla="*/ 39 w 90"/>
                  <a:gd name="T73" fmla="*/ 30 h 75"/>
                  <a:gd name="T74" fmla="*/ 43 w 90"/>
                  <a:gd name="T75" fmla="*/ 29 h 75"/>
                  <a:gd name="T76" fmla="*/ 44 w 90"/>
                  <a:gd name="T77" fmla="*/ 29 h 75"/>
                  <a:gd name="T78" fmla="*/ 47 w 90"/>
                  <a:gd name="T79" fmla="*/ 30 h 75"/>
                  <a:gd name="T80" fmla="*/ 51 w 90"/>
                  <a:gd name="T81" fmla="*/ 34 h 75"/>
                  <a:gd name="T82" fmla="*/ 55 w 90"/>
                  <a:gd name="T83" fmla="*/ 36 h 75"/>
                  <a:gd name="T84" fmla="*/ 64 w 90"/>
                  <a:gd name="T85" fmla="*/ 36 h 75"/>
                  <a:gd name="T86" fmla="*/ 67 w 90"/>
                  <a:gd name="T87" fmla="*/ 34 h 75"/>
                  <a:gd name="T88" fmla="*/ 67 w 90"/>
                  <a:gd name="T89"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 h="75">
                    <a:moveTo>
                      <a:pt x="67" y="23"/>
                    </a:moveTo>
                    <a:cubicBezTo>
                      <a:pt x="67" y="21"/>
                      <a:pt x="68" y="20"/>
                      <a:pt x="69" y="20"/>
                    </a:cubicBezTo>
                    <a:cubicBezTo>
                      <a:pt x="72" y="20"/>
                      <a:pt x="72" y="20"/>
                      <a:pt x="72" y="20"/>
                    </a:cubicBezTo>
                    <a:cubicBezTo>
                      <a:pt x="73" y="20"/>
                      <a:pt x="74" y="21"/>
                      <a:pt x="74" y="23"/>
                    </a:cubicBezTo>
                    <a:cubicBezTo>
                      <a:pt x="74" y="26"/>
                      <a:pt x="74" y="26"/>
                      <a:pt x="74" y="26"/>
                    </a:cubicBezTo>
                    <a:cubicBezTo>
                      <a:pt x="74" y="27"/>
                      <a:pt x="75" y="29"/>
                      <a:pt x="76" y="29"/>
                    </a:cubicBezTo>
                    <a:cubicBezTo>
                      <a:pt x="88" y="42"/>
                      <a:pt x="88" y="42"/>
                      <a:pt x="88" y="42"/>
                    </a:cubicBezTo>
                    <a:cubicBezTo>
                      <a:pt x="89" y="43"/>
                      <a:pt x="90" y="44"/>
                      <a:pt x="90" y="46"/>
                    </a:cubicBezTo>
                    <a:cubicBezTo>
                      <a:pt x="90" y="59"/>
                      <a:pt x="90" y="59"/>
                      <a:pt x="90" y="59"/>
                    </a:cubicBezTo>
                    <a:cubicBezTo>
                      <a:pt x="90" y="61"/>
                      <a:pt x="89" y="62"/>
                      <a:pt x="88" y="62"/>
                    </a:cubicBezTo>
                    <a:cubicBezTo>
                      <a:pt x="75" y="62"/>
                      <a:pt x="75" y="62"/>
                      <a:pt x="75" y="62"/>
                    </a:cubicBezTo>
                    <a:cubicBezTo>
                      <a:pt x="74" y="62"/>
                      <a:pt x="72" y="62"/>
                      <a:pt x="71" y="63"/>
                    </a:cubicBezTo>
                    <a:cubicBezTo>
                      <a:pt x="61" y="73"/>
                      <a:pt x="61" y="73"/>
                      <a:pt x="61" y="73"/>
                    </a:cubicBezTo>
                    <a:cubicBezTo>
                      <a:pt x="60" y="74"/>
                      <a:pt x="59" y="75"/>
                      <a:pt x="57" y="75"/>
                    </a:cubicBezTo>
                    <a:cubicBezTo>
                      <a:pt x="46" y="75"/>
                      <a:pt x="46" y="75"/>
                      <a:pt x="46" y="75"/>
                    </a:cubicBezTo>
                    <a:cubicBezTo>
                      <a:pt x="45" y="75"/>
                      <a:pt x="44" y="74"/>
                      <a:pt x="44" y="72"/>
                    </a:cubicBezTo>
                    <a:cubicBezTo>
                      <a:pt x="44" y="64"/>
                      <a:pt x="44" y="64"/>
                      <a:pt x="44" y="64"/>
                    </a:cubicBezTo>
                    <a:cubicBezTo>
                      <a:pt x="44" y="63"/>
                      <a:pt x="43" y="62"/>
                      <a:pt x="41" y="62"/>
                    </a:cubicBezTo>
                    <a:cubicBezTo>
                      <a:pt x="30" y="62"/>
                      <a:pt x="30" y="62"/>
                      <a:pt x="30" y="62"/>
                    </a:cubicBezTo>
                    <a:cubicBezTo>
                      <a:pt x="28" y="62"/>
                      <a:pt x="27" y="61"/>
                      <a:pt x="26" y="60"/>
                    </a:cubicBezTo>
                    <a:cubicBezTo>
                      <a:pt x="1" y="36"/>
                      <a:pt x="1" y="36"/>
                      <a:pt x="1" y="36"/>
                    </a:cubicBezTo>
                    <a:cubicBezTo>
                      <a:pt x="1" y="35"/>
                      <a:pt x="0" y="33"/>
                      <a:pt x="0" y="32"/>
                    </a:cubicBezTo>
                    <a:cubicBezTo>
                      <a:pt x="0" y="26"/>
                      <a:pt x="0" y="26"/>
                      <a:pt x="0" y="26"/>
                    </a:cubicBezTo>
                    <a:cubicBezTo>
                      <a:pt x="0" y="25"/>
                      <a:pt x="1" y="23"/>
                      <a:pt x="1" y="23"/>
                    </a:cubicBezTo>
                    <a:cubicBezTo>
                      <a:pt x="22" y="2"/>
                      <a:pt x="22" y="2"/>
                      <a:pt x="22" y="2"/>
                    </a:cubicBezTo>
                    <a:cubicBezTo>
                      <a:pt x="23" y="1"/>
                      <a:pt x="25" y="0"/>
                      <a:pt x="26" y="0"/>
                    </a:cubicBezTo>
                    <a:cubicBezTo>
                      <a:pt x="30" y="0"/>
                      <a:pt x="30" y="0"/>
                      <a:pt x="30" y="0"/>
                    </a:cubicBezTo>
                    <a:cubicBezTo>
                      <a:pt x="31" y="0"/>
                      <a:pt x="32" y="1"/>
                      <a:pt x="32" y="2"/>
                    </a:cubicBezTo>
                    <a:cubicBezTo>
                      <a:pt x="32" y="11"/>
                      <a:pt x="32" y="11"/>
                      <a:pt x="32" y="11"/>
                    </a:cubicBezTo>
                    <a:cubicBezTo>
                      <a:pt x="32" y="13"/>
                      <a:pt x="32" y="14"/>
                      <a:pt x="31" y="15"/>
                    </a:cubicBezTo>
                    <a:cubicBezTo>
                      <a:pt x="26" y="20"/>
                      <a:pt x="26" y="20"/>
                      <a:pt x="26" y="20"/>
                    </a:cubicBezTo>
                    <a:cubicBezTo>
                      <a:pt x="25" y="21"/>
                      <a:pt x="24" y="23"/>
                      <a:pt x="24" y="24"/>
                    </a:cubicBezTo>
                    <a:cubicBezTo>
                      <a:pt x="24" y="33"/>
                      <a:pt x="24" y="33"/>
                      <a:pt x="24" y="33"/>
                    </a:cubicBezTo>
                    <a:cubicBezTo>
                      <a:pt x="24" y="34"/>
                      <a:pt x="25" y="35"/>
                      <a:pt x="26" y="35"/>
                    </a:cubicBezTo>
                    <a:cubicBezTo>
                      <a:pt x="32" y="35"/>
                      <a:pt x="32" y="35"/>
                      <a:pt x="32" y="35"/>
                    </a:cubicBezTo>
                    <a:cubicBezTo>
                      <a:pt x="33" y="35"/>
                      <a:pt x="35" y="34"/>
                      <a:pt x="36" y="34"/>
                    </a:cubicBezTo>
                    <a:cubicBezTo>
                      <a:pt x="39" y="30"/>
                      <a:pt x="39" y="30"/>
                      <a:pt x="39" y="30"/>
                    </a:cubicBezTo>
                    <a:cubicBezTo>
                      <a:pt x="40" y="29"/>
                      <a:pt x="42" y="29"/>
                      <a:pt x="43" y="29"/>
                    </a:cubicBezTo>
                    <a:cubicBezTo>
                      <a:pt x="44" y="29"/>
                      <a:pt x="44" y="29"/>
                      <a:pt x="44" y="29"/>
                    </a:cubicBezTo>
                    <a:cubicBezTo>
                      <a:pt x="45" y="29"/>
                      <a:pt x="47" y="29"/>
                      <a:pt x="47" y="30"/>
                    </a:cubicBezTo>
                    <a:cubicBezTo>
                      <a:pt x="51" y="34"/>
                      <a:pt x="51" y="34"/>
                      <a:pt x="51" y="34"/>
                    </a:cubicBezTo>
                    <a:cubicBezTo>
                      <a:pt x="52" y="35"/>
                      <a:pt x="54" y="36"/>
                      <a:pt x="55" y="36"/>
                    </a:cubicBezTo>
                    <a:cubicBezTo>
                      <a:pt x="64" y="36"/>
                      <a:pt x="64" y="36"/>
                      <a:pt x="64" y="36"/>
                    </a:cubicBezTo>
                    <a:cubicBezTo>
                      <a:pt x="66" y="36"/>
                      <a:pt x="67" y="35"/>
                      <a:pt x="67" y="34"/>
                    </a:cubicBezTo>
                    <a:lnTo>
                      <a:pt x="67" y="23"/>
                    </a:lnTo>
                    <a:close/>
                  </a:path>
                </a:pathLst>
              </a:custGeom>
              <a:solidFill>
                <a:srgbClr val="D9DA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66" name="Freeform 227"/>
              <p:cNvSpPr>
                <a:spLocks/>
              </p:cNvSpPr>
              <p:nvPr/>
            </p:nvSpPr>
            <p:spPr bwMode="auto">
              <a:xfrm>
                <a:off x="668" y="1327"/>
                <a:ext cx="145" cy="121"/>
              </a:xfrm>
              <a:custGeom>
                <a:avLst/>
                <a:gdLst>
                  <a:gd name="T0" fmla="*/ 67 w 90"/>
                  <a:gd name="T1" fmla="*/ 23 h 75"/>
                  <a:gd name="T2" fmla="*/ 69 w 90"/>
                  <a:gd name="T3" fmla="*/ 20 h 75"/>
                  <a:gd name="T4" fmla="*/ 72 w 90"/>
                  <a:gd name="T5" fmla="*/ 20 h 75"/>
                  <a:gd name="T6" fmla="*/ 74 w 90"/>
                  <a:gd name="T7" fmla="*/ 23 h 75"/>
                  <a:gd name="T8" fmla="*/ 74 w 90"/>
                  <a:gd name="T9" fmla="*/ 26 h 75"/>
                  <a:gd name="T10" fmla="*/ 76 w 90"/>
                  <a:gd name="T11" fmla="*/ 29 h 75"/>
                  <a:gd name="T12" fmla="*/ 88 w 90"/>
                  <a:gd name="T13" fmla="*/ 42 h 75"/>
                  <a:gd name="T14" fmla="*/ 90 w 90"/>
                  <a:gd name="T15" fmla="*/ 46 h 75"/>
                  <a:gd name="T16" fmla="*/ 90 w 90"/>
                  <a:gd name="T17" fmla="*/ 59 h 75"/>
                  <a:gd name="T18" fmla="*/ 88 w 90"/>
                  <a:gd name="T19" fmla="*/ 62 h 75"/>
                  <a:gd name="T20" fmla="*/ 75 w 90"/>
                  <a:gd name="T21" fmla="*/ 62 h 75"/>
                  <a:gd name="T22" fmla="*/ 71 w 90"/>
                  <a:gd name="T23" fmla="*/ 63 h 75"/>
                  <a:gd name="T24" fmla="*/ 61 w 90"/>
                  <a:gd name="T25" fmla="*/ 73 h 75"/>
                  <a:gd name="T26" fmla="*/ 57 w 90"/>
                  <a:gd name="T27" fmla="*/ 75 h 75"/>
                  <a:gd name="T28" fmla="*/ 46 w 90"/>
                  <a:gd name="T29" fmla="*/ 75 h 75"/>
                  <a:gd name="T30" fmla="*/ 44 w 90"/>
                  <a:gd name="T31" fmla="*/ 72 h 75"/>
                  <a:gd name="T32" fmla="*/ 44 w 90"/>
                  <a:gd name="T33" fmla="*/ 64 h 75"/>
                  <a:gd name="T34" fmla="*/ 41 w 90"/>
                  <a:gd name="T35" fmla="*/ 62 h 75"/>
                  <a:gd name="T36" fmla="*/ 30 w 90"/>
                  <a:gd name="T37" fmla="*/ 62 h 75"/>
                  <a:gd name="T38" fmla="*/ 26 w 90"/>
                  <a:gd name="T39" fmla="*/ 60 h 75"/>
                  <a:gd name="T40" fmla="*/ 1 w 90"/>
                  <a:gd name="T41" fmla="*/ 36 h 75"/>
                  <a:gd name="T42" fmla="*/ 0 w 90"/>
                  <a:gd name="T43" fmla="*/ 32 h 75"/>
                  <a:gd name="T44" fmla="*/ 0 w 90"/>
                  <a:gd name="T45" fmla="*/ 26 h 75"/>
                  <a:gd name="T46" fmla="*/ 1 w 90"/>
                  <a:gd name="T47" fmla="*/ 23 h 75"/>
                  <a:gd name="T48" fmla="*/ 22 w 90"/>
                  <a:gd name="T49" fmla="*/ 2 h 75"/>
                  <a:gd name="T50" fmla="*/ 26 w 90"/>
                  <a:gd name="T51" fmla="*/ 0 h 75"/>
                  <a:gd name="T52" fmla="*/ 30 w 90"/>
                  <a:gd name="T53" fmla="*/ 0 h 75"/>
                  <a:gd name="T54" fmla="*/ 32 w 90"/>
                  <a:gd name="T55" fmla="*/ 2 h 75"/>
                  <a:gd name="T56" fmla="*/ 32 w 90"/>
                  <a:gd name="T57" fmla="*/ 11 h 75"/>
                  <a:gd name="T58" fmla="*/ 31 w 90"/>
                  <a:gd name="T59" fmla="*/ 15 h 75"/>
                  <a:gd name="T60" fmla="*/ 26 w 90"/>
                  <a:gd name="T61" fmla="*/ 20 h 75"/>
                  <a:gd name="T62" fmla="*/ 24 w 90"/>
                  <a:gd name="T63" fmla="*/ 24 h 75"/>
                  <a:gd name="T64" fmla="*/ 24 w 90"/>
                  <a:gd name="T65" fmla="*/ 33 h 75"/>
                  <a:gd name="T66" fmla="*/ 26 w 90"/>
                  <a:gd name="T67" fmla="*/ 35 h 75"/>
                  <a:gd name="T68" fmla="*/ 32 w 90"/>
                  <a:gd name="T69" fmla="*/ 35 h 75"/>
                  <a:gd name="T70" fmla="*/ 36 w 90"/>
                  <a:gd name="T71" fmla="*/ 34 h 75"/>
                  <a:gd name="T72" fmla="*/ 39 w 90"/>
                  <a:gd name="T73" fmla="*/ 30 h 75"/>
                  <a:gd name="T74" fmla="*/ 43 w 90"/>
                  <a:gd name="T75" fmla="*/ 29 h 75"/>
                  <a:gd name="T76" fmla="*/ 44 w 90"/>
                  <a:gd name="T77" fmla="*/ 29 h 75"/>
                  <a:gd name="T78" fmla="*/ 47 w 90"/>
                  <a:gd name="T79" fmla="*/ 30 h 75"/>
                  <a:gd name="T80" fmla="*/ 51 w 90"/>
                  <a:gd name="T81" fmla="*/ 34 h 75"/>
                  <a:gd name="T82" fmla="*/ 55 w 90"/>
                  <a:gd name="T83" fmla="*/ 36 h 75"/>
                  <a:gd name="T84" fmla="*/ 64 w 90"/>
                  <a:gd name="T85" fmla="*/ 36 h 75"/>
                  <a:gd name="T86" fmla="*/ 67 w 90"/>
                  <a:gd name="T87" fmla="*/ 34 h 75"/>
                  <a:gd name="T88" fmla="*/ 67 w 90"/>
                  <a:gd name="T89"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 h="75">
                    <a:moveTo>
                      <a:pt x="67" y="23"/>
                    </a:moveTo>
                    <a:cubicBezTo>
                      <a:pt x="67" y="21"/>
                      <a:pt x="68" y="20"/>
                      <a:pt x="69" y="20"/>
                    </a:cubicBezTo>
                    <a:cubicBezTo>
                      <a:pt x="72" y="20"/>
                      <a:pt x="72" y="20"/>
                      <a:pt x="72" y="20"/>
                    </a:cubicBezTo>
                    <a:cubicBezTo>
                      <a:pt x="73" y="20"/>
                      <a:pt x="74" y="21"/>
                      <a:pt x="74" y="23"/>
                    </a:cubicBezTo>
                    <a:cubicBezTo>
                      <a:pt x="74" y="26"/>
                      <a:pt x="74" y="26"/>
                      <a:pt x="74" y="26"/>
                    </a:cubicBezTo>
                    <a:cubicBezTo>
                      <a:pt x="74" y="27"/>
                      <a:pt x="75" y="29"/>
                      <a:pt x="76" y="29"/>
                    </a:cubicBezTo>
                    <a:cubicBezTo>
                      <a:pt x="88" y="42"/>
                      <a:pt x="88" y="42"/>
                      <a:pt x="88" y="42"/>
                    </a:cubicBezTo>
                    <a:cubicBezTo>
                      <a:pt x="89" y="43"/>
                      <a:pt x="90" y="44"/>
                      <a:pt x="90" y="46"/>
                    </a:cubicBezTo>
                    <a:cubicBezTo>
                      <a:pt x="90" y="59"/>
                      <a:pt x="90" y="59"/>
                      <a:pt x="90" y="59"/>
                    </a:cubicBezTo>
                    <a:cubicBezTo>
                      <a:pt x="90" y="61"/>
                      <a:pt x="89" y="62"/>
                      <a:pt x="88" y="62"/>
                    </a:cubicBezTo>
                    <a:cubicBezTo>
                      <a:pt x="75" y="62"/>
                      <a:pt x="75" y="62"/>
                      <a:pt x="75" y="62"/>
                    </a:cubicBezTo>
                    <a:cubicBezTo>
                      <a:pt x="74" y="62"/>
                      <a:pt x="72" y="62"/>
                      <a:pt x="71" y="63"/>
                    </a:cubicBezTo>
                    <a:cubicBezTo>
                      <a:pt x="61" y="73"/>
                      <a:pt x="61" y="73"/>
                      <a:pt x="61" y="73"/>
                    </a:cubicBezTo>
                    <a:cubicBezTo>
                      <a:pt x="60" y="74"/>
                      <a:pt x="59" y="75"/>
                      <a:pt x="57" y="75"/>
                    </a:cubicBezTo>
                    <a:cubicBezTo>
                      <a:pt x="46" y="75"/>
                      <a:pt x="46" y="75"/>
                      <a:pt x="46" y="75"/>
                    </a:cubicBezTo>
                    <a:cubicBezTo>
                      <a:pt x="45" y="75"/>
                      <a:pt x="44" y="74"/>
                      <a:pt x="44" y="72"/>
                    </a:cubicBezTo>
                    <a:cubicBezTo>
                      <a:pt x="44" y="64"/>
                      <a:pt x="44" y="64"/>
                      <a:pt x="44" y="64"/>
                    </a:cubicBezTo>
                    <a:cubicBezTo>
                      <a:pt x="44" y="63"/>
                      <a:pt x="43" y="62"/>
                      <a:pt x="41" y="62"/>
                    </a:cubicBezTo>
                    <a:cubicBezTo>
                      <a:pt x="30" y="62"/>
                      <a:pt x="30" y="62"/>
                      <a:pt x="30" y="62"/>
                    </a:cubicBezTo>
                    <a:cubicBezTo>
                      <a:pt x="28" y="62"/>
                      <a:pt x="27" y="61"/>
                      <a:pt x="26" y="60"/>
                    </a:cubicBezTo>
                    <a:cubicBezTo>
                      <a:pt x="1" y="36"/>
                      <a:pt x="1" y="36"/>
                      <a:pt x="1" y="36"/>
                    </a:cubicBezTo>
                    <a:cubicBezTo>
                      <a:pt x="1" y="35"/>
                      <a:pt x="0" y="33"/>
                      <a:pt x="0" y="32"/>
                    </a:cubicBezTo>
                    <a:cubicBezTo>
                      <a:pt x="0" y="26"/>
                      <a:pt x="0" y="26"/>
                      <a:pt x="0" y="26"/>
                    </a:cubicBezTo>
                    <a:cubicBezTo>
                      <a:pt x="0" y="25"/>
                      <a:pt x="1" y="23"/>
                      <a:pt x="1" y="23"/>
                    </a:cubicBezTo>
                    <a:cubicBezTo>
                      <a:pt x="22" y="2"/>
                      <a:pt x="22" y="2"/>
                      <a:pt x="22" y="2"/>
                    </a:cubicBezTo>
                    <a:cubicBezTo>
                      <a:pt x="23" y="1"/>
                      <a:pt x="25" y="0"/>
                      <a:pt x="26" y="0"/>
                    </a:cubicBezTo>
                    <a:cubicBezTo>
                      <a:pt x="30" y="0"/>
                      <a:pt x="30" y="0"/>
                      <a:pt x="30" y="0"/>
                    </a:cubicBezTo>
                    <a:cubicBezTo>
                      <a:pt x="31" y="0"/>
                      <a:pt x="32" y="1"/>
                      <a:pt x="32" y="2"/>
                    </a:cubicBezTo>
                    <a:cubicBezTo>
                      <a:pt x="32" y="11"/>
                      <a:pt x="32" y="11"/>
                      <a:pt x="32" y="11"/>
                    </a:cubicBezTo>
                    <a:cubicBezTo>
                      <a:pt x="32" y="13"/>
                      <a:pt x="32" y="14"/>
                      <a:pt x="31" y="15"/>
                    </a:cubicBezTo>
                    <a:cubicBezTo>
                      <a:pt x="26" y="20"/>
                      <a:pt x="26" y="20"/>
                      <a:pt x="26" y="20"/>
                    </a:cubicBezTo>
                    <a:cubicBezTo>
                      <a:pt x="25" y="21"/>
                      <a:pt x="24" y="23"/>
                      <a:pt x="24" y="24"/>
                    </a:cubicBezTo>
                    <a:cubicBezTo>
                      <a:pt x="24" y="33"/>
                      <a:pt x="24" y="33"/>
                      <a:pt x="24" y="33"/>
                    </a:cubicBezTo>
                    <a:cubicBezTo>
                      <a:pt x="24" y="34"/>
                      <a:pt x="25" y="35"/>
                      <a:pt x="26" y="35"/>
                    </a:cubicBezTo>
                    <a:cubicBezTo>
                      <a:pt x="32" y="35"/>
                      <a:pt x="32" y="35"/>
                      <a:pt x="32" y="35"/>
                    </a:cubicBezTo>
                    <a:cubicBezTo>
                      <a:pt x="33" y="35"/>
                      <a:pt x="35" y="34"/>
                      <a:pt x="36" y="34"/>
                    </a:cubicBezTo>
                    <a:cubicBezTo>
                      <a:pt x="39" y="30"/>
                      <a:pt x="39" y="30"/>
                      <a:pt x="39" y="30"/>
                    </a:cubicBezTo>
                    <a:cubicBezTo>
                      <a:pt x="40" y="29"/>
                      <a:pt x="42" y="29"/>
                      <a:pt x="43" y="29"/>
                    </a:cubicBezTo>
                    <a:cubicBezTo>
                      <a:pt x="44" y="29"/>
                      <a:pt x="44" y="29"/>
                      <a:pt x="44" y="29"/>
                    </a:cubicBezTo>
                    <a:cubicBezTo>
                      <a:pt x="45" y="29"/>
                      <a:pt x="47" y="29"/>
                      <a:pt x="47" y="30"/>
                    </a:cubicBezTo>
                    <a:cubicBezTo>
                      <a:pt x="51" y="34"/>
                      <a:pt x="51" y="34"/>
                      <a:pt x="51" y="34"/>
                    </a:cubicBezTo>
                    <a:cubicBezTo>
                      <a:pt x="52" y="35"/>
                      <a:pt x="54" y="36"/>
                      <a:pt x="55" y="36"/>
                    </a:cubicBezTo>
                    <a:cubicBezTo>
                      <a:pt x="64" y="36"/>
                      <a:pt x="64" y="36"/>
                      <a:pt x="64" y="36"/>
                    </a:cubicBezTo>
                    <a:cubicBezTo>
                      <a:pt x="66" y="36"/>
                      <a:pt x="67" y="35"/>
                      <a:pt x="67" y="34"/>
                    </a:cubicBezTo>
                    <a:lnTo>
                      <a:pt x="67" y="23"/>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67" name="Freeform 228"/>
              <p:cNvSpPr>
                <a:spLocks/>
              </p:cNvSpPr>
              <p:nvPr/>
            </p:nvSpPr>
            <p:spPr bwMode="auto">
              <a:xfrm>
                <a:off x="1092" y="2502"/>
                <a:ext cx="369" cy="385"/>
              </a:xfrm>
              <a:custGeom>
                <a:avLst/>
                <a:gdLst>
                  <a:gd name="T0" fmla="*/ 212 w 229"/>
                  <a:gd name="T1" fmla="*/ 53 h 238"/>
                  <a:gd name="T2" fmla="*/ 197 w 229"/>
                  <a:gd name="T3" fmla="*/ 40 h 238"/>
                  <a:gd name="T4" fmla="*/ 171 w 229"/>
                  <a:gd name="T5" fmla="*/ 39 h 238"/>
                  <a:gd name="T6" fmla="*/ 163 w 229"/>
                  <a:gd name="T7" fmla="*/ 33 h 238"/>
                  <a:gd name="T8" fmla="*/ 148 w 229"/>
                  <a:gd name="T9" fmla="*/ 31 h 238"/>
                  <a:gd name="T10" fmla="*/ 138 w 229"/>
                  <a:gd name="T11" fmla="*/ 19 h 238"/>
                  <a:gd name="T12" fmla="*/ 138 w 229"/>
                  <a:gd name="T13" fmla="*/ 9 h 238"/>
                  <a:gd name="T14" fmla="*/ 137 w 229"/>
                  <a:gd name="T15" fmla="*/ 3 h 238"/>
                  <a:gd name="T16" fmla="*/ 133 w 229"/>
                  <a:gd name="T17" fmla="*/ 0 h 238"/>
                  <a:gd name="T18" fmla="*/ 131 w 229"/>
                  <a:gd name="T19" fmla="*/ 2 h 238"/>
                  <a:gd name="T20" fmla="*/ 116 w 229"/>
                  <a:gd name="T21" fmla="*/ 15 h 238"/>
                  <a:gd name="T22" fmla="*/ 84 w 229"/>
                  <a:gd name="T23" fmla="*/ 13 h 238"/>
                  <a:gd name="T24" fmla="*/ 69 w 229"/>
                  <a:gd name="T25" fmla="*/ 1 h 238"/>
                  <a:gd name="T26" fmla="*/ 48 w 229"/>
                  <a:gd name="T27" fmla="*/ 3 h 238"/>
                  <a:gd name="T28" fmla="*/ 46 w 229"/>
                  <a:gd name="T29" fmla="*/ 17 h 238"/>
                  <a:gd name="T30" fmla="*/ 25 w 229"/>
                  <a:gd name="T31" fmla="*/ 19 h 238"/>
                  <a:gd name="T32" fmla="*/ 24 w 229"/>
                  <a:gd name="T33" fmla="*/ 43 h 238"/>
                  <a:gd name="T34" fmla="*/ 0 w 229"/>
                  <a:gd name="T35" fmla="*/ 68 h 238"/>
                  <a:gd name="T36" fmla="*/ 3 w 229"/>
                  <a:gd name="T37" fmla="*/ 83 h 238"/>
                  <a:gd name="T38" fmla="*/ 24 w 229"/>
                  <a:gd name="T39" fmla="*/ 85 h 238"/>
                  <a:gd name="T40" fmla="*/ 34 w 229"/>
                  <a:gd name="T41" fmla="*/ 93 h 238"/>
                  <a:gd name="T42" fmla="*/ 55 w 229"/>
                  <a:gd name="T43" fmla="*/ 95 h 238"/>
                  <a:gd name="T44" fmla="*/ 96 w 229"/>
                  <a:gd name="T45" fmla="*/ 138 h 238"/>
                  <a:gd name="T46" fmla="*/ 98 w 229"/>
                  <a:gd name="T47" fmla="*/ 159 h 238"/>
                  <a:gd name="T48" fmla="*/ 117 w 229"/>
                  <a:gd name="T49" fmla="*/ 181 h 238"/>
                  <a:gd name="T50" fmla="*/ 115 w 229"/>
                  <a:gd name="T51" fmla="*/ 193 h 238"/>
                  <a:gd name="T52" fmla="*/ 101 w 229"/>
                  <a:gd name="T53" fmla="*/ 210 h 238"/>
                  <a:gd name="T54" fmla="*/ 102 w 229"/>
                  <a:gd name="T55" fmla="*/ 218 h 238"/>
                  <a:gd name="T56" fmla="*/ 118 w 229"/>
                  <a:gd name="T57" fmla="*/ 236 h 238"/>
                  <a:gd name="T58" fmla="*/ 120 w 229"/>
                  <a:gd name="T59" fmla="*/ 236 h 238"/>
                  <a:gd name="T60" fmla="*/ 140 w 229"/>
                  <a:gd name="T61" fmla="*/ 217 h 238"/>
                  <a:gd name="T62" fmla="*/ 149 w 229"/>
                  <a:gd name="T63" fmla="*/ 205 h 238"/>
                  <a:gd name="T64" fmla="*/ 151 w 229"/>
                  <a:gd name="T65" fmla="*/ 180 h 238"/>
                  <a:gd name="T66" fmla="*/ 165 w 229"/>
                  <a:gd name="T67" fmla="*/ 168 h 238"/>
                  <a:gd name="T68" fmla="*/ 187 w 229"/>
                  <a:gd name="T69" fmla="*/ 167 h 238"/>
                  <a:gd name="T70" fmla="*/ 200 w 229"/>
                  <a:gd name="T71" fmla="*/ 151 h 238"/>
                  <a:gd name="T72" fmla="*/ 202 w 229"/>
                  <a:gd name="T73" fmla="*/ 102 h 238"/>
                  <a:gd name="T74" fmla="*/ 211 w 229"/>
                  <a:gd name="T75" fmla="*/ 101 h 238"/>
                  <a:gd name="T76" fmla="*/ 229 w 229"/>
                  <a:gd name="T77" fmla="*/ 80 h 238"/>
                  <a:gd name="T78" fmla="*/ 227 w 229"/>
                  <a:gd name="T79" fmla="*/ 5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9" h="238">
                    <a:moveTo>
                      <a:pt x="216" y="55"/>
                    </a:moveTo>
                    <a:cubicBezTo>
                      <a:pt x="214" y="55"/>
                      <a:pt x="213" y="54"/>
                      <a:pt x="212" y="53"/>
                    </a:cubicBezTo>
                    <a:cubicBezTo>
                      <a:pt x="200" y="42"/>
                      <a:pt x="200" y="42"/>
                      <a:pt x="200" y="42"/>
                    </a:cubicBezTo>
                    <a:cubicBezTo>
                      <a:pt x="200" y="41"/>
                      <a:pt x="198" y="40"/>
                      <a:pt x="197" y="40"/>
                    </a:cubicBezTo>
                    <a:cubicBezTo>
                      <a:pt x="175" y="40"/>
                      <a:pt x="175" y="40"/>
                      <a:pt x="175" y="40"/>
                    </a:cubicBezTo>
                    <a:cubicBezTo>
                      <a:pt x="174" y="40"/>
                      <a:pt x="172" y="40"/>
                      <a:pt x="171" y="39"/>
                    </a:cubicBezTo>
                    <a:cubicBezTo>
                      <a:pt x="167" y="34"/>
                      <a:pt x="167" y="34"/>
                      <a:pt x="167" y="34"/>
                    </a:cubicBezTo>
                    <a:cubicBezTo>
                      <a:pt x="166" y="34"/>
                      <a:pt x="165" y="33"/>
                      <a:pt x="163" y="33"/>
                    </a:cubicBezTo>
                    <a:cubicBezTo>
                      <a:pt x="152" y="33"/>
                      <a:pt x="152" y="33"/>
                      <a:pt x="152" y="33"/>
                    </a:cubicBezTo>
                    <a:cubicBezTo>
                      <a:pt x="151" y="33"/>
                      <a:pt x="149" y="32"/>
                      <a:pt x="148" y="31"/>
                    </a:cubicBezTo>
                    <a:cubicBezTo>
                      <a:pt x="140" y="23"/>
                      <a:pt x="140" y="23"/>
                      <a:pt x="140" y="23"/>
                    </a:cubicBezTo>
                    <a:cubicBezTo>
                      <a:pt x="139" y="22"/>
                      <a:pt x="138" y="20"/>
                      <a:pt x="138" y="19"/>
                    </a:cubicBezTo>
                    <a:cubicBezTo>
                      <a:pt x="138" y="13"/>
                      <a:pt x="138" y="13"/>
                      <a:pt x="138" y="13"/>
                    </a:cubicBezTo>
                    <a:cubicBezTo>
                      <a:pt x="138" y="9"/>
                      <a:pt x="138" y="9"/>
                      <a:pt x="138" y="9"/>
                    </a:cubicBezTo>
                    <a:cubicBezTo>
                      <a:pt x="138" y="7"/>
                      <a:pt x="138" y="7"/>
                      <a:pt x="138" y="7"/>
                    </a:cubicBezTo>
                    <a:cubicBezTo>
                      <a:pt x="138" y="6"/>
                      <a:pt x="138" y="4"/>
                      <a:pt x="137" y="3"/>
                    </a:cubicBezTo>
                    <a:cubicBezTo>
                      <a:pt x="135" y="1"/>
                      <a:pt x="135" y="1"/>
                      <a:pt x="135" y="1"/>
                    </a:cubicBezTo>
                    <a:cubicBezTo>
                      <a:pt x="134" y="1"/>
                      <a:pt x="133" y="0"/>
                      <a:pt x="133" y="0"/>
                    </a:cubicBezTo>
                    <a:cubicBezTo>
                      <a:pt x="132" y="0"/>
                      <a:pt x="132" y="0"/>
                      <a:pt x="132" y="0"/>
                    </a:cubicBezTo>
                    <a:cubicBezTo>
                      <a:pt x="132" y="1"/>
                      <a:pt x="132" y="2"/>
                      <a:pt x="131" y="2"/>
                    </a:cubicBezTo>
                    <a:cubicBezTo>
                      <a:pt x="120" y="13"/>
                      <a:pt x="120" y="13"/>
                      <a:pt x="120" y="13"/>
                    </a:cubicBezTo>
                    <a:cubicBezTo>
                      <a:pt x="119" y="14"/>
                      <a:pt x="118" y="15"/>
                      <a:pt x="116" y="15"/>
                    </a:cubicBezTo>
                    <a:cubicBezTo>
                      <a:pt x="88" y="15"/>
                      <a:pt x="88" y="15"/>
                      <a:pt x="88" y="15"/>
                    </a:cubicBezTo>
                    <a:cubicBezTo>
                      <a:pt x="87" y="15"/>
                      <a:pt x="85" y="14"/>
                      <a:pt x="84" y="13"/>
                    </a:cubicBezTo>
                    <a:cubicBezTo>
                      <a:pt x="73" y="2"/>
                      <a:pt x="73" y="2"/>
                      <a:pt x="73" y="2"/>
                    </a:cubicBezTo>
                    <a:cubicBezTo>
                      <a:pt x="72" y="1"/>
                      <a:pt x="71" y="1"/>
                      <a:pt x="69" y="1"/>
                    </a:cubicBezTo>
                    <a:cubicBezTo>
                      <a:pt x="51" y="1"/>
                      <a:pt x="51" y="1"/>
                      <a:pt x="51" y="1"/>
                    </a:cubicBezTo>
                    <a:cubicBezTo>
                      <a:pt x="49" y="1"/>
                      <a:pt x="48" y="2"/>
                      <a:pt x="48" y="3"/>
                    </a:cubicBezTo>
                    <a:cubicBezTo>
                      <a:pt x="48" y="14"/>
                      <a:pt x="48" y="14"/>
                      <a:pt x="48" y="14"/>
                    </a:cubicBezTo>
                    <a:cubicBezTo>
                      <a:pt x="48" y="16"/>
                      <a:pt x="47" y="17"/>
                      <a:pt x="46" y="17"/>
                    </a:cubicBezTo>
                    <a:cubicBezTo>
                      <a:pt x="28" y="17"/>
                      <a:pt x="28" y="17"/>
                      <a:pt x="28" y="17"/>
                    </a:cubicBezTo>
                    <a:cubicBezTo>
                      <a:pt x="26" y="17"/>
                      <a:pt x="25" y="18"/>
                      <a:pt x="25" y="19"/>
                    </a:cubicBezTo>
                    <a:cubicBezTo>
                      <a:pt x="25" y="39"/>
                      <a:pt x="25" y="39"/>
                      <a:pt x="25" y="39"/>
                    </a:cubicBezTo>
                    <a:cubicBezTo>
                      <a:pt x="25" y="40"/>
                      <a:pt x="25" y="42"/>
                      <a:pt x="24" y="43"/>
                    </a:cubicBezTo>
                    <a:cubicBezTo>
                      <a:pt x="2" y="64"/>
                      <a:pt x="2" y="64"/>
                      <a:pt x="2" y="64"/>
                    </a:cubicBezTo>
                    <a:cubicBezTo>
                      <a:pt x="1" y="65"/>
                      <a:pt x="0" y="67"/>
                      <a:pt x="0" y="68"/>
                    </a:cubicBezTo>
                    <a:cubicBezTo>
                      <a:pt x="0" y="81"/>
                      <a:pt x="0" y="81"/>
                      <a:pt x="0" y="81"/>
                    </a:cubicBezTo>
                    <a:cubicBezTo>
                      <a:pt x="0" y="82"/>
                      <a:pt x="1" y="83"/>
                      <a:pt x="3" y="83"/>
                    </a:cubicBezTo>
                    <a:cubicBezTo>
                      <a:pt x="20" y="83"/>
                      <a:pt x="20" y="83"/>
                      <a:pt x="20" y="83"/>
                    </a:cubicBezTo>
                    <a:cubicBezTo>
                      <a:pt x="21" y="83"/>
                      <a:pt x="23" y="84"/>
                      <a:pt x="24" y="85"/>
                    </a:cubicBezTo>
                    <a:cubicBezTo>
                      <a:pt x="30" y="91"/>
                      <a:pt x="30" y="91"/>
                      <a:pt x="30" y="91"/>
                    </a:cubicBezTo>
                    <a:cubicBezTo>
                      <a:pt x="31" y="92"/>
                      <a:pt x="33" y="93"/>
                      <a:pt x="34" y="93"/>
                    </a:cubicBezTo>
                    <a:cubicBezTo>
                      <a:pt x="51" y="93"/>
                      <a:pt x="51" y="93"/>
                      <a:pt x="51" y="93"/>
                    </a:cubicBezTo>
                    <a:cubicBezTo>
                      <a:pt x="53" y="93"/>
                      <a:pt x="54" y="94"/>
                      <a:pt x="55" y="95"/>
                    </a:cubicBezTo>
                    <a:cubicBezTo>
                      <a:pt x="94" y="134"/>
                      <a:pt x="94" y="134"/>
                      <a:pt x="94" y="134"/>
                    </a:cubicBezTo>
                    <a:cubicBezTo>
                      <a:pt x="95" y="135"/>
                      <a:pt x="96" y="137"/>
                      <a:pt x="96" y="138"/>
                    </a:cubicBezTo>
                    <a:cubicBezTo>
                      <a:pt x="96" y="155"/>
                      <a:pt x="96" y="155"/>
                      <a:pt x="96" y="155"/>
                    </a:cubicBezTo>
                    <a:cubicBezTo>
                      <a:pt x="96" y="157"/>
                      <a:pt x="97" y="158"/>
                      <a:pt x="98" y="159"/>
                    </a:cubicBezTo>
                    <a:cubicBezTo>
                      <a:pt x="115" y="177"/>
                      <a:pt x="115" y="177"/>
                      <a:pt x="115" y="177"/>
                    </a:cubicBezTo>
                    <a:cubicBezTo>
                      <a:pt x="116" y="178"/>
                      <a:pt x="117" y="180"/>
                      <a:pt x="117" y="181"/>
                    </a:cubicBezTo>
                    <a:cubicBezTo>
                      <a:pt x="117" y="189"/>
                      <a:pt x="117" y="189"/>
                      <a:pt x="117" y="189"/>
                    </a:cubicBezTo>
                    <a:cubicBezTo>
                      <a:pt x="117" y="190"/>
                      <a:pt x="116" y="192"/>
                      <a:pt x="115" y="193"/>
                    </a:cubicBezTo>
                    <a:cubicBezTo>
                      <a:pt x="102" y="206"/>
                      <a:pt x="102" y="206"/>
                      <a:pt x="102" y="206"/>
                    </a:cubicBezTo>
                    <a:cubicBezTo>
                      <a:pt x="101" y="207"/>
                      <a:pt x="101" y="209"/>
                      <a:pt x="101" y="210"/>
                    </a:cubicBezTo>
                    <a:cubicBezTo>
                      <a:pt x="101" y="214"/>
                      <a:pt x="101" y="214"/>
                      <a:pt x="101" y="214"/>
                    </a:cubicBezTo>
                    <a:cubicBezTo>
                      <a:pt x="101" y="216"/>
                      <a:pt x="101" y="217"/>
                      <a:pt x="102" y="218"/>
                    </a:cubicBezTo>
                    <a:cubicBezTo>
                      <a:pt x="116" y="232"/>
                      <a:pt x="116" y="232"/>
                      <a:pt x="116" y="232"/>
                    </a:cubicBezTo>
                    <a:cubicBezTo>
                      <a:pt x="117" y="233"/>
                      <a:pt x="118" y="235"/>
                      <a:pt x="118" y="236"/>
                    </a:cubicBezTo>
                    <a:cubicBezTo>
                      <a:pt x="118" y="237"/>
                      <a:pt x="118" y="238"/>
                      <a:pt x="118" y="238"/>
                    </a:cubicBezTo>
                    <a:cubicBezTo>
                      <a:pt x="118" y="238"/>
                      <a:pt x="119" y="237"/>
                      <a:pt x="120" y="236"/>
                    </a:cubicBezTo>
                    <a:cubicBezTo>
                      <a:pt x="136" y="220"/>
                      <a:pt x="136" y="220"/>
                      <a:pt x="136" y="220"/>
                    </a:cubicBezTo>
                    <a:cubicBezTo>
                      <a:pt x="137" y="219"/>
                      <a:pt x="139" y="217"/>
                      <a:pt x="140" y="217"/>
                    </a:cubicBezTo>
                    <a:cubicBezTo>
                      <a:pt x="148" y="209"/>
                      <a:pt x="148" y="209"/>
                      <a:pt x="148" y="209"/>
                    </a:cubicBezTo>
                    <a:cubicBezTo>
                      <a:pt x="148" y="208"/>
                      <a:pt x="149" y="206"/>
                      <a:pt x="149" y="205"/>
                    </a:cubicBezTo>
                    <a:cubicBezTo>
                      <a:pt x="149" y="184"/>
                      <a:pt x="149" y="184"/>
                      <a:pt x="149" y="184"/>
                    </a:cubicBezTo>
                    <a:cubicBezTo>
                      <a:pt x="149" y="183"/>
                      <a:pt x="150" y="181"/>
                      <a:pt x="151" y="180"/>
                    </a:cubicBezTo>
                    <a:cubicBezTo>
                      <a:pt x="161" y="170"/>
                      <a:pt x="161" y="170"/>
                      <a:pt x="161" y="170"/>
                    </a:cubicBezTo>
                    <a:cubicBezTo>
                      <a:pt x="162" y="169"/>
                      <a:pt x="164" y="168"/>
                      <a:pt x="165" y="168"/>
                    </a:cubicBezTo>
                    <a:cubicBezTo>
                      <a:pt x="183" y="168"/>
                      <a:pt x="183" y="168"/>
                      <a:pt x="183" y="168"/>
                    </a:cubicBezTo>
                    <a:cubicBezTo>
                      <a:pt x="184" y="168"/>
                      <a:pt x="186" y="168"/>
                      <a:pt x="187" y="167"/>
                    </a:cubicBezTo>
                    <a:cubicBezTo>
                      <a:pt x="198" y="155"/>
                      <a:pt x="198" y="155"/>
                      <a:pt x="198" y="155"/>
                    </a:cubicBezTo>
                    <a:cubicBezTo>
                      <a:pt x="199" y="154"/>
                      <a:pt x="200" y="153"/>
                      <a:pt x="200" y="151"/>
                    </a:cubicBezTo>
                    <a:cubicBezTo>
                      <a:pt x="200" y="104"/>
                      <a:pt x="200" y="104"/>
                      <a:pt x="200" y="104"/>
                    </a:cubicBezTo>
                    <a:cubicBezTo>
                      <a:pt x="200" y="103"/>
                      <a:pt x="201" y="102"/>
                      <a:pt x="202" y="102"/>
                    </a:cubicBezTo>
                    <a:cubicBezTo>
                      <a:pt x="207" y="102"/>
                      <a:pt x="207" y="102"/>
                      <a:pt x="207" y="102"/>
                    </a:cubicBezTo>
                    <a:cubicBezTo>
                      <a:pt x="208" y="102"/>
                      <a:pt x="210" y="101"/>
                      <a:pt x="211" y="101"/>
                    </a:cubicBezTo>
                    <a:cubicBezTo>
                      <a:pt x="227" y="84"/>
                      <a:pt x="227" y="84"/>
                      <a:pt x="227" y="84"/>
                    </a:cubicBezTo>
                    <a:cubicBezTo>
                      <a:pt x="228" y="83"/>
                      <a:pt x="229" y="81"/>
                      <a:pt x="229" y="80"/>
                    </a:cubicBezTo>
                    <a:cubicBezTo>
                      <a:pt x="229" y="57"/>
                      <a:pt x="229" y="57"/>
                      <a:pt x="229" y="57"/>
                    </a:cubicBezTo>
                    <a:cubicBezTo>
                      <a:pt x="229" y="56"/>
                      <a:pt x="228" y="55"/>
                      <a:pt x="227" y="55"/>
                    </a:cubicBezTo>
                    <a:lnTo>
                      <a:pt x="216" y="55"/>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68" name="Freeform 229"/>
              <p:cNvSpPr>
                <a:spLocks/>
              </p:cNvSpPr>
              <p:nvPr/>
            </p:nvSpPr>
            <p:spPr bwMode="auto">
              <a:xfrm>
                <a:off x="2571" y="1942"/>
                <a:ext cx="426" cy="218"/>
              </a:xfrm>
              <a:custGeom>
                <a:avLst/>
                <a:gdLst>
                  <a:gd name="T0" fmla="*/ 0 w 264"/>
                  <a:gd name="T1" fmla="*/ 35 h 135"/>
                  <a:gd name="T2" fmla="*/ 2 w 264"/>
                  <a:gd name="T3" fmla="*/ 39 h 135"/>
                  <a:gd name="T4" fmla="*/ 27 w 264"/>
                  <a:gd name="T5" fmla="*/ 65 h 135"/>
                  <a:gd name="T6" fmla="*/ 29 w 264"/>
                  <a:gd name="T7" fmla="*/ 69 h 135"/>
                  <a:gd name="T8" fmla="*/ 29 w 264"/>
                  <a:gd name="T9" fmla="*/ 81 h 135"/>
                  <a:gd name="T10" fmla="*/ 31 w 264"/>
                  <a:gd name="T11" fmla="*/ 85 h 135"/>
                  <a:gd name="T12" fmla="*/ 57 w 264"/>
                  <a:gd name="T13" fmla="*/ 111 h 135"/>
                  <a:gd name="T14" fmla="*/ 61 w 264"/>
                  <a:gd name="T15" fmla="*/ 113 h 135"/>
                  <a:gd name="T16" fmla="*/ 184 w 264"/>
                  <a:gd name="T17" fmla="*/ 113 h 135"/>
                  <a:gd name="T18" fmla="*/ 188 w 264"/>
                  <a:gd name="T19" fmla="*/ 111 h 135"/>
                  <a:gd name="T20" fmla="*/ 206 w 264"/>
                  <a:gd name="T21" fmla="*/ 94 h 135"/>
                  <a:gd name="T22" fmla="*/ 210 w 264"/>
                  <a:gd name="T23" fmla="*/ 92 h 135"/>
                  <a:gd name="T24" fmla="*/ 229 w 264"/>
                  <a:gd name="T25" fmla="*/ 92 h 135"/>
                  <a:gd name="T26" fmla="*/ 231 w 264"/>
                  <a:gd name="T27" fmla="*/ 94 h 135"/>
                  <a:gd name="T28" fmla="*/ 231 w 264"/>
                  <a:gd name="T29" fmla="*/ 115 h 135"/>
                  <a:gd name="T30" fmla="*/ 233 w 264"/>
                  <a:gd name="T31" fmla="*/ 119 h 135"/>
                  <a:gd name="T32" fmla="*/ 238 w 264"/>
                  <a:gd name="T33" fmla="*/ 123 h 135"/>
                  <a:gd name="T34" fmla="*/ 240 w 264"/>
                  <a:gd name="T35" fmla="*/ 127 h 135"/>
                  <a:gd name="T36" fmla="*/ 240 w 264"/>
                  <a:gd name="T37" fmla="*/ 133 h 135"/>
                  <a:gd name="T38" fmla="*/ 242 w 264"/>
                  <a:gd name="T39" fmla="*/ 135 h 135"/>
                  <a:gd name="T40" fmla="*/ 245 w 264"/>
                  <a:gd name="T41" fmla="*/ 134 h 135"/>
                  <a:gd name="T42" fmla="*/ 254 w 264"/>
                  <a:gd name="T43" fmla="*/ 124 h 135"/>
                  <a:gd name="T44" fmla="*/ 256 w 264"/>
                  <a:gd name="T45" fmla="*/ 121 h 135"/>
                  <a:gd name="T46" fmla="*/ 256 w 264"/>
                  <a:gd name="T47" fmla="*/ 116 h 135"/>
                  <a:gd name="T48" fmla="*/ 258 w 264"/>
                  <a:gd name="T49" fmla="*/ 113 h 135"/>
                  <a:gd name="T50" fmla="*/ 263 w 264"/>
                  <a:gd name="T51" fmla="*/ 107 h 135"/>
                  <a:gd name="T52" fmla="*/ 264 w 264"/>
                  <a:gd name="T53" fmla="*/ 104 h 135"/>
                  <a:gd name="T54" fmla="*/ 264 w 264"/>
                  <a:gd name="T55" fmla="*/ 71 h 135"/>
                  <a:gd name="T56" fmla="*/ 263 w 264"/>
                  <a:gd name="T57" fmla="*/ 67 h 135"/>
                  <a:gd name="T58" fmla="*/ 210 w 264"/>
                  <a:gd name="T59" fmla="*/ 14 h 135"/>
                  <a:gd name="T60" fmla="*/ 206 w 264"/>
                  <a:gd name="T61" fmla="*/ 13 h 135"/>
                  <a:gd name="T62" fmla="*/ 132 w 264"/>
                  <a:gd name="T63" fmla="*/ 13 h 135"/>
                  <a:gd name="T64" fmla="*/ 128 w 264"/>
                  <a:gd name="T65" fmla="*/ 11 h 135"/>
                  <a:gd name="T66" fmla="*/ 118 w 264"/>
                  <a:gd name="T67" fmla="*/ 1 h 135"/>
                  <a:gd name="T68" fmla="*/ 114 w 264"/>
                  <a:gd name="T69" fmla="*/ 0 h 135"/>
                  <a:gd name="T70" fmla="*/ 34 w 264"/>
                  <a:gd name="T71" fmla="*/ 0 h 135"/>
                  <a:gd name="T72" fmla="*/ 30 w 264"/>
                  <a:gd name="T73" fmla="*/ 1 h 135"/>
                  <a:gd name="T74" fmla="*/ 2 w 264"/>
                  <a:gd name="T75" fmla="*/ 30 h 135"/>
                  <a:gd name="T76" fmla="*/ 0 w 264"/>
                  <a:gd name="T77" fmla="*/ 33 h 135"/>
                  <a:gd name="T78" fmla="*/ 0 w 264"/>
                  <a:gd name="T79" fmla="*/ 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4" h="135">
                    <a:moveTo>
                      <a:pt x="0" y="35"/>
                    </a:moveTo>
                    <a:cubicBezTo>
                      <a:pt x="0" y="37"/>
                      <a:pt x="1" y="38"/>
                      <a:pt x="2" y="39"/>
                    </a:cubicBezTo>
                    <a:cubicBezTo>
                      <a:pt x="27" y="65"/>
                      <a:pt x="27" y="65"/>
                      <a:pt x="27" y="65"/>
                    </a:cubicBezTo>
                    <a:cubicBezTo>
                      <a:pt x="28" y="66"/>
                      <a:pt x="29" y="67"/>
                      <a:pt x="29" y="69"/>
                    </a:cubicBezTo>
                    <a:cubicBezTo>
                      <a:pt x="29" y="81"/>
                      <a:pt x="29" y="81"/>
                      <a:pt x="29" y="81"/>
                    </a:cubicBezTo>
                    <a:cubicBezTo>
                      <a:pt x="29" y="82"/>
                      <a:pt x="30" y="84"/>
                      <a:pt x="31" y="85"/>
                    </a:cubicBezTo>
                    <a:cubicBezTo>
                      <a:pt x="57" y="111"/>
                      <a:pt x="57" y="111"/>
                      <a:pt x="57" y="111"/>
                    </a:cubicBezTo>
                    <a:cubicBezTo>
                      <a:pt x="58" y="112"/>
                      <a:pt x="60" y="113"/>
                      <a:pt x="61" y="113"/>
                    </a:cubicBezTo>
                    <a:cubicBezTo>
                      <a:pt x="184" y="113"/>
                      <a:pt x="184" y="113"/>
                      <a:pt x="184" y="113"/>
                    </a:cubicBezTo>
                    <a:cubicBezTo>
                      <a:pt x="186" y="113"/>
                      <a:pt x="187" y="112"/>
                      <a:pt x="188" y="111"/>
                    </a:cubicBezTo>
                    <a:cubicBezTo>
                      <a:pt x="206" y="94"/>
                      <a:pt x="206" y="94"/>
                      <a:pt x="206" y="94"/>
                    </a:cubicBezTo>
                    <a:cubicBezTo>
                      <a:pt x="207" y="93"/>
                      <a:pt x="209" y="92"/>
                      <a:pt x="210" y="92"/>
                    </a:cubicBezTo>
                    <a:cubicBezTo>
                      <a:pt x="229" y="92"/>
                      <a:pt x="229" y="92"/>
                      <a:pt x="229" y="92"/>
                    </a:cubicBezTo>
                    <a:cubicBezTo>
                      <a:pt x="230" y="92"/>
                      <a:pt x="231" y="93"/>
                      <a:pt x="231" y="94"/>
                    </a:cubicBezTo>
                    <a:cubicBezTo>
                      <a:pt x="231" y="115"/>
                      <a:pt x="231" y="115"/>
                      <a:pt x="231" y="115"/>
                    </a:cubicBezTo>
                    <a:cubicBezTo>
                      <a:pt x="231" y="116"/>
                      <a:pt x="232" y="118"/>
                      <a:pt x="233" y="119"/>
                    </a:cubicBezTo>
                    <a:cubicBezTo>
                      <a:pt x="238" y="123"/>
                      <a:pt x="238" y="123"/>
                      <a:pt x="238" y="123"/>
                    </a:cubicBezTo>
                    <a:cubicBezTo>
                      <a:pt x="239" y="124"/>
                      <a:pt x="240" y="126"/>
                      <a:pt x="240" y="127"/>
                    </a:cubicBezTo>
                    <a:cubicBezTo>
                      <a:pt x="240" y="133"/>
                      <a:pt x="240" y="133"/>
                      <a:pt x="240" y="133"/>
                    </a:cubicBezTo>
                    <a:cubicBezTo>
                      <a:pt x="240" y="134"/>
                      <a:pt x="240" y="135"/>
                      <a:pt x="242" y="135"/>
                    </a:cubicBezTo>
                    <a:cubicBezTo>
                      <a:pt x="243" y="135"/>
                      <a:pt x="244" y="135"/>
                      <a:pt x="245" y="134"/>
                    </a:cubicBezTo>
                    <a:cubicBezTo>
                      <a:pt x="254" y="124"/>
                      <a:pt x="254" y="124"/>
                      <a:pt x="254" y="124"/>
                    </a:cubicBezTo>
                    <a:cubicBezTo>
                      <a:pt x="255" y="124"/>
                      <a:pt x="256" y="122"/>
                      <a:pt x="256" y="121"/>
                    </a:cubicBezTo>
                    <a:cubicBezTo>
                      <a:pt x="256" y="116"/>
                      <a:pt x="256" y="116"/>
                      <a:pt x="256" y="116"/>
                    </a:cubicBezTo>
                    <a:cubicBezTo>
                      <a:pt x="256" y="115"/>
                      <a:pt x="257" y="114"/>
                      <a:pt x="258" y="113"/>
                    </a:cubicBezTo>
                    <a:cubicBezTo>
                      <a:pt x="263" y="107"/>
                      <a:pt x="263" y="107"/>
                      <a:pt x="263" y="107"/>
                    </a:cubicBezTo>
                    <a:cubicBezTo>
                      <a:pt x="264" y="107"/>
                      <a:pt x="264" y="105"/>
                      <a:pt x="264" y="104"/>
                    </a:cubicBezTo>
                    <a:cubicBezTo>
                      <a:pt x="264" y="71"/>
                      <a:pt x="264" y="71"/>
                      <a:pt x="264" y="71"/>
                    </a:cubicBezTo>
                    <a:cubicBezTo>
                      <a:pt x="264" y="70"/>
                      <a:pt x="264" y="68"/>
                      <a:pt x="263" y="67"/>
                    </a:cubicBezTo>
                    <a:cubicBezTo>
                      <a:pt x="210" y="14"/>
                      <a:pt x="210" y="14"/>
                      <a:pt x="210" y="14"/>
                    </a:cubicBezTo>
                    <a:cubicBezTo>
                      <a:pt x="209" y="13"/>
                      <a:pt x="207" y="13"/>
                      <a:pt x="206" y="13"/>
                    </a:cubicBezTo>
                    <a:cubicBezTo>
                      <a:pt x="132" y="13"/>
                      <a:pt x="132" y="13"/>
                      <a:pt x="132" y="13"/>
                    </a:cubicBezTo>
                    <a:cubicBezTo>
                      <a:pt x="131" y="13"/>
                      <a:pt x="129" y="12"/>
                      <a:pt x="128" y="11"/>
                    </a:cubicBezTo>
                    <a:cubicBezTo>
                      <a:pt x="118" y="1"/>
                      <a:pt x="118" y="1"/>
                      <a:pt x="118" y="1"/>
                    </a:cubicBezTo>
                    <a:cubicBezTo>
                      <a:pt x="117" y="0"/>
                      <a:pt x="116" y="0"/>
                      <a:pt x="114" y="0"/>
                    </a:cubicBezTo>
                    <a:cubicBezTo>
                      <a:pt x="34" y="0"/>
                      <a:pt x="34" y="0"/>
                      <a:pt x="34" y="0"/>
                    </a:cubicBezTo>
                    <a:cubicBezTo>
                      <a:pt x="33" y="0"/>
                      <a:pt x="31" y="0"/>
                      <a:pt x="30" y="1"/>
                    </a:cubicBezTo>
                    <a:cubicBezTo>
                      <a:pt x="2" y="30"/>
                      <a:pt x="2" y="30"/>
                      <a:pt x="2" y="30"/>
                    </a:cubicBezTo>
                    <a:cubicBezTo>
                      <a:pt x="1" y="30"/>
                      <a:pt x="0" y="32"/>
                      <a:pt x="0" y="33"/>
                    </a:cubicBezTo>
                    <a:lnTo>
                      <a:pt x="0" y="35"/>
                    </a:lnTo>
                    <a:close/>
                  </a:path>
                </a:pathLst>
              </a:custGeom>
              <a:solidFill>
                <a:srgbClr val="EB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69" name="Freeform 230"/>
              <p:cNvSpPr>
                <a:spLocks/>
              </p:cNvSpPr>
              <p:nvPr/>
            </p:nvSpPr>
            <p:spPr bwMode="auto">
              <a:xfrm>
                <a:off x="1623" y="2050"/>
                <a:ext cx="922" cy="795"/>
              </a:xfrm>
              <a:custGeom>
                <a:avLst/>
                <a:gdLst>
                  <a:gd name="T0" fmla="*/ 34 w 572"/>
                  <a:gd name="T1" fmla="*/ 108 h 492"/>
                  <a:gd name="T2" fmla="*/ 0 w 572"/>
                  <a:gd name="T3" fmla="*/ 162 h 492"/>
                  <a:gd name="T4" fmla="*/ 2 w 572"/>
                  <a:gd name="T5" fmla="*/ 246 h 492"/>
                  <a:gd name="T6" fmla="*/ 89 w 572"/>
                  <a:gd name="T7" fmla="*/ 274 h 492"/>
                  <a:gd name="T8" fmla="*/ 139 w 572"/>
                  <a:gd name="T9" fmla="*/ 264 h 492"/>
                  <a:gd name="T10" fmla="*/ 156 w 572"/>
                  <a:gd name="T11" fmla="*/ 317 h 492"/>
                  <a:gd name="T12" fmla="*/ 171 w 572"/>
                  <a:gd name="T13" fmla="*/ 381 h 492"/>
                  <a:gd name="T14" fmla="*/ 165 w 572"/>
                  <a:gd name="T15" fmla="*/ 417 h 492"/>
                  <a:gd name="T16" fmla="*/ 184 w 572"/>
                  <a:gd name="T17" fmla="*/ 469 h 492"/>
                  <a:gd name="T18" fmla="*/ 210 w 572"/>
                  <a:gd name="T19" fmla="*/ 492 h 492"/>
                  <a:gd name="T20" fmla="*/ 290 w 572"/>
                  <a:gd name="T21" fmla="*/ 465 h 492"/>
                  <a:gd name="T22" fmla="*/ 300 w 572"/>
                  <a:gd name="T23" fmla="*/ 444 h 492"/>
                  <a:gd name="T24" fmla="*/ 334 w 572"/>
                  <a:gd name="T25" fmla="*/ 386 h 492"/>
                  <a:gd name="T26" fmla="*/ 321 w 572"/>
                  <a:gd name="T27" fmla="*/ 348 h 492"/>
                  <a:gd name="T28" fmla="*/ 339 w 572"/>
                  <a:gd name="T29" fmla="*/ 310 h 492"/>
                  <a:gd name="T30" fmla="*/ 367 w 572"/>
                  <a:gd name="T31" fmla="*/ 294 h 492"/>
                  <a:gd name="T32" fmla="*/ 385 w 572"/>
                  <a:gd name="T33" fmla="*/ 236 h 492"/>
                  <a:gd name="T34" fmla="*/ 365 w 572"/>
                  <a:gd name="T35" fmla="*/ 241 h 492"/>
                  <a:gd name="T36" fmla="*/ 343 w 572"/>
                  <a:gd name="T37" fmla="*/ 229 h 492"/>
                  <a:gd name="T38" fmla="*/ 325 w 572"/>
                  <a:gd name="T39" fmla="*/ 197 h 492"/>
                  <a:gd name="T40" fmla="*/ 313 w 572"/>
                  <a:gd name="T41" fmla="*/ 172 h 492"/>
                  <a:gd name="T42" fmla="*/ 296 w 572"/>
                  <a:gd name="T43" fmla="*/ 136 h 492"/>
                  <a:gd name="T44" fmla="*/ 326 w 572"/>
                  <a:gd name="T45" fmla="*/ 162 h 492"/>
                  <a:gd name="T46" fmla="*/ 349 w 572"/>
                  <a:gd name="T47" fmla="*/ 205 h 492"/>
                  <a:gd name="T48" fmla="*/ 360 w 572"/>
                  <a:gd name="T49" fmla="*/ 230 h 492"/>
                  <a:gd name="T50" fmla="*/ 393 w 572"/>
                  <a:gd name="T51" fmla="*/ 210 h 492"/>
                  <a:gd name="T52" fmla="*/ 436 w 572"/>
                  <a:gd name="T53" fmla="*/ 182 h 492"/>
                  <a:gd name="T54" fmla="*/ 439 w 572"/>
                  <a:gd name="T55" fmla="*/ 163 h 492"/>
                  <a:gd name="T56" fmla="*/ 424 w 572"/>
                  <a:gd name="T57" fmla="*/ 159 h 492"/>
                  <a:gd name="T58" fmla="*/ 415 w 572"/>
                  <a:gd name="T59" fmla="*/ 170 h 492"/>
                  <a:gd name="T60" fmla="*/ 396 w 572"/>
                  <a:gd name="T61" fmla="*/ 160 h 492"/>
                  <a:gd name="T62" fmla="*/ 385 w 572"/>
                  <a:gd name="T63" fmla="*/ 139 h 492"/>
                  <a:gd name="T64" fmla="*/ 377 w 572"/>
                  <a:gd name="T65" fmla="*/ 124 h 492"/>
                  <a:gd name="T66" fmla="*/ 399 w 572"/>
                  <a:gd name="T67" fmla="*/ 132 h 492"/>
                  <a:gd name="T68" fmla="*/ 427 w 572"/>
                  <a:gd name="T69" fmla="*/ 144 h 492"/>
                  <a:gd name="T70" fmla="*/ 478 w 572"/>
                  <a:gd name="T71" fmla="*/ 154 h 492"/>
                  <a:gd name="T72" fmla="*/ 544 w 572"/>
                  <a:gd name="T73" fmla="*/ 171 h 492"/>
                  <a:gd name="T74" fmla="*/ 570 w 572"/>
                  <a:gd name="T75" fmla="*/ 88 h 492"/>
                  <a:gd name="T76" fmla="*/ 543 w 572"/>
                  <a:gd name="T77" fmla="*/ 2 h 492"/>
                  <a:gd name="T78" fmla="*/ 413 w 572"/>
                  <a:gd name="T79" fmla="*/ 28 h 492"/>
                  <a:gd name="T80" fmla="*/ 409 w 572"/>
                  <a:gd name="T81" fmla="*/ 68 h 492"/>
                  <a:gd name="T82" fmla="*/ 383 w 572"/>
                  <a:gd name="T83" fmla="*/ 66 h 492"/>
                  <a:gd name="T84" fmla="*/ 370 w 572"/>
                  <a:gd name="T85" fmla="*/ 33 h 492"/>
                  <a:gd name="T86" fmla="*/ 338 w 572"/>
                  <a:gd name="T87" fmla="*/ 14 h 492"/>
                  <a:gd name="T88" fmla="*/ 307 w 572"/>
                  <a:gd name="T89" fmla="*/ 70 h 492"/>
                  <a:gd name="T90" fmla="*/ 302 w 572"/>
                  <a:gd name="T91" fmla="*/ 91 h 492"/>
                  <a:gd name="T92" fmla="*/ 298 w 572"/>
                  <a:gd name="T93" fmla="*/ 111 h 492"/>
                  <a:gd name="T94" fmla="*/ 248 w 572"/>
                  <a:gd name="T95" fmla="*/ 113 h 492"/>
                  <a:gd name="T96" fmla="*/ 215 w 572"/>
                  <a:gd name="T97" fmla="*/ 101 h 492"/>
                  <a:gd name="T98" fmla="*/ 186 w 572"/>
                  <a:gd name="T99" fmla="*/ 116 h 492"/>
                  <a:gd name="T100" fmla="*/ 161 w 572"/>
                  <a:gd name="T101" fmla="*/ 101 h 492"/>
                  <a:gd name="T102" fmla="*/ 149 w 572"/>
                  <a:gd name="T103" fmla="*/ 71 h 492"/>
                  <a:gd name="T104" fmla="*/ 111 w 572"/>
                  <a:gd name="T105" fmla="*/ 70 h 492"/>
                  <a:gd name="T106" fmla="*/ 59 w 572"/>
                  <a:gd name="T107" fmla="*/ 83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2" h="492">
                    <a:moveTo>
                      <a:pt x="59" y="83"/>
                    </a:moveTo>
                    <a:cubicBezTo>
                      <a:pt x="58" y="83"/>
                      <a:pt x="56" y="83"/>
                      <a:pt x="55" y="84"/>
                    </a:cubicBezTo>
                    <a:cubicBezTo>
                      <a:pt x="36" y="104"/>
                      <a:pt x="36" y="104"/>
                      <a:pt x="36" y="104"/>
                    </a:cubicBezTo>
                    <a:cubicBezTo>
                      <a:pt x="35" y="105"/>
                      <a:pt x="34" y="106"/>
                      <a:pt x="34" y="108"/>
                    </a:cubicBezTo>
                    <a:cubicBezTo>
                      <a:pt x="34" y="124"/>
                      <a:pt x="34" y="124"/>
                      <a:pt x="34" y="124"/>
                    </a:cubicBezTo>
                    <a:cubicBezTo>
                      <a:pt x="34" y="125"/>
                      <a:pt x="33" y="127"/>
                      <a:pt x="32" y="128"/>
                    </a:cubicBezTo>
                    <a:cubicBezTo>
                      <a:pt x="2" y="158"/>
                      <a:pt x="2" y="158"/>
                      <a:pt x="2" y="158"/>
                    </a:cubicBezTo>
                    <a:cubicBezTo>
                      <a:pt x="1" y="159"/>
                      <a:pt x="0" y="161"/>
                      <a:pt x="0" y="162"/>
                    </a:cubicBezTo>
                    <a:cubicBezTo>
                      <a:pt x="0" y="225"/>
                      <a:pt x="0" y="225"/>
                      <a:pt x="0" y="225"/>
                    </a:cubicBezTo>
                    <a:cubicBezTo>
                      <a:pt x="0" y="229"/>
                      <a:pt x="0" y="229"/>
                      <a:pt x="0" y="229"/>
                    </a:cubicBezTo>
                    <a:cubicBezTo>
                      <a:pt x="0" y="242"/>
                      <a:pt x="0" y="242"/>
                      <a:pt x="0" y="242"/>
                    </a:cubicBezTo>
                    <a:cubicBezTo>
                      <a:pt x="0" y="243"/>
                      <a:pt x="1" y="245"/>
                      <a:pt x="2" y="246"/>
                    </a:cubicBezTo>
                    <a:cubicBezTo>
                      <a:pt x="30" y="274"/>
                      <a:pt x="30" y="274"/>
                      <a:pt x="30" y="274"/>
                    </a:cubicBezTo>
                    <a:cubicBezTo>
                      <a:pt x="31" y="275"/>
                      <a:pt x="33" y="276"/>
                      <a:pt x="34" y="276"/>
                    </a:cubicBezTo>
                    <a:cubicBezTo>
                      <a:pt x="85" y="276"/>
                      <a:pt x="85" y="276"/>
                      <a:pt x="85" y="276"/>
                    </a:cubicBezTo>
                    <a:cubicBezTo>
                      <a:pt x="86" y="276"/>
                      <a:pt x="88" y="275"/>
                      <a:pt x="89" y="274"/>
                    </a:cubicBezTo>
                    <a:cubicBezTo>
                      <a:pt x="100" y="264"/>
                      <a:pt x="100" y="264"/>
                      <a:pt x="100" y="264"/>
                    </a:cubicBezTo>
                    <a:cubicBezTo>
                      <a:pt x="100" y="263"/>
                      <a:pt x="102" y="262"/>
                      <a:pt x="103" y="262"/>
                    </a:cubicBezTo>
                    <a:cubicBezTo>
                      <a:pt x="135" y="262"/>
                      <a:pt x="135" y="262"/>
                      <a:pt x="135" y="262"/>
                    </a:cubicBezTo>
                    <a:cubicBezTo>
                      <a:pt x="136" y="262"/>
                      <a:pt x="138" y="263"/>
                      <a:pt x="139" y="264"/>
                    </a:cubicBezTo>
                    <a:cubicBezTo>
                      <a:pt x="153" y="278"/>
                      <a:pt x="153" y="278"/>
                      <a:pt x="153" y="278"/>
                    </a:cubicBezTo>
                    <a:cubicBezTo>
                      <a:pt x="154" y="278"/>
                      <a:pt x="154" y="280"/>
                      <a:pt x="154" y="281"/>
                    </a:cubicBezTo>
                    <a:cubicBezTo>
                      <a:pt x="154" y="313"/>
                      <a:pt x="154" y="313"/>
                      <a:pt x="154" y="313"/>
                    </a:cubicBezTo>
                    <a:cubicBezTo>
                      <a:pt x="154" y="315"/>
                      <a:pt x="155" y="316"/>
                      <a:pt x="156" y="317"/>
                    </a:cubicBezTo>
                    <a:cubicBezTo>
                      <a:pt x="171" y="332"/>
                      <a:pt x="171" y="332"/>
                      <a:pt x="171" y="332"/>
                    </a:cubicBezTo>
                    <a:cubicBezTo>
                      <a:pt x="172" y="333"/>
                      <a:pt x="173" y="335"/>
                      <a:pt x="173" y="336"/>
                    </a:cubicBezTo>
                    <a:cubicBezTo>
                      <a:pt x="173" y="377"/>
                      <a:pt x="173" y="377"/>
                      <a:pt x="173" y="377"/>
                    </a:cubicBezTo>
                    <a:cubicBezTo>
                      <a:pt x="173" y="379"/>
                      <a:pt x="172" y="380"/>
                      <a:pt x="171" y="381"/>
                    </a:cubicBezTo>
                    <a:cubicBezTo>
                      <a:pt x="165" y="388"/>
                      <a:pt x="165" y="388"/>
                      <a:pt x="165" y="388"/>
                    </a:cubicBezTo>
                    <a:cubicBezTo>
                      <a:pt x="164" y="389"/>
                      <a:pt x="163" y="390"/>
                      <a:pt x="163" y="392"/>
                    </a:cubicBezTo>
                    <a:cubicBezTo>
                      <a:pt x="163" y="413"/>
                      <a:pt x="163" y="413"/>
                      <a:pt x="163" y="413"/>
                    </a:cubicBezTo>
                    <a:cubicBezTo>
                      <a:pt x="163" y="414"/>
                      <a:pt x="164" y="416"/>
                      <a:pt x="165" y="417"/>
                    </a:cubicBezTo>
                    <a:cubicBezTo>
                      <a:pt x="181" y="433"/>
                      <a:pt x="181" y="433"/>
                      <a:pt x="181" y="433"/>
                    </a:cubicBezTo>
                    <a:cubicBezTo>
                      <a:pt x="182" y="434"/>
                      <a:pt x="183" y="436"/>
                      <a:pt x="183" y="437"/>
                    </a:cubicBezTo>
                    <a:cubicBezTo>
                      <a:pt x="183" y="465"/>
                      <a:pt x="183" y="465"/>
                      <a:pt x="183" y="465"/>
                    </a:cubicBezTo>
                    <a:cubicBezTo>
                      <a:pt x="183" y="466"/>
                      <a:pt x="184" y="468"/>
                      <a:pt x="184" y="469"/>
                    </a:cubicBezTo>
                    <a:cubicBezTo>
                      <a:pt x="191" y="475"/>
                      <a:pt x="191" y="475"/>
                      <a:pt x="191" y="475"/>
                    </a:cubicBezTo>
                    <a:cubicBezTo>
                      <a:pt x="192" y="476"/>
                      <a:pt x="193" y="477"/>
                      <a:pt x="194" y="478"/>
                    </a:cubicBezTo>
                    <a:cubicBezTo>
                      <a:pt x="207" y="491"/>
                      <a:pt x="207" y="491"/>
                      <a:pt x="207" y="491"/>
                    </a:cubicBezTo>
                    <a:cubicBezTo>
                      <a:pt x="207" y="492"/>
                      <a:pt x="209" y="492"/>
                      <a:pt x="210" y="492"/>
                    </a:cubicBezTo>
                    <a:cubicBezTo>
                      <a:pt x="262" y="492"/>
                      <a:pt x="262" y="492"/>
                      <a:pt x="262" y="492"/>
                    </a:cubicBezTo>
                    <a:cubicBezTo>
                      <a:pt x="264" y="492"/>
                      <a:pt x="265" y="492"/>
                      <a:pt x="266" y="491"/>
                    </a:cubicBezTo>
                    <a:cubicBezTo>
                      <a:pt x="288" y="469"/>
                      <a:pt x="288" y="469"/>
                      <a:pt x="288" y="469"/>
                    </a:cubicBezTo>
                    <a:cubicBezTo>
                      <a:pt x="289" y="468"/>
                      <a:pt x="290" y="466"/>
                      <a:pt x="290" y="465"/>
                    </a:cubicBezTo>
                    <a:cubicBezTo>
                      <a:pt x="290" y="459"/>
                      <a:pt x="290" y="459"/>
                      <a:pt x="290" y="459"/>
                    </a:cubicBezTo>
                    <a:cubicBezTo>
                      <a:pt x="290" y="458"/>
                      <a:pt x="290" y="456"/>
                      <a:pt x="291" y="455"/>
                    </a:cubicBezTo>
                    <a:cubicBezTo>
                      <a:pt x="299" y="448"/>
                      <a:pt x="299" y="448"/>
                      <a:pt x="299" y="448"/>
                    </a:cubicBezTo>
                    <a:cubicBezTo>
                      <a:pt x="300" y="447"/>
                      <a:pt x="300" y="445"/>
                      <a:pt x="300" y="444"/>
                    </a:cubicBezTo>
                    <a:cubicBezTo>
                      <a:pt x="300" y="424"/>
                      <a:pt x="300" y="424"/>
                      <a:pt x="300" y="424"/>
                    </a:cubicBezTo>
                    <a:cubicBezTo>
                      <a:pt x="300" y="422"/>
                      <a:pt x="301" y="421"/>
                      <a:pt x="302" y="420"/>
                    </a:cubicBezTo>
                    <a:cubicBezTo>
                      <a:pt x="332" y="389"/>
                      <a:pt x="332" y="389"/>
                      <a:pt x="332" y="389"/>
                    </a:cubicBezTo>
                    <a:cubicBezTo>
                      <a:pt x="333" y="389"/>
                      <a:pt x="334" y="387"/>
                      <a:pt x="334" y="386"/>
                    </a:cubicBezTo>
                    <a:cubicBezTo>
                      <a:pt x="334" y="365"/>
                      <a:pt x="334" y="365"/>
                      <a:pt x="334" y="365"/>
                    </a:cubicBezTo>
                    <a:cubicBezTo>
                      <a:pt x="334" y="364"/>
                      <a:pt x="333" y="362"/>
                      <a:pt x="332" y="361"/>
                    </a:cubicBezTo>
                    <a:cubicBezTo>
                      <a:pt x="323" y="352"/>
                      <a:pt x="323" y="352"/>
                      <a:pt x="323" y="352"/>
                    </a:cubicBezTo>
                    <a:cubicBezTo>
                      <a:pt x="322" y="351"/>
                      <a:pt x="321" y="349"/>
                      <a:pt x="321" y="348"/>
                    </a:cubicBezTo>
                    <a:cubicBezTo>
                      <a:pt x="321" y="331"/>
                      <a:pt x="321" y="331"/>
                      <a:pt x="321" y="331"/>
                    </a:cubicBezTo>
                    <a:cubicBezTo>
                      <a:pt x="321" y="329"/>
                      <a:pt x="322" y="328"/>
                      <a:pt x="323" y="327"/>
                    </a:cubicBezTo>
                    <a:cubicBezTo>
                      <a:pt x="336" y="314"/>
                      <a:pt x="336" y="314"/>
                      <a:pt x="336" y="314"/>
                    </a:cubicBezTo>
                    <a:cubicBezTo>
                      <a:pt x="337" y="313"/>
                      <a:pt x="338" y="311"/>
                      <a:pt x="339" y="310"/>
                    </a:cubicBezTo>
                    <a:cubicBezTo>
                      <a:pt x="352" y="297"/>
                      <a:pt x="352" y="297"/>
                      <a:pt x="352" y="297"/>
                    </a:cubicBezTo>
                    <a:cubicBezTo>
                      <a:pt x="353" y="297"/>
                      <a:pt x="355" y="296"/>
                      <a:pt x="356" y="296"/>
                    </a:cubicBezTo>
                    <a:cubicBezTo>
                      <a:pt x="364" y="296"/>
                      <a:pt x="364" y="296"/>
                      <a:pt x="364" y="296"/>
                    </a:cubicBezTo>
                    <a:cubicBezTo>
                      <a:pt x="365" y="296"/>
                      <a:pt x="367" y="295"/>
                      <a:pt x="367" y="294"/>
                    </a:cubicBezTo>
                    <a:cubicBezTo>
                      <a:pt x="385" y="276"/>
                      <a:pt x="385" y="276"/>
                      <a:pt x="385" y="276"/>
                    </a:cubicBezTo>
                    <a:cubicBezTo>
                      <a:pt x="386" y="275"/>
                      <a:pt x="387" y="274"/>
                      <a:pt x="387" y="272"/>
                    </a:cubicBezTo>
                    <a:cubicBezTo>
                      <a:pt x="387" y="238"/>
                      <a:pt x="387" y="238"/>
                      <a:pt x="387" y="238"/>
                    </a:cubicBezTo>
                    <a:cubicBezTo>
                      <a:pt x="387" y="237"/>
                      <a:pt x="386" y="236"/>
                      <a:pt x="385" y="236"/>
                    </a:cubicBezTo>
                    <a:cubicBezTo>
                      <a:pt x="375" y="236"/>
                      <a:pt x="375" y="236"/>
                      <a:pt x="375" y="236"/>
                    </a:cubicBezTo>
                    <a:cubicBezTo>
                      <a:pt x="374" y="236"/>
                      <a:pt x="372" y="237"/>
                      <a:pt x="371" y="238"/>
                    </a:cubicBezTo>
                    <a:cubicBezTo>
                      <a:pt x="369" y="240"/>
                      <a:pt x="369" y="240"/>
                      <a:pt x="369" y="240"/>
                    </a:cubicBezTo>
                    <a:cubicBezTo>
                      <a:pt x="368" y="241"/>
                      <a:pt x="367" y="241"/>
                      <a:pt x="365" y="241"/>
                    </a:cubicBezTo>
                    <a:cubicBezTo>
                      <a:pt x="347" y="241"/>
                      <a:pt x="347" y="241"/>
                      <a:pt x="347" y="241"/>
                    </a:cubicBezTo>
                    <a:cubicBezTo>
                      <a:pt x="345" y="241"/>
                      <a:pt x="344" y="240"/>
                      <a:pt x="344" y="239"/>
                    </a:cubicBezTo>
                    <a:cubicBezTo>
                      <a:pt x="344" y="233"/>
                      <a:pt x="344" y="233"/>
                      <a:pt x="344" y="233"/>
                    </a:cubicBezTo>
                    <a:cubicBezTo>
                      <a:pt x="344" y="232"/>
                      <a:pt x="344" y="230"/>
                      <a:pt x="343" y="229"/>
                    </a:cubicBezTo>
                    <a:cubicBezTo>
                      <a:pt x="328" y="214"/>
                      <a:pt x="328" y="214"/>
                      <a:pt x="328" y="214"/>
                    </a:cubicBezTo>
                    <a:cubicBezTo>
                      <a:pt x="327" y="213"/>
                      <a:pt x="326" y="211"/>
                      <a:pt x="326" y="210"/>
                    </a:cubicBezTo>
                    <a:cubicBezTo>
                      <a:pt x="326" y="201"/>
                      <a:pt x="326" y="201"/>
                      <a:pt x="326" y="201"/>
                    </a:cubicBezTo>
                    <a:cubicBezTo>
                      <a:pt x="326" y="200"/>
                      <a:pt x="326" y="198"/>
                      <a:pt x="325" y="197"/>
                    </a:cubicBezTo>
                    <a:cubicBezTo>
                      <a:pt x="316" y="189"/>
                      <a:pt x="316" y="189"/>
                      <a:pt x="316" y="189"/>
                    </a:cubicBezTo>
                    <a:cubicBezTo>
                      <a:pt x="315" y="188"/>
                      <a:pt x="315" y="186"/>
                      <a:pt x="315" y="185"/>
                    </a:cubicBezTo>
                    <a:cubicBezTo>
                      <a:pt x="315" y="176"/>
                      <a:pt x="315" y="176"/>
                      <a:pt x="315" y="176"/>
                    </a:cubicBezTo>
                    <a:cubicBezTo>
                      <a:pt x="315" y="175"/>
                      <a:pt x="314" y="173"/>
                      <a:pt x="313" y="172"/>
                    </a:cubicBezTo>
                    <a:cubicBezTo>
                      <a:pt x="295" y="155"/>
                      <a:pt x="295" y="155"/>
                      <a:pt x="295" y="155"/>
                    </a:cubicBezTo>
                    <a:cubicBezTo>
                      <a:pt x="294" y="154"/>
                      <a:pt x="294" y="152"/>
                      <a:pt x="294" y="151"/>
                    </a:cubicBezTo>
                    <a:cubicBezTo>
                      <a:pt x="294" y="138"/>
                      <a:pt x="294" y="138"/>
                      <a:pt x="294" y="138"/>
                    </a:cubicBezTo>
                    <a:cubicBezTo>
                      <a:pt x="294" y="137"/>
                      <a:pt x="295" y="136"/>
                      <a:pt x="296" y="136"/>
                    </a:cubicBezTo>
                    <a:cubicBezTo>
                      <a:pt x="299" y="136"/>
                      <a:pt x="299" y="136"/>
                      <a:pt x="299" y="136"/>
                    </a:cubicBezTo>
                    <a:cubicBezTo>
                      <a:pt x="301" y="136"/>
                      <a:pt x="302" y="137"/>
                      <a:pt x="303" y="138"/>
                    </a:cubicBezTo>
                    <a:cubicBezTo>
                      <a:pt x="324" y="158"/>
                      <a:pt x="324" y="158"/>
                      <a:pt x="324" y="158"/>
                    </a:cubicBezTo>
                    <a:cubicBezTo>
                      <a:pt x="325" y="159"/>
                      <a:pt x="326" y="161"/>
                      <a:pt x="326" y="162"/>
                    </a:cubicBezTo>
                    <a:cubicBezTo>
                      <a:pt x="326" y="177"/>
                      <a:pt x="326" y="177"/>
                      <a:pt x="326" y="177"/>
                    </a:cubicBezTo>
                    <a:cubicBezTo>
                      <a:pt x="326" y="178"/>
                      <a:pt x="326" y="180"/>
                      <a:pt x="327" y="181"/>
                    </a:cubicBezTo>
                    <a:cubicBezTo>
                      <a:pt x="347" y="201"/>
                      <a:pt x="347" y="201"/>
                      <a:pt x="347" y="201"/>
                    </a:cubicBezTo>
                    <a:cubicBezTo>
                      <a:pt x="348" y="202"/>
                      <a:pt x="349" y="203"/>
                      <a:pt x="349" y="205"/>
                    </a:cubicBezTo>
                    <a:cubicBezTo>
                      <a:pt x="349" y="219"/>
                      <a:pt x="349" y="219"/>
                      <a:pt x="349" y="219"/>
                    </a:cubicBezTo>
                    <a:cubicBezTo>
                      <a:pt x="349" y="220"/>
                      <a:pt x="349" y="222"/>
                      <a:pt x="350" y="223"/>
                    </a:cubicBezTo>
                    <a:cubicBezTo>
                      <a:pt x="356" y="229"/>
                      <a:pt x="356" y="229"/>
                      <a:pt x="356" y="229"/>
                    </a:cubicBezTo>
                    <a:cubicBezTo>
                      <a:pt x="357" y="229"/>
                      <a:pt x="359" y="230"/>
                      <a:pt x="360" y="230"/>
                    </a:cubicBezTo>
                    <a:cubicBezTo>
                      <a:pt x="369" y="230"/>
                      <a:pt x="369" y="230"/>
                      <a:pt x="369" y="230"/>
                    </a:cubicBezTo>
                    <a:cubicBezTo>
                      <a:pt x="370" y="230"/>
                      <a:pt x="372" y="229"/>
                      <a:pt x="372" y="229"/>
                    </a:cubicBezTo>
                    <a:cubicBezTo>
                      <a:pt x="389" y="212"/>
                      <a:pt x="389" y="212"/>
                      <a:pt x="389" y="212"/>
                    </a:cubicBezTo>
                    <a:cubicBezTo>
                      <a:pt x="390" y="211"/>
                      <a:pt x="392" y="210"/>
                      <a:pt x="393" y="210"/>
                    </a:cubicBezTo>
                    <a:cubicBezTo>
                      <a:pt x="405" y="210"/>
                      <a:pt x="405" y="210"/>
                      <a:pt x="405" y="210"/>
                    </a:cubicBezTo>
                    <a:cubicBezTo>
                      <a:pt x="406" y="210"/>
                      <a:pt x="408" y="210"/>
                      <a:pt x="409" y="209"/>
                    </a:cubicBezTo>
                    <a:cubicBezTo>
                      <a:pt x="432" y="185"/>
                      <a:pt x="432" y="185"/>
                      <a:pt x="432" y="185"/>
                    </a:cubicBezTo>
                    <a:cubicBezTo>
                      <a:pt x="433" y="185"/>
                      <a:pt x="435" y="183"/>
                      <a:pt x="436" y="182"/>
                    </a:cubicBezTo>
                    <a:cubicBezTo>
                      <a:pt x="439" y="179"/>
                      <a:pt x="439" y="179"/>
                      <a:pt x="439" y="179"/>
                    </a:cubicBezTo>
                    <a:cubicBezTo>
                      <a:pt x="440" y="178"/>
                      <a:pt x="441" y="176"/>
                      <a:pt x="441" y="175"/>
                    </a:cubicBezTo>
                    <a:cubicBezTo>
                      <a:pt x="441" y="167"/>
                      <a:pt x="441" y="167"/>
                      <a:pt x="441" y="167"/>
                    </a:cubicBezTo>
                    <a:cubicBezTo>
                      <a:pt x="441" y="166"/>
                      <a:pt x="440" y="164"/>
                      <a:pt x="439" y="163"/>
                    </a:cubicBezTo>
                    <a:cubicBezTo>
                      <a:pt x="435" y="159"/>
                      <a:pt x="435" y="159"/>
                      <a:pt x="435" y="159"/>
                    </a:cubicBezTo>
                    <a:cubicBezTo>
                      <a:pt x="434" y="158"/>
                      <a:pt x="432" y="157"/>
                      <a:pt x="431" y="157"/>
                    </a:cubicBezTo>
                    <a:cubicBezTo>
                      <a:pt x="428" y="157"/>
                      <a:pt x="428" y="157"/>
                      <a:pt x="428" y="157"/>
                    </a:cubicBezTo>
                    <a:cubicBezTo>
                      <a:pt x="427" y="157"/>
                      <a:pt x="425" y="158"/>
                      <a:pt x="424" y="159"/>
                    </a:cubicBezTo>
                    <a:cubicBezTo>
                      <a:pt x="419" y="163"/>
                      <a:pt x="419" y="163"/>
                      <a:pt x="419" y="163"/>
                    </a:cubicBezTo>
                    <a:cubicBezTo>
                      <a:pt x="418" y="164"/>
                      <a:pt x="418" y="166"/>
                      <a:pt x="418" y="167"/>
                    </a:cubicBezTo>
                    <a:cubicBezTo>
                      <a:pt x="418" y="167"/>
                      <a:pt x="418" y="167"/>
                      <a:pt x="418" y="167"/>
                    </a:cubicBezTo>
                    <a:cubicBezTo>
                      <a:pt x="418" y="169"/>
                      <a:pt x="417" y="170"/>
                      <a:pt x="415" y="170"/>
                    </a:cubicBezTo>
                    <a:cubicBezTo>
                      <a:pt x="402" y="170"/>
                      <a:pt x="402" y="170"/>
                      <a:pt x="402" y="170"/>
                    </a:cubicBezTo>
                    <a:cubicBezTo>
                      <a:pt x="400" y="170"/>
                      <a:pt x="399" y="169"/>
                      <a:pt x="398" y="168"/>
                    </a:cubicBezTo>
                    <a:cubicBezTo>
                      <a:pt x="397" y="167"/>
                      <a:pt x="396" y="166"/>
                      <a:pt x="396" y="164"/>
                    </a:cubicBezTo>
                    <a:cubicBezTo>
                      <a:pt x="396" y="160"/>
                      <a:pt x="396" y="160"/>
                      <a:pt x="396" y="160"/>
                    </a:cubicBezTo>
                    <a:cubicBezTo>
                      <a:pt x="396" y="158"/>
                      <a:pt x="396" y="157"/>
                      <a:pt x="395" y="156"/>
                    </a:cubicBezTo>
                    <a:cubicBezTo>
                      <a:pt x="386" y="147"/>
                      <a:pt x="386" y="147"/>
                      <a:pt x="386" y="147"/>
                    </a:cubicBezTo>
                    <a:cubicBezTo>
                      <a:pt x="386" y="146"/>
                      <a:pt x="385" y="145"/>
                      <a:pt x="385" y="143"/>
                    </a:cubicBezTo>
                    <a:cubicBezTo>
                      <a:pt x="385" y="139"/>
                      <a:pt x="385" y="139"/>
                      <a:pt x="385" y="139"/>
                    </a:cubicBezTo>
                    <a:cubicBezTo>
                      <a:pt x="385" y="137"/>
                      <a:pt x="384" y="136"/>
                      <a:pt x="383" y="135"/>
                    </a:cubicBezTo>
                    <a:cubicBezTo>
                      <a:pt x="379" y="130"/>
                      <a:pt x="379" y="130"/>
                      <a:pt x="379" y="130"/>
                    </a:cubicBezTo>
                    <a:cubicBezTo>
                      <a:pt x="378" y="129"/>
                      <a:pt x="377" y="128"/>
                      <a:pt x="377" y="126"/>
                    </a:cubicBezTo>
                    <a:cubicBezTo>
                      <a:pt x="377" y="124"/>
                      <a:pt x="377" y="124"/>
                      <a:pt x="377" y="124"/>
                    </a:cubicBezTo>
                    <a:cubicBezTo>
                      <a:pt x="377" y="123"/>
                      <a:pt x="378" y="122"/>
                      <a:pt x="379" y="122"/>
                    </a:cubicBezTo>
                    <a:cubicBezTo>
                      <a:pt x="385" y="122"/>
                      <a:pt x="385" y="122"/>
                      <a:pt x="385" y="122"/>
                    </a:cubicBezTo>
                    <a:cubicBezTo>
                      <a:pt x="387" y="122"/>
                      <a:pt x="388" y="122"/>
                      <a:pt x="389" y="123"/>
                    </a:cubicBezTo>
                    <a:cubicBezTo>
                      <a:pt x="399" y="132"/>
                      <a:pt x="399" y="132"/>
                      <a:pt x="399" y="132"/>
                    </a:cubicBezTo>
                    <a:cubicBezTo>
                      <a:pt x="400" y="133"/>
                      <a:pt x="401" y="135"/>
                      <a:pt x="402" y="136"/>
                    </a:cubicBezTo>
                    <a:cubicBezTo>
                      <a:pt x="408" y="142"/>
                      <a:pt x="408" y="142"/>
                      <a:pt x="408" y="142"/>
                    </a:cubicBezTo>
                    <a:cubicBezTo>
                      <a:pt x="409" y="143"/>
                      <a:pt x="411" y="144"/>
                      <a:pt x="412" y="144"/>
                    </a:cubicBezTo>
                    <a:cubicBezTo>
                      <a:pt x="427" y="144"/>
                      <a:pt x="427" y="144"/>
                      <a:pt x="427" y="144"/>
                    </a:cubicBezTo>
                    <a:cubicBezTo>
                      <a:pt x="428" y="144"/>
                      <a:pt x="430" y="145"/>
                      <a:pt x="431" y="145"/>
                    </a:cubicBezTo>
                    <a:cubicBezTo>
                      <a:pt x="438" y="153"/>
                      <a:pt x="438" y="153"/>
                      <a:pt x="438" y="153"/>
                    </a:cubicBezTo>
                    <a:cubicBezTo>
                      <a:pt x="439" y="154"/>
                      <a:pt x="441" y="154"/>
                      <a:pt x="442" y="154"/>
                    </a:cubicBezTo>
                    <a:cubicBezTo>
                      <a:pt x="478" y="154"/>
                      <a:pt x="478" y="154"/>
                      <a:pt x="478" y="154"/>
                    </a:cubicBezTo>
                    <a:cubicBezTo>
                      <a:pt x="479" y="154"/>
                      <a:pt x="481" y="155"/>
                      <a:pt x="482" y="156"/>
                    </a:cubicBezTo>
                    <a:cubicBezTo>
                      <a:pt x="495" y="169"/>
                      <a:pt x="495" y="169"/>
                      <a:pt x="495" y="169"/>
                    </a:cubicBezTo>
                    <a:cubicBezTo>
                      <a:pt x="496" y="170"/>
                      <a:pt x="498" y="171"/>
                      <a:pt x="499" y="171"/>
                    </a:cubicBezTo>
                    <a:cubicBezTo>
                      <a:pt x="544" y="171"/>
                      <a:pt x="544" y="171"/>
                      <a:pt x="544" y="171"/>
                    </a:cubicBezTo>
                    <a:cubicBezTo>
                      <a:pt x="545" y="171"/>
                      <a:pt x="546" y="170"/>
                      <a:pt x="546" y="168"/>
                    </a:cubicBezTo>
                    <a:cubicBezTo>
                      <a:pt x="546" y="115"/>
                      <a:pt x="546" y="115"/>
                      <a:pt x="546" y="115"/>
                    </a:cubicBezTo>
                    <a:cubicBezTo>
                      <a:pt x="546" y="113"/>
                      <a:pt x="547" y="112"/>
                      <a:pt x="548" y="111"/>
                    </a:cubicBezTo>
                    <a:cubicBezTo>
                      <a:pt x="570" y="88"/>
                      <a:pt x="570" y="88"/>
                      <a:pt x="570" y="88"/>
                    </a:cubicBezTo>
                    <a:cubicBezTo>
                      <a:pt x="571" y="87"/>
                      <a:pt x="572" y="86"/>
                      <a:pt x="572" y="84"/>
                    </a:cubicBezTo>
                    <a:cubicBezTo>
                      <a:pt x="572" y="33"/>
                      <a:pt x="572" y="33"/>
                      <a:pt x="572" y="33"/>
                    </a:cubicBezTo>
                    <a:cubicBezTo>
                      <a:pt x="572" y="32"/>
                      <a:pt x="571" y="30"/>
                      <a:pt x="570" y="29"/>
                    </a:cubicBezTo>
                    <a:cubicBezTo>
                      <a:pt x="543" y="2"/>
                      <a:pt x="543" y="2"/>
                      <a:pt x="543" y="2"/>
                    </a:cubicBezTo>
                    <a:cubicBezTo>
                      <a:pt x="542" y="1"/>
                      <a:pt x="540" y="0"/>
                      <a:pt x="539" y="0"/>
                    </a:cubicBezTo>
                    <a:cubicBezTo>
                      <a:pt x="415" y="0"/>
                      <a:pt x="415" y="0"/>
                      <a:pt x="415" y="0"/>
                    </a:cubicBezTo>
                    <a:cubicBezTo>
                      <a:pt x="414" y="0"/>
                      <a:pt x="413" y="1"/>
                      <a:pt x="413" y="2"/>
                    </a:cubicBezTo>
                    <a:cubicBezTo>
                      <a:pt x="413" y="28"/>
                      <a:pt x="413" y="28"/>
                      <a:pt x="413" y="28"/>
                    </a:cubicBezTo>
                    <a:cubicBezTo>
                      <a:pt x="413" y="30"/>
                      <a:pt x="412" y="31"/>
                      <a:pt x="412" y="32"/>
                    </a:cubicBezTo>
                    <a:cubicBezTo>
                      <a:pt x="410" y="34"/>
                      <a:pt x="410" y="34"/>
                      <a:pt x="410" y="34"/>
                    </a:cubicBezTo>
                    <a:cubicBezTo>
                      <a:pt x="409" y="34"/>
                      <a:pt x="409" y="36"/>
                      <a:pt x="409" y="37"/>
                    </a:cubicBezTo>
                    <a:cubicBezTo>
                      <a:pt x="409" y="68"/>
                      <a:pt x="409" y="68"/>
                      <a:pt x="409" y="68"/>
                    </a:cubicBezTo>
                    <a:cubicBezTo>
                      <a:pt x="409" y="69"/>
                      <a:pt x="408" y="70"/>
                      <a:pt x="406" y="70"/>
                    </a:cubicBezTo>
                    <a:cubicBezTo>
                      <a:pt x="389" y="70"/>
                      <a:pt x="389" y="70"/>
                      <a:pt x="389" y="70"/>
                    </a:cubicBezTo>
                    <a:cubicBezTo>
                      <a:pt x="388" y="70"/>
                      <a:pt x="386" y="69"/>
                      <a:pt x="386" y="68"/>
                    </a:cubicBezTo>
                    <a:cubicBezTo>
                      <a:pt x="383" y="66"/>
                      <a:pt x="383" y="66"/>
                      <a:pt x="383" y="66"/>
                    </a:cubicBezTo>
                    <a:cubicBezTo>
                      <a:pt x="382" y="65"/>
                      <a:pt x="382" y="63"/>
                      <a:pt x="382" y="62"/>
                    </a:cubicBezTo>
                    <a:cubicBezTo>
                      <a:pt x="382" y="35"/>
                      <a:pt x="382" y="35"/>
                      <a:pt x="382" y="35"/>
                    </a:cubicBezTo>
                    <a:cubicBezTo>
                      <a:pt x="382" y="34"/>
                      <a:pt x="381" y="33"/>
                      <a:pt x="379" y="33"/>
                    </a:cubicBezTo>
                    <a:cubicBezTo>
                      <a:pt x="370" y="33"/>
                      <a:pt x="370" y="33"/>
                      <a:pt x="370" y="33"/>
                    </a:cubicBezTo>
                    <a:cubicBezTo>
                      <a:pt x="369" y="33"/>
                      <a:pt x="367" y="32"/>
                      <a:pt x="366" y="32"/>
                    </a:cubicBezTo>
                    <a:cubicBezTo>
                      <a:pt x="351" y="16"/>
                      <a:pt x="351" y="16"/>
                      <a:pt x="351" y="16"/>
                    </a:cubicBezTo>
                    <a:cubicBezTo>
                      <a:pt x="350" y="15"/>
                      <a:pt x="348" y="14"/>
                      <a:pt x="347" y="14"/>
                    </a:cubicBezTo>
                    <a:cubicBezTo>
                      <a:pt x="338" y="14"/>
                      <a:pt x="338" y="14"/>
                      <a:pt x="338" y="14"/>
                    </a:cubicBezTo>
                    <a:cubicBezTo>
                      <a:pt x="337" y="14"/>
                      <a:pt x="336" y="15"/>
                      <a:pt x="336" y="17"/>
                    </a:cubicBezTo>
                    <a:cubicBezTo>
                      <a:pt x="336" y="39"/>
                      <a:pt x="336" y="39"/>
                      <a:pt x="336" y="39"/>
                    </a:cubicBezTo>
                    <a:cubicBezTo>
                      <a:pt x="336" y="40"/>
                      <a:pt x="335" y="42"/>
                      <a:pt x="334" y="43"/>
                    </a:cubicBezTo>
                    <a:cubicBezTo>
                      <a:pt x="307" y="70"/>
                      <a:pt x="307" y="70"/>
                      <a:pt x="307" y="70"/>
                    </a:cubicBezTo>
                    <a:cubicBezTo>
                      <a:pt x="306" y="71"/>
                      <a:pt x="306" y="73"/>
                      <a:pt x="306" y="74"/>
                    </a:cubicBezTo>
                    <a:cubicBezTo>
                      <a:pt x="306" y="85"/>
                      <a:pt x="306" y="85"/>
                      <a:pt x="306" y="85"/>
                    </a:cubicBezTo>
                    <a:cubicBezTo>
                      <a:pt x="306" y="87"/>
                      <a:pt x="305" y="88"/>
                      <a:pt x="304" y="89"/>
                    </a:cubicBezTo>
                    <a:cubicBezTo>
                      <a:pt x="302" y="91"/>
                      <a:pt x="302" y="91"/>
                      <a:pt x="302" y="91"/>
                    </a:cubicBezTo>
                    <a:cubicBezTo>
                      <a:pt x="302" y="92"/>
                      <a:pt x="301" y="93"/>
                      <a:pt x="301" y="95"/>
                    </a:cubicBezTo>
                    <a:cubicBezTo>
                      <a:pt x="301" y="107"/>
                      <a:pt x="301" y="107"/>
                      <a:pt x="301" y="107"/>
                    </a:cubicBezTo>
                    <a:cubicBezTo>
                      <a:pt x="301" y="108"/>
                      <a:pt x="300" y="110"/>
                      <a:pt x="299" y="111"/>
                    </a:cubicBezTo>
                    <a:cubicBezTo>
                      <a:pt x="298" y="111"/>
                      <a:pt x="298" y="111"/>
                      <a:pt x="298" y="111"/>
                    </a:cubicBezTo>
                    <a:cubicBezTo>
                      <a:pt x="297" y="112"/>
                      <a:pt x="296" y="113"/>
                      <a:pt x="294" y="113"/>
                    </a:cubicBezTo>
                    <a:cubicBezTo>
                      <a:pt x="284" y="113"/>
                      <a:pt x="284" y="113"/>
                      <a:pt x="284" y="113"/>
                    </a:cubicBezTo>
                    <a:cubicBezTo>
                      <a:pt x="279" y="113"/>
                      <a:pt x="279" y="113"/>
                      <a:pt x="279" y="113"/>
                    </a:cubicBezTo>
                    <a:cubicBezTo>
                      <a:pt x="248" y="113"/>
                      <a:pt x="248" y="113"/>
                      <a:pt x="248" y="113"/>
                    </a:cubicBezTo>
                    <a:cubicBezTo>
                      <a:pt x="247" y="113"/>
                      <a:pt x="245" y="112"/>
                      <a:pt x="244" y="111"/>
                    </a:cubicBezTo>
                    <a:cubicBezTo>
                      <a:pt x="235" y="102"/>
                      <a:pt x="235" y="102"/>
                      <a:pt x="235" y="102"/>
                    </a:cubicBezTo>
                    <a:cubicBezTo>
                      <a:pt x="234" y="101"/>
                      <a:pt x="232" y="101"/>
                      <a:pt x="231" y="101"/>
                    </a:cubicBezTo>
                    <a:cubicBezTo>
                      <a:pt x="215" y="101"/>
                      <a:pt x="215" y="101"/>
                      <a:pt x="215" y="101"/>
                    </a:cubicBezTo>
                    <a:cubicBezTo>
                      <a:pt x="214" y="101"/>
                      <a:pt x="212" y="101"/>
                      <a:pt x="211" y="102"/>
                    </a:cubicBezTo>
                    <a:cubicBezTo>
                      <a:pt x="198" y="115"/>
                      <a:pt x="198" y="115"/>
                      <a:pt x="198" y="115"/>
                    </a:cubicBezTo>
                    <a:cubicBezTo>
                      <a:pt x="197" y="116"/>
                      <a:pt x="196" y="116"/>
                      <a:pt x="195" y="116"/>
                    </a:cubicBezTo>
                    <a:cubicBezTo>
                      <a:pt x="186" y="116"/>
                      <a:pt x="186" y="116"/>
                      <a:pt x="186" y="116"/>
                    </a:cubicBezTo>
                    <a:cubicBezTo>
                      <a:pt x="185" y="116"/>
                      <a:pt x="183" y="116"/>
                      <a:pt x="183" y="115"/>
                    </a:cubicBezTo>
                    <a:cubicBezTo>
                      <a:pt x="170" y="102"/>
                      <a:pt x="170" y="102"/>
                      <a:pt x="170" y="102"/>
                    </a:cubicBezTo>
                    <a:cubicBezTo>
                      <a:pt x="169" y="101"/>
                      <a:pt x="167" y="101"/>
                      <a:pt x="166" y="101"/>
                    </a:cubicBezTo>
                    <a:cubicBezTo>
                      <a:pt x="161" y="101"/>
                      <a:pt x="161" y="101"/>
                      <a:pt x="161" y="101"/>
                    </a:cubicBezTo>
                    <a:cubicBezTo>
                      <a:pt x="160" y="101"/>
                      <a:pt x="159" y="100"/>
                      <a:pt x="159" y="98"/>
                    </a:cubicBezTo>
                    <a:cubicBezTo>
                      <a:pt x="159" y="83"/>
                      <a:pt x="159" y="83"/>
                      <a:pt x="159" y="83"/>
                    </a:cubicBezTo>
                    <a:cubicBezTo>
                      <a:pt x="159" y="82"/>
                      <a:pt x="159" y="80"/>
                      <a:pt x="158" y="79"/>
                    </a:cubicBezTo>
                    <a:cubicBezTo>
                      <a:pt x="149" y="71"/>
                      <a:pt x="149" y="71"/>
                      <a:pt x="149" y="71"/>
                    </a:cubicBezTo>
                    <a:cubicBezTo>
                      <a:pt x="148" y="70"/>
                      <a:pt x="147" y="70"/>
                      <a:pt x="146" y="70"/>
                    </a:cubicBezTo>
                    <a:cubicBezTo>
                      <a:pt x="127" y="70"/>
                      <a:pt x="127" y="70"/>
                      <a:pt x="127" y="70"/>
                    </a:cubicBezTo>
                    <a:cubicBezTo>
                      <a:pt x="122" y="70"/>
                      <a:pt x="122" y="70"/>
                      <a:pt x="122" y="70"/>
                    </a:cubicBezTo>
                    <a:cubicBezTo>
                      <a:pt x="111" y="70"/>
                      <a:pt x="111" y="70"/>
                      <a:pt x="111" y="70"/>
                    </a:cubicBezTo>
                    <a:cubicBezTo>
                      <a:pt x="109" y="70"/>
                      <a:pt x="108" y="70"/>
                      <a:pt x="107" y="71"/>
                    </a:cubicBezTo>
                    <a:cubicBezTo>
                      <a:pt x="97" y="81"/>
                      <a:pt x="97" y="81"/>
                      <a:pt x="97" y="81"/>
                    </a:cubicBezTo>
                    <a:cubicBezTo>
                      <a:pt x="96" y="82"/>
                      <a:pt x="94" y="83"/>
                      <a:pt x="93" y="83"/>
                    </a:cubicBezTo>
                    <a:lnTo>
                      <a:pt x="59" y="83"/>
                    </a:lnTo>
                    <a:close/>
                  </a:path>
                </a:pathLst>
              </a:custGeom>
              <a:solidFill>
                <a:srgbClr val="EB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70" name="Freeform 231"/>
              <p:cNvSpPr>
                <a:spLocks/>
              </p:cNvSpPr>
              <p:nvPr/>
            </p:nvSpPr>
            <p:spPr bwMode="auto">
              <a:xfrm>
                <a:off x="1718" y="1858"/>
                <a:ext cx="68" cy="141"/>
              </a:xfrm>
              <a:custGeom>
                <a:avLst/>
                <a:gdLst>
                  <a:gd name="T0" fmla="*/ 1 w 42"/>
                  <a:gd name="T1" fmla="*/ 85 h 87"/>
                  <a:gd name="T2" fmla="*/ 3 w 42"/>
                  <a:gd name="T3" fmla="*/ 87 h 87"/>
                  <a:gd name="T4" fmla="*/ 14 w 42"/>
                  <a:gd name="T5" fmla="*/ 87 h 87"/>
                  <a:gd name="T6" fmla="*/ 18 w 42"/>
                  <a:gd name="T7" fmla="*/ 85 h 87"/>
                  <a:gd name="T8" fmla="*/ 40 w 42"/>
                  <a:gd name="T9" fmla="*/ 63 h 87"/>
                  <a:gd name="T10" fmla="*/ 42 w 42"/>
                  <a:gd name="T11" fmla="*/ 59 h 87"/>
                  <a:gd name="T12" fmla="*/ 42 w 42"/>
                  <a:gd name="T13" fmla="*/ 52 h 87"/>
                  <a:gd name="T14" fmla="*/ 40 w 42"/>
                  <a:gd name="T15" fmla="*/ 48 h 87"/>
                  <a:gd name="T16" fmla="*/ 35 w 42"/>
                  <a:gd name="T17" fmla="*/ 43 h 87"/>
                  <a:gd name="T18" fmla="*/ 31 w 42"/>
                  <a:gd name="T19" fmla="*/ 42 h 87"/>
                  <a:gd name="T20" fmla="*/ 29 w 42"/>
                  <a:gd name="T21" fmla="*/ 42 h 87"/>
                  <a:gd name="T22" fmla="*/ 26 w 42"/>
                  <a:gd name="T23" fmla="*/ 39 h 87"/>
                  <a:gd name="T24" fmla="*/ 26 w 42"/>
                  <a:gd name="T25" fmla="*/ 33 h 87"/>
                  <a:gd name="T26" fmla="*/ 25 w 42"/>
                  <a:gd name="T27" fmla="*/ 29 h 87"/>
                  <a:gd name="T28" fmla="*/ 24 w 42"/>
                  <a:gd name="T29" fmla="*/ 29 h 87"/>
                  <a:gd name="T30" fmla="*/ 20 w 42"/>
                  <a:gd name="T31" fmla="*/ 27 h 87"/>
                  <a:gd name="T32" fmla="*/ 18 w 42"/>
                  <a:gd name="T33" fmla="*/ 27 h 87"/>
                  <a:gd name="T34" fmla="*/ 16 w 42"/>
                  <a:gd name="T35" fmla="*/ 25 h 87"/>
                  <a:gd name="T36" fmla="*/ 18 w 42"/>
                  <a:gd name="T37" fmla="*/ 21 h 87"/>
                  <a:gd name="T38" fmla="*/ 24 w 42"/>
                  <a:gd name="T39" fmla="*/ 15 h 87"/>
                  <a:gd name="T40" fmla="*/ 25 w 42"/>
                  <a:gd name="T41" fmla="*/ 11 h 87"/>
                  <a:gd name="T42" fmla="*/ 25 w 42"/>
                  <a:gd name="T43" fmla="*/ 2 h 87"/>
                  <a:gd name="T44" fmla="*/ 23 w 42"/>
                  <a:gd name="T45" fmla="*/ 0 h 87"/>
                  <a:gd name="T46" fmla="*/ 8 w 42"/>
                  <a:gd name="T47" fmla="*/ 0 h 87"/>
                  <a:gd name="T48" fmla="*/ 6 w 42"/>
                  <a:gd name="T49" fmla="*/ 2 h 87"/>
                  <a:gd name="T50" fmla="*/ 6 w 42"/>
                  <a:gd name="T51" fmla="*/ 15 h 87"/>
                  <a:gd name="T52" fmla="*/ 4 w 42"/>
                  <a:gd name="T53" fmla="*/ 19 h 87"/>
                  <a:gd name="T54" fmla="*/ 2 w 42"/>
                  <a:gd name="T55" fmla="*/ 21 h 87"/>
                  <a:gd name="T56" fmla="*/ 0 w 42"/>
                  <a:gd name="T57" fmla="*/ 25 h 87"/>
                  <a:gd name="T58" fmla="*/ 0 w 42"/>
                  <a:gd name="T59" fmla="*/ 35 h 87"/>
                  <a:gd name="T60" fmla="*/ 2 w 42"/>
                  <a:gd name="T61" fmla="*/ 39 h 87"/>
                  <a:gd name="T62" fmla="*/ 4 w 42"/>
                  <a:gd name="T63" fmla="*/ 41 h 87"/>
                  <a:gd name="T64" fmla="*/ 7 w 42"/>
                  <a:gd name="T65" fmla="*/ 43 h 87"/>
                  <a:gd name="T66" fmla="*/ 9 w 42"/>
                  <a:gd name="T67" fmla="*/ 43 h 87"/>
                  <a:gd name="T68" fmla="*/ 13 w 42"/>
                  <a:gd name="T69" fmla="*/ 44 h 87"/>
                  <a:gd name="T70" fmla="*/ 14 w 42"/>
                  <a:gd name="T71" fmla="*/ 45 h 87"/>
                  <a:gd name="T72" fmla="*/ 16 w 42"/>
                  <a:gd name="T73" fmla="*/ 49 h 87"/>
                  <a:gd name="T74" fmla="*/ 16 w 42"/>
                  <a:gd name="T75" fmla="*/ 51 h 87"/>
                  <a:gd name="T76" fmla="*/ 14 w 42"/>
                  <a:gd name="T77" fmla="*/ 54 h 87"/>
                  <a:gd name="T78" fmla="*/ 11 w 42"/>
                  <a:gd name="T79" fmla="*/ 54 h 87"/>
                  <a:gd name="T80" fmla="*/ 9 w 42"/>
                  <a:gd name="T81" fmla="*/ 56 h 87"/>
                  <a:gd name="T82" fmla="*/ 9 w 42"/>
                  <a:gd name="T83" fmla="*/ 62 h 87"/>
                  <a:gd name="T84" fmla="*/ 11 w 42"/>
                  <a:gd name="T85" fmla="*/ 66 h 87"/>
                  <a:gd name="T86" fmla="*/ 12 w 42"/>
                  <a:gd name="T87" fmla="*/ 67 h 87"/>
                  <a:gd name="T88" fmla="*/ 14 w 42"/>
                  <a:gd name="T89" fmla="*/ 71 h 87"/>
                  <a:gd name="T90" fmla="*/ 14 w 42"/>
                  <a:gd name="T91" fmla="*/ 71 h 87"/>
                  <a:gd name="T92" fmla="*/ 12 w 42"/>
                  <a:gd name="T93" fmla="*/ 75 h 87"/>
                  <a:gd name="T94" fmla="*/ 11 w 42"/>
                  <a:gd name="T95" fmla="*/ 76 h 87"/>
                  <a:gd name="T96" fmla="*/ 7 w 42"/>
                  <a:gd name="T97" fmla="*/ 78 h 87"/>
                  <a:gd name="T98" fmla="*/ 3 w 42"/>
                  <a:gd name="T99" fmla="*/ 78 h 87"/>
                  <a:gd name="T100" fmla="*/ 1 w 42"/>
                  <a:gd name="T101" fmla="*/ 80 h 87"/>
                  <a:gd name="T102" fmla="*/ 1 w 42"/>
                  <a:gd name="T103"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 h="87">
                    <a:moveTo>
                      <a:pt x="1" y="85"/>
                    </a:moveTo>
                    <a:cubicBezTo>
                      <a:pt x="1" y="86"/>
                      <a:pt x="2" y="87"/>
                      <a:pt x="3" y="87"/>
                    </a:cubicBezTo>
                    <a:cubicBezTo>
                      <a:pt x="14" y="87"/>
                      <a:pt x="14" y="87"/>
                      <a:pt x="14" y="87"/>
                    </a:cubicBezTo>
                    <a:cubicBezTo>
                      <a:pt x="15" y="87"/>
                      <a:pt x="17" y="86"/>
                      <a:pt x="18" y="85"/>
                    </a:cubicBezTo>
                    <a:cubicBezTo>
                      <a:pt x="40" y="63"/>
                      <a:pt x="40" y="63"/>
                      <a:pt x="40" y="63"/>
                    </a:cubicBezTo>
                    <a:cubicBezTo>
                      <a:pt x="41" y="62"/>
                      <a:pt x="42" y="60"/>
                      <a:pt x="42" y="59"/>
                    </a:cubicBezTo>
                    <a:cubicBezTo>
                      <a:pt x="42" y="52"/>
                      <a:pt x="42" y="52"/>
                      <a:pt x="42" y="52"/>
                    </a:cubicBezTo>
                    <a:cubicBezTo>
                      <a:pt x="42" y="51"/>
                      <a:pt x="41" y="49"/>
                      <a:pt x="40" y="48"/>
                    </a:cubicBezTo>
                    <a:cubicBezTo>
                      <a:pt x="35" y="43"/>
                      <a:pt x="35" y="43"/>
                      <a:pt x="35" y="43"/>
                    </a:cubicBezTo>
                    <a:cubicBezTo>
                      <a:pt x="34" y="42"/>
                      <a:pt x="32" y="42"/>
                      <a:pt x="31" y="42"/>
                    </a:cubicBezTo>
                    <a:cubicBezTo>
                      <a:pt x="29" y="42"/>
                      <a:pt x="29" y="42"/>
                      <a:pt x="29" y="42"/>
                    </a:cubicBezTo>
                    <a:cubicBezTo>
                      <a:pt x="27" y="42"/>
                      <a:pt x="26" y="41"/>
                      <a:pt x="26" y="39"/>
                    </a:cubicBezTo>
                    <a:cubicBezTo>
                      <a:pt x="26" y="33"/>
                      <a:pt x="26" y="33"/>
                      <a:pt x="26" y="33"/>
                    </a:cubicBezTo>
                    <a:cubicBezTo>
                      <a:pt x="26" y="32"/>
                      <a:pt x="26" y="30"/>
                      <a:pt x="25" y="29"/>
                    </a:cubicBezTo>
                    <a:cubicBezTo>
                      <a:pt x="24" y="29"/>
                      <a:pt x="24" y="29"/>
                      <a:pt x="24" y="29"/>
                    </a:cubicBezTo>
                    <a:cubicBezTo>
                      <a:pt x="23" y="28"/>
                      <a:pt x="22" y="27"/>
                      <a:pt x="20" y="27"/>
                    </a:cubicBezTo>
                    <a:cubicBezTo>
                      <a:pt x="18" y="27"/>
                      <a:pt x="18" y="27"/>
                      <a:pt x="18" y="27"/>
                    </a:cubicBezTo>
                    <a:cubicBezTo>
                      <a:pt x="17" y="27"/>
                      <a:pt x="16" y="26"/>
                      <a:pt x="16" y="25"/>
                    </a:cubicBezTo>
                    <a:cubicBezTo>
                      <a:pt x="16" y="24"/>
                      <a:pt x="17" y="22"/>
                      <a:pt x="18" y="21"/>
                    </a:cubicBezTo>
                    <a:cubicBezTo>
                      <a:pt x="24" y="15"/>
                      <a:pt x="24" y="15"/>
                      <a:pt x="24" y="15"/>
                    </a:cubicBezTo>
                    <a:cubicBezTo>
                      <a:pt x="25" y="14"/>
                      <a:pt x="25" y="12"/>
                      <a:pt x="25" y="11"/>
                    </a:cubicBezTo>
                    <a:cubicBezTo>
                      <a:pt x="25" y="2"/>
                      <a:pt x="25" y="2"/>
                      <a:pt x="25" y="2"/>
                    </a:cubicBezTo>
                    <a:cubicBezTo>
                      <a:pt x="25" y="1"/>
                      <a:pt x="24" y="0"/>
                      <a:pt x="23" y="0"/>
                    </a:cubicBezTo>
                    <a:cubicBezTo>
                      <a:pt x="8" y="0"/>
                      <a:pt x="8" y="0"/>
                      <a:pt x="8" y="0"/>
                    </a:cubicBezTo>
                    <a:cubicBezTo>
                      <a:pt x="7" y="0"/>
                      <a:pt x="6" y="1"/>
                      <a:pt x="6" y="2"/>
                    </a:cubicBezTo>
                    <a:cubicBezTo>
                      <a:pt x="6" y="15"/>
                      <a:pt x="6" y="15"/>
                      <a:pt x="6" y="15"/>
                    </a:cubicBezTo>
                    <a:cubicBezTo>
                      <a:pt x="6" y="16"/>
                      <a:pt x="5" y="18"/>
                      <a:pt x="4" y="19"/>
                    </a:cubicBezTo>
                    <a:cubicBezTo>
                      <a:pt x="2" y="21"/>
                      <a:pt x="2" y="21"/>
                      <a:pt x="2" y="21"/>
                    </a:cubicBezTo>
                    <a:cubicBezTo>
                      <a:pt x="1" y="22"/>
                      <a:pt x="0" y="24"/>
                      <a:pt x="0" y="25"/>
                    </a:cubicBezTo>
                    <a:cubicBezTo>
                      <a:pt x="0" y="35"/>
                      <a:pt x="0" y="35"/>
                      <a:pt x="0" y="35"/>
                    </a:cubicBezTo>
                    <a:cubicBezTo>
                      <a:pt x="0" y="37"/>
                      <a:pt x="1" y="38"/>
                      <a:pt x="2" y="39"/>
                    </a:cubicBezTo>
                    <a:cubicBezTo>
                      <a:pt x="4" y="41"/>
                      <a:pt x="4" y="41"/>
                      <a:pt x="4" y="41"/>
                    </a:cubicBezTo>
                    <a:cubicBezTo>
                      <a:pt x="4" y="42"/>
                      <a:pt x="6" y="43"/>
                      <a:pt x="7" y="43"/>
                    </a:cubicBezTo>
                    <a:cubicBezTo>
                      <a:pt x="9" y="43"/>
                      <a:pt x="9" y="43"/>
                      <a:pt x="9" y="43"/>
                    </a:cubicBezTo>
                    <a:cubicBezTo>
                      <a:pt x="11" y="43"/>
                      <a:pt x="12" y="43"/>
                      <a:pt x="13" y="44"/>
                    </a:cubicBezTo>
                    <a:cubicBezTo>
                      <a:pt x="14" y="45"/>
                      <a:pt x="14" y="45"/>
                      <a:pt x="14" y="45"/>
                    </a:cubicBezTo>
                    <a:cubicBezTo>
                      <a:pt x="15" y="46"/>
                      <a:pt x="16" y="48"/>
                      <a:pt x="16" y="49"/>
                    </a:cubicBezTo>
                    <a:cubicBezTo>
                      <a:pt x="16" y="51"/>
                      <a:pt x="16" y="51"/>
                      <a:pt x="16" y="51"/>
                    </a:cubicBezTo>
                    <a:cubicBezTo>
                      <a:pt x="16" y="53"/>
                      <a:pt x="15" y="54"/>
                      <a:pt x="14" y="54"/>
                    </a:cubicBezTo>
                    <a:cubicBezTo>
                      <a:pt x="11" y="54"/>
                      <a:pt x="11" y="54"/>
                      <a:pt x="11" y="54"/>
                    </a:cubicBezTo>
                    <a:cubicBezTo>
                      <a:pt x="10" y="54"/>
                      <a:pt x="9" y="55"/>
                      <a:pt x="9" y="56"/>
                    </a:cubicBezTo>
                    <a:cubicBezTo>
                      <a:pt x="9" y="62"/>
                      <a:pt x="9" y="62"/>
                      <a:pt x="9" y="62"/>
                    </a:cubicBezTo>
                    <a:cubicBezTo>
                      <a:pt x="9" y="63"/>
                      <a:pt x="10" y="65"/>
                      <a:pt x="11" y="66"/>
                    </a:cubicBezTo>
                    <a:cubicBezTo>
                      <a:pt x="12" y="67"/>
                      <a:pt x="12" y="67"/>
                      <a:pt x="12" y="67"/>
                    </a:cubicBezTo>
                    <a:cubicBezTo>
                      <a:pt x="13" y="68"/>
                      <a:pt x="14" y="70"/>
                      <a:pt x="14" y="71"/>
                    </a:cubicBezTo>
                    <a:cubicBezTo>
                      <a:pt x="14" y="71"/>
                      <a:pt x="14" y="71"/>
                      <a:pt x="14" y="71"/>
                    </a:cubicBezTo>
                    <a:cubicBezTo>
                      <a:pt x="14" y="72"/>
                      <a:pt x="13" y="74"/>
                      <a:pt x="12" y="75"/>
                    </a:cubicBezTo>
                    <a:cubicBezTo>
                      <a:pt x="11" y="76"/>
                      <a:pt x="11" y="76"/>
                      <a:pt x="11" y="76"/>
                    </a:cubicBezTo>
                    <a:cubicBezTo>
                      <a:pt x="10" y="77"/>
                      <a:pt x="8" y="78"/>
                      <a:pt x="7" y="78"/>
                    </a:cubicBezTo>
                    <a:cubicBezTo>
                      <a:pt x="3" y="78"/>
                      <a:pt x="3" y="78"/>
                      <a:pt x="3" y="78"/>
                    </a:cubicBezTo>
                    <a:cubicBezTo>
                      <a:pt x="2" y="78"/>
                      <a:pt x="1" y="79"/>
                      <a:pt x="1" y="80"/>
                    </a:cubicBezTo>
                    <a:lnTo>
                      <a:pt x="1" y="85"/>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71" name="Freeform 232"/>
              <p:cNvSpPr>
                <a:spLocks/>
              </p:cNvSpPr>
              <p:nvPr/>
            </p:nvSpPr>
            <p:spPr bwMode="auto">
              <a:xfrm>
                <a:off x="1718" y="1858"/>
                <a:ext cx="68" cy="141"/>
              </a:xfrm>
              <a:custGeom>
                <a:avLst/>
                <a:gdLst>
                  <a:gd name="T0" fmla="*/ 1 w 42"/>
                  <a:gd name="T1" fmla="*/ 85 h 87"/>
                  <a:gd name="T2" fmla="*/ 3 w 42"/>
                  <a:gd name="T3" fmla="*/ 87 h 87"/>
                  <a:gd name="T4" fmla="*/ 14 w 42"/>
                  <a:gd name="T5" fmla="*/ 87 h 87"/>
                  <a:gd name="T6" fmla="*/ 18 w 42"/>
                  <a:gd name="T7" fmla="*/ 85 h 87"/>
                  <a:gd name="T8" fmla="*/ 40 w 42"/>
                  <a:gd name="T9" fmla="*/ 63 h 87"/>
                  <a:gd name="T10" fmla="*/ 42 w 42"/>
                  <a:gd name="T11" fmla="*/ 59 h 87"/>
                  <a:gd name="T12" fmla="*/ 42 w 42"/>
                  <a:gd name="T13" fmla="*/ 52 h 87"/>
                  <a:gd name="T14" fmla="*/ 40 w 42"/>
                  <a:gd name="T15" fmla="*/ 48 h 87"/>
                  <a:gd name="T16" fmla="*/ 35 w 42"/>
                  <a:gd name="T17" fmla="*/ 43 h 87"/>
                  <a:gd name="T18" fmla="*/ 31 w 42"/>
                  <a:gd name="T19" fmla="*/ 42 h 87"/>
                  <a:gd name="T20" fmla="*/ 29 w 42"/>
                  <a:gd name="T21" fmla="*/ 42 h 87"/>
                  <a:gd name="T22" fmla="*/ 26 w 42"/>
                  <a:gd name="T23" fmla="*/ 39 h 87"/>
                  <a:gd name="T24" fmla="*/ 26 w 42"/>
                  <a:gd name="T25" fmla="*/ 33 h 87"/>
                  <a:gd name="T26" fmla="*/ 25 w 42"/>
                  <a:gd name="T27" fmla="*/ 29 h 87"/>
                  <a:gd name="T28" fmla="*/ 24 w 42"/>
                  <a:gd name="T29" fmla="*/ 29 h 87"/>
                  <a:gd name="T30" fmla="*/ 20 w 42"/>
                  <a:gd name="T31" fmla="*/ 27 h 87"/>
                  <a:gd name="T32" fmla="*/ 18 w 42"/>
                  <a:gd name="T33" fmla="*/ 27 h 87"/>
                  <a:gd name="T34" fmla="*/ 16 w 42"/>
                  <a:gd name="T35" fmla="*/ 25 h 87"/>
                  <a:gd name="T36" fmla="*/ 18 w 42"/>
                  <a:gd name="T37" fmla="*/ 21 h 87"/>
                  <a:gd name="T38" fmla="*/ 24 w 42"/>
                  <a:gd name="T39" fmla="*/ 15 h 87"/>
                  <a:gd name="T40" fmla="*/ 25 w 42"/>
                  <a:gd name="T41" fmla="*/ 11 h 87"/>
                  <a:gd name="T42" fmla="*/ 25 w 42"/>
                  <a:gd name="T43" fmla="*/ 2 h 87"/>
                  <a:gd name="T44" fmla="*/ 23 w 42"/>
                  <a:gd name="T45" fmla="*/ 0 h 87"/>
                  <a:gd name="T46" fmla="*/ 8 w 42"/>
                  <a:gd name="T47" fmla="*/ 0 h 87"/>
                  <a:gd name="T48" fmla="*/ 6 w 42"/>
                  <a:gd name="T49" fmla="*/ 2 h 87"/>
                  <a:gd name="T50" fmla="*/ 6 w 42"/>
                  <a:gd name="T51" fmla="*/ 15 h 87"/>
                  <a:gd name="T52" fmla="*/ 4 w 42"/>
                  <a:gd name="T53" fmla="*/ 19 h 87"/>
                  <a:gd name="T54" fmla="*/ 2 w 42"/>
                  <a:gd name="T55" fmla="*/ 21 h 87"/>
                  <a:gd name="T56" fmla="*/ 0 w 42"/>
                  <a:gd name="T57" fmla="*/ 25 h 87"/>
                  <a:gd name="T58" fmla="*/ 0 w 42"/>
                  <a:gd name="T59" fmla="*/ 35 h 87"/>
                  <a:gd name="T60" fmla="*/ 2 w 42"/>
                  <a:gd name="T61" fmla="*/ 39 h 87"/>
                  <a:gd name="T62" fmla="*/ 4 w 42"/>
                  <a:gd name="T63" fmla="*/ 41 h 87"/>
                  <a:gd name="T64" fmla="*/ 7 w 42"/>
                  <a:gd name="T65" fmla="*/ 43 h 87"/>
                  <a:gd name="T66" fmla="*/ 9 w 42"/>
                  <a:gd name="T67" fmla="*/ 43 h 87"/>
                  <a:gd name="T68" fmla="*/ 13 w 42"/>
                  <a:gd name="T69" fmla="*/ 44 h 87"/>
                  <a:gd name="T70" fmla="*/ 14 w 42"/>
                  <a:gd name="T71" fmla="*/ 45 h 87"/>
                  <a:gd name="T72" fmla="*/ 16 w 42"/>
                  <a:gd name="T73" fmla="*/ 49 h 87"/>
                  <a:gd name="T74" fmla="*/ 16 w 42"/>
                  <a:gd name="T75" fmla="*/ 51 h 87"/>
                  <a:gd name="T76" fmla="*/ 14 w 42"/>
                  <a:gd name="T77" fmla="*/ 54 h 87"/>
                  <a:gd name="T78" fmla="*/ 11 w 42"/>
                  <a:gd name="T79" fmla="*/ 54 h 87"/>
                  <a:gd name="T80" fmla="*/ 9 w 42"/>
                  <a:gd name="T81" fmla="*/ 56 h 87"/>
                  <a:gd name="T82" fmla="*/ 9 w 42"/>
                  <a:gd name="T83" fmla="*/ 62 h 87"/>
                  <a:gd name="T84" fmla="*/ 11 w 42"/>
                  <a:gd name="T85" fmla="*/ 66 h 87"/>
                  <a:gd name="T86" fmla="*/ 12 w 42"/>
                  <a:gd name="T87" fmla="*/ 67 h 87"/>
                  <a:gd name="T88" fmla="*/ 14 w 42"/>
                  <a:gd name="T89" fmla="*/ 71 h 87"/>
                  <a:gd name="T90" fmla="*/ 14 w 42"/>
                  <a:gd name="T91" fmla="*/ 71 h 87"/>
                  <a:gd name="T92" fmla="*/ 12 w 42"/>
                  <a:gd name="T93" fmla="*/ 75 h 87"/>
                  <a:gd name="T94" fmla="*/ 11 w 42"/>
                  <a:gd name="T95" fmla="*/ 76 h 87"/>
                  <a:gd name="T96" fmla="*/ 7 w 42"/>
                  <a:gd name="T97" fmla="*/ 78 h 87"/>
                  <a:gd name="T98" fmla="*/ 3 w 42"/>
                  <a:gd name="T99" fmla="*/ 78 h 87"/>
                  <a:gd name="T100" fmla="*/ 1 w 42"/>
                  <a:gd name="T101" fmla="*/ 80 h 87"/>
                  <a:gd name="T102" fmla="*/ 1 w 42"/>
                  <a:gd name="T103"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 h="87">
                    <a:moveTo>
                      <a:pt x="1" y="85"/>
                    </a:moveTo>
                    <a:cubicBezTo>
                      <a:pt x="1" y="86"/>
                      <a:pt x="2" y="87"/>
                      <a:pt x="3" y="87"/>
                    </a:cubicBezTo>
                    <a:cubicBezTo>
                      <a:pt x="14" y="87"/>
                      <a:pt x="14" y="87"/>
                      <a:pt x="14" y="87"/>
                    </a:cubicBezTo>
                    <a:cubicBezTo>
                      <a:pt x="15" y="87"/>
                      <a:pt x="17" y="86"/>
                      <a:pt x="18" y="85"/>
                    </a:cubicBezTo>
                    <a:cubicBezTo>
                      <a:pt x="40" y="63"/>
                      <a:pt x="40" y="63"/>
                      <a:pt x="40" y="63"/>
                    </a:cubicBezTo>
                    <a:cubicBezTo>
                      <a:pt x="41" y="62"/>
                      <a:pt x="42" y="60"/>
                      <a:pt x="42" y="59"/>
                    </a:cubicBezTo>
                    <a:cubicBezTo>
                      <a:pt x="42" y="52"/>
                      <a:pt x="42" y="52"/>
                      <a:pt x="42" y="52"/>
                    </a:cubicBezTo>
                    <a:cubicBezTo>
                      <a:pt x="42" y="51"/>
                      <a:pt x="41" y="49"/>
                      <a:pt x="40" y="48"/>
                    </a:cubicBezTo>
                    <a:cubicBezTo>
                      <a:pt x="35" y="43"/>
                      <a:pt x="35" y="43"/>
                      <a:pt x="35" y="43"/>
                    </a:cubicBezTo>
                    <a:cubicBezTo>
                      <a:pt x="34" y="42"/>
                      <a:pt x="32" y="42"/>
                      <a:pt x="31" y="42"/>
                    </a:cubicBezTo>
                    <a:cubicBezTo>
                      <a:pt x="29" y="42"/>
                      <a:pt x="29" y="42"/>
                      <a:pt x="29" y="42"/>
                    </a:cubicBezTo>
                    <a:cubicBezTo>
                      <a:pt x="27" y="42"/>
                      <a:pt x="26" y="41"/>
                      <a:pt x="26" y="39"/>
                    </a:cubicBezTo>
                    <a:cubicBezTo>
                      <a:pt x="26" y="33"/>
                      <a:pt x="26" y="33"/>
                      <a:pt x="26" y="33"/>
                    </a:cubicBezTo>
                    <a:cubicBezTo>
                      <a:pt x="26" y="32"/>
                      <a:pt x="26" y="30"/>
                      <a:pt x="25" y="29"/>
                    </a:cubicBezTo>
                    <a:cubicBezTo>
                      <a:pt x="24" y="29"/>
                      <a:pt x="24" y="29"/>
                      <a:pt x="24" y="29"/>
                    </a:cubicBezTo>
                    <a:cubicBezTo>
                      <a:pt x="23" y="28"/>
                      <a:pt x="22" y="27"/>
                      <a:pt x="20" y="27"/>
                    </a:cubicBezTo>
                    <a:cubicBezTo>
                      <a:pt x="18" y="27"/>
                      <a:pt x="18" y="27"/>
                      <a:pt x="18" y="27"/>
                    </a:cubicBezTo>
                    <a:cubicBezTo>
                      <a:pt x="17" y="27"/>
                      <a:pt x="16" y="26"/>
                      <a:pt x="16" y="25"/>
                    </a:cubicBezTo>
                    <a:cubicBezTo>
                      <a:pt x="16" y="24"/>
                      <a:pt x="17" y="22"/>
                      <a:pt x="18" y="21"/>
                    </a:cubicBezTo>
                    <a:cubicBezTo>
                      <a:pt x="24" y="15"/>
                      <a:pt x="24" y="15"/>
                      <a:pt x="24" y="15"/>
                    </a:cubicBezTo>
                    <a:cubicBezTo>
                      <a:pt x="25" y="14"/>
                      <a:pt x="25" y="12"/>
                      <a:pt x="25" y="11"/>
                    </a:cubicBezTo>
                    <a:cubicBezTo>
                      <a:pt x="25" y="2"/>
                      <a:pt x="25" y="2"/>
                      <a:pt x="25" y="2"/>
                    </a:cubicBezTo>
                    <a:cubicBezTo>
                      <a:pt x="25" y="1"/>
                      <a:pt x="24" y="0"/>
                      <a:pt x="23" y="0"/>
                    </a:cubicBezTo>
                    <a:cubicBezTo>
                      <a:pt x="8" y="0"/>
                      <a:pt x="8" y="0"/>
                      <a:pt x="8" y="0"/>
                    </a:cubicBezTo>
                    <a:cubicBezTo>
                      <a:pt x="7" y="0"/>
                      <a:pt x="6" y="1"/>
                      <a:pt x="6" y="2"/>
                    </a:cubicBezTo>
                    <a:cubicBezTo>
                      <a:pt x="6" y="15"/>
                      <a:pt x="6" y="15"/>
                      <a:pt x="6" y="15"/>
                    </a:cubicBezTo>
                    <a:cubicBezTo>
                      <a:pt x="6" y="16"/>
                      <a:pt x="5" y="18"/>
                      <a:pt x="4" y="19"/>
                    </a:cubicBezTo>
                    <a:cubicBezTo>
                      <a:pt x="2" y="21"/>
                      <a:pt x="2" y="21"/>
                      <a:pt x="2" y="21"/>
                    </a:cubicBezTo>
                    <a:cubicBezTo>
                      <a:pt x="1" y="22"/>
                      <a:pt x="0" y="24"/>
                      <a:pt x="0" y="25"/>
                    </a:cubicBezTo>
                    <a:cubicBezTo>
                      <a:pt x="0" y="35"/>
                      <a:pt x="0" y="35"/>
                      <a:pt x="0" y="35"/>
                    </a:cubicBezTo>
                    <a:cubicBezTo>
                      <a:pt x="0" y="37"/>
                      <a:pt x="1" y="38"/>
                      <a:pt x="2" y="39"/>
                    </a:cubicBezTo>
                    <a:cubicBezTo>
                      <a:pt x="4" y="41"/>
                      <a:pt x="4" y="41"/>
                      <a:pt x="4" y="41"/>
                    </a:cubicBezTo>
                    <a:cubicBezTo>
                      <a:pt x="4" y="42"/>
                      <a:pt x="6" y="43"/>
                      <a:pt x="7" y="43"/>
                    </a:cubicBezTo>
                    <a:cubicBezTo>
                      <a:pt x="9" y="43"/>
                      <a:pt x="9" y="43"/>
                      <a:pt x="9" y="43"/>
                    </a:cubicBezTo>
                    <a:cubicBezTo>
                      <a:pt x="11" y="43"/>
                      <a:pt x="12" y="43"/>
                      <a:pt x="13" y="44"/>
                    </a:cubicBezTo>
                    <a:cubicBezTo>
                      <a:pt x="14" y="45"/>
                      <a:pt x="14" y="45"/>
                      <a:pt x="14" y="45"/>
                    </a:cubicBezTo>
                    <a:cubicBezTo>
                      <a:pt x="15" y="46"/>
                      <a:pt x="16" y="48"/>
                      <a:pt x="16" y="49"/>
                    </a:cubicBezTo>
                    <a:cubicBezTo>
                      <a:pt x="16" y="51"/>
                      <a:pt x="16" y="51"/>
                      <a:pt x="16" y="51"/>
                    </a:cubicBezTo>
                    <a:cubicBezTo>
                      <a:pt x="16" y="53"/>
                      <a:pt x="15" y="54"/>
                      <a:pt x="14" y="54"/>
                    </a:cubicBezTo>
                    <a:cubicBezTo>
                      <a:pt x="11" y="54"/>
                      <a:pt x="11" y="54"/>
                      <a:pt x="11" y="54"/>
                    </a:cubicBezTo>
                    <a:cubicBezTo>
                      <a:pt x="10" y="54"/>
                      <a:pt x="9" y="55"/>
                      <a:pt x="9" y="56"/>
                    </a:cubicBezTo>
                    <a:cubicBezTo>
                      <a:pt x="9" y="62"/>
                      <a:pt x="9" y="62"/>
                      <a:pt x="9" y="62"/>
                    </a:cubicBezTo>
                    <a:cubicBezTo>
                      <a:pt x="9" y="63"/>
                      <a:pt x="10" y="65"/>
                      <a:pt x="11" y="66"/>
                    </a:cubicBezTo>
                    <a:cubicBezTo>
                      <a:pt x="12" y="67"/>
                      <a:pt x="12" y="67"/>
                      <a:pt x="12" y="67"/>
                    </a:cubicBezTo>
                    <a:cubicBezTo>
                      <a:pt x="13" y="68"/>
                      <a:pt x="14" y="70"/>
                      <a:pt x="14" y="71"/>
                    </a:cubicBezTo>
                    <a:cubicBezTo>
                      <a:pt x="14" y="71"/>
                      <a:pt x="14" y="71"/>
                      <a:pt x="14" y="71"/>
                    </a:cubicBezTo>
                    <a:cubicBezTo>
                      <a:pt x="14" y="72"/>
                      <a:pt x="13" y="74"/>
                      <a:pt x="12" y="75"/>
                    </a:cubicBezTo>
                    <a:cubicBezTo>
                      <a:pt x="11" y="76"/>
                      <a:pt x="11" y="76"/>
                      <a:pt x="11" y="76"/>
                    </a:cubicBezTo>
                    <a:cubicBezTo>
                      <a:pt x="10" y="77"/>
                      <a:pt x="8" y="78"/>
                      <a:pt x="7" y="78"/>
                    </a:cubicBezTo>
                    <a:cubicBezTo>
                      <a:pt x="3" y="78"/>
                      <a:pt x="3" y="78"/>
                      <a:pt x="3" y="78"/>
                    </a:cubicBezTo>
                    <a:cubicBezTo>
                      <a:pt x="2" y="78"/>
                      <a:pt x="1" y="79"/>
                      <a:pt x="1" y="80"/>
                    </a:cubicBezTo>
                    <a:lnTo>
                      <a:pt x="1" y="85"/>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72" name="Freeform 233"/>
              <p:cNvSpPr>
                <a:spLocks/>
              </p:cNvSpPr>
              <p:nvPr/>
            </p:nvSpPr>
            <p:spPr bwMode="auto">
              <a:xfrm>
                <a:off x="1679" y="1915"/>
                <a:ext cx="39" cy="61"/>
              </a:xfrm>
              <a:custGeom>
                <a:avLst/>
                <a:gdLst>
                  <a:gd name="T0" fmla="*/ 10 w 24"/>
                  <a:gd name="T1" fmla="*/ 1 h 38"/>
                  <a:gd name="T2" fmla="*/ 14 w 24"/>
                  <a:gd name="T3" fmla="*/ 0 h 38"/>
                  <a:gd name="T4" fmla="*/ 15 w 24"/>
                  <a:gd name="T5" fmla="*/ 0 h 38"/>
                  <a:gd name="T6" fmla="*/ 17 w 24"/>
                  <a:gd name="T7" fmla="*/ 2 h 38"/>
                  <a:gd name="T8" fmla="*/ 17 w 24"/>
                  <a:gd name="T9" fmla="*/ 3 h 38"/>
                  <a:gd name="T10" fmla="*/ 18 w 24"/>
                  <a:gd name="T11" fmla="*/ 7 h 38"/>
                  <a:gd name="T12" fmla="*/ 22 w 24"/>
                  <a:gd name="T13" fmla="*/ 11 h 38"/>
                  <a:gd name="T14" fmla="*/ 24 w 24"/>
                  <a:gd name="T15" fmla="*/ 15 h 38"/>
                  <a:gd name="T16" fmla="*/ 24 w 24"/>
                  <a:gd name="T17" fmla="*/ 21 h 38"/>
                  <a:gd name="T18" fmla="*/ 22 w 24"/>
                  <a:gd name="T19" fmla="*/ 25 h 38"/>
                  <a:gd name="T20" fmla="*/ 21 w 24"/>
                  <a:gd name="T21" fmla="*/ 26 h 38"/>
                  <a:gd name="T22" fmla="*/ 19 w 24"/>
                  <a:gd name="T23" fmla="*/ 29 h 38"/>
                  <a:gd name="T24" fmla="*/ 18 w 24"/>
                  <a:gd name="T25" fmla="*/ 32 h 38"/>
                  <a:gd name="T26" fmla="*/ 14 w 24"/>
                  <a:gd name="T27" fmla="*/ 36 h 38"/>
                  <a:gd name="T28" fmla="*/ 10 w 24"/>
                  <a:gd name="T29" fmla="*/ 38 h 38"/>
                  <a:gd name="T30" fmla="*/ 2 w 24"/>
                  <a:gd name="T31" fmla="*/ 38 h 38"/>
                  <a:gd name="T32" fmla="*/ 0 w 24"/>
                  <a:gd name="T33" fmla="*/ 35 h 38"/>
                  <a:gd name="T34" fmla="*/ 0 w 24"/>
                  <a:gd name="T35" fmla="*/ 29 h 38"/>
                  <a:gd name="T36" fmla="*/ 1 w 24"/>
                  <a:gd name="T37" fmla="*/ 25 h 38"/>
                  <a:gd name="T38" fmla="*/ 3 w 24"/>
                  <a:gd name="T39" fmla="*/ 24 h 38"/>
                  <a:gd name="T40" fmla="*/ 5 w 24"/>
                  <a:gd name="T41" fmla="*/ 20 h 38"/>
                  <a:gd name="T42" fmla="*/ 5 w 24"/>
                  <a:gd name="T43" fmla="*/ 7 h 38"/>
                  <a:gd name="T44" fmla="*/ 6 w 24"/>
                  <a:gd name="T45" fmla="*/ 3 h 38"/>
                  <a:gd name="T46" fmla="*/ 10 w 24"/>
                  <a:gd name="T47"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38">
                    <a:moveTo>
                      <a:pt x="10" y="1"/>
                    </a:moveTo>
                    <a:cubicBezTo>
                      <a:pt x="11" y="0"/>
                      <a:pt x="12" y="0"/>
                      <a:pt x="14" y="0"/>
                    </a:cubicBezTo>
                    <a:cubicBezTo>
                      <a:pt x="15" y="0"/>
                      <a:pt x="15" y="0"/>
                      <a:pt x="15" y="0"/>
                    </a:cubicBezTo>
                    <a:cubicBezTo>
                      <a:pt x="16" y="0"/>
                      <a:pt x="17" y="1"/>
                      <a:pt x="17" y="2"/>
                    </a:cubicBezTo>
                    <a:cubicBezTo>
                      <a:pt x="17" y="3"/>
                      <a:pt x="17" y="3"/>
                      <a:pt x="17" y="3"/>
                    </a:cubicBezTo>
                    <a:cubicBezTo>
                      <a:pt x="17" y="5"/>
                      <a:pt x="18" y="6"/>
                      <a:pt x="18" y="7"/>
                    </a:cubicBezTo>
                    <a:cubicBezTo>
                      <a:pt x="22" y="11"/>
                      <a:pt x="22" y="11"/>
                      <a:pt x="22" y="11"/>
                    </a:cubicBezTo>
                    <a:cubicBezTo>
                      <a:pt x="23" y="12"/>
                      <a:pt x="24" y="13"/>
                      <a:pt x="24" y="15"/>
                    </a:cubicBezTo>
                    <a:cubicBezTo>
                      <a:pt x="24" y="21"/>
                      <a:pt x="24" y="21"/>
                      <a:pt x="24" y="21"/>
                    </a:cubicBezTo>
                    <a:cubicBezTo>
                      <a:pt x="24" y="22"/>
                      <a:pt x="23" y="24"/>
                      <a:pt x="22" y="25"/>
                    </a:cubicBezTo>
                    <a:cubicBezTo>
                      <a:pt x="21" y="26"/>
                      <a:pt x="21" y="26"/>
                      <a:pt x="21" y="26"/>
                    </a:cubicBezTo>
                    <a:cubicBezTo>
                      <a:pt x="20" y="27"/>
                      <a:pt x="19" y="28"/>
                      <a:pt x="19" y="29"/>
                    </a:cubicBezTo>
                    <a:cubicBezTo>
                      <a:pt x="19" y="30"/>
                      <a:pt x="19" y="31"/>
                      <a:pt x="18" y="32"/>
                    </a:cubicBezTo>
                    <a:cubicBezTo>
                      <a:pt x="14" y="36"/>
                      <a:pt x="14" y="36"/>
                      <a:pt x="14" y="36"/>
                    </a:cubicBezTo>
                    <a:cubicBezTo>
                      <a:pt x="13" y="37"/>
                      <a:pt x="12" y="38"/>
                      <a:pt x="10" y="38"/>
                    </a:cubicBezTo>
                    <a:cubicBezTo>
                      <a:pt x="2" y="38"/>
                      <a:pt x="2" y="38"/>
                      <a:pt x="2" y="38"/>
                    </a:cubicBezTo>
                    <a:cubicBezTo>
                      <a:pt x="1" y="38"/>
                      <a:pt x="0" y="37"/>
                      <a:pt x="0" y="35"/>
                    </a:cubicBezTo>
                    <a:cubicBezTo>
                      <a:pt x="0" y="29"/>
                      <a:pt x="0" y="29"/>
                      <a:pt x="0" y="29"/>
                    </a:cubicBezTo>
                    <a:cubicBezTo>
                      <a:pt x="0" y="28"/>
                      <a:pt x="0" y="26"/>
                      <a:pt x="1" y="25"/>
                    </a:cubicBezTo>
                    <a:cubicBezTo>
                      <a:pt x="3" y="24"/>
                      <a:pt x="3" y="24"/>
                      <a:pt x="3" y="24"/>
                    </a:cubicBezTo>
                    <a:cubicBezTo>
                      <a:pt x="4" y="23"/>
                      <a:pt x="5" y="21"/>
                      <a:pt x="5" y="20"/>
                    </a:cubicBezTo>
                    <a:cubicBezTo>
                      <a:pt x="5" y="7"/>
                      <a:pt x="5" y="7"/>
                      <a:pt x="5" y="7"/>
                    </a:cubicBezTo>
                    <a:cubicBezTo>
                      <a:pt x="5" y="6"/>
                      <a:pt x="5" y="4"/>
                      <a:pt x="6" y="3"/>
                    </a:cubicBezTo>
                    <a:lnTo>
                      <a:pt x="10" y="1"/>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73" name="Freeform 234"/>
              <p:cNvSpPr>
                <a:spLocks/>
              </p:cNvSpPr>
              <p:nvPr/>
            </p:nvSpPr>
            <p:spPr bwMode="auto">
              <a:xfrm>
                <a:off x="1679" y="1915"/>
                <a:ext cx="39" cy="61"/>
              </a:xfrm>
              <a:custGeom>
                <a:avLst/>
                <a:gdLst>
                  <a:gd name="T0" fmla="*/ 10 w 24"/>
                  <a:gd name="T1" fmla="*/ 1 h 38"/>
                  <a:gd name="T2" fmla="*/ 14 w 24"/>
                  <a:gd name="T3" fmla="*/ 0 h 38"/>
                  <a:gd name="T4" fmla="*/ 15 w 24"/>
                  <a:gd name="T5" fmla="*/ 0 h 38"/>
                  <a:gd name="T6" fmla="*/ 17 w 24"/>
                  <a:gd name="T7" fmla="*/ 2 h 38"/>
                  <a:gd name="T8" fmla="*/ 17 w 24"/>
                  <a:gd name="T9" fmla="*/ 3 h 38"/>
                  <a:gd name="T10" fmla="*/ 18 w 24"/>
                  <a:gd name="T11" fmla="*/ 7 h 38"/>
                  <a:gd name="T12" fmla="*/ 22 w 24"/>
                  <a:gd name="T13" fmla="*/ 11 h 38"/>
                  <a:gd name="T14" fmla="*/ 24 w 24"/>
                  <a:gd name="T15" fmla="*/ 15 h 38"/>
                  <a:gd name="T16" fmla="*/ 24 w 24"/>
                  <a:gd name="T17" fmla="*/ 21 h 38"/>
                  <a:gd name="T18" fmla="*/ 22 w 24"/>
                  <a:gd name="T19" fmla="*/ 25 h 38"/>
                  <a:gd name="T20" fmla="*/ 21 w 24"/>
                  <a:gd name="T21" fmla="*/ 26 h 38"/>
                  <a:gd name="T22" fmla="*/ 19 w 24"/>
                  <a:gd name="T23" fmla="*/ 29 h 38"/>
                  <a:gd name="T24" fmla="*/ 18 w 24"/>
                  <a:gd name="T25" fmla="*/ 32 h 38"/>
                  <a:gd name="T26" fmla="*/ 14 w 24"/>
                  <a:gd name="T27" fmla="*/ 36 h 38"/>
                  <a:gd name="T28" fmla="*/ 10 w 24"/>
                  <a:gd name="T29" fmla="*/ 38 h 38"/>
                  <a:gd name="T30" fmla="*/ 2 w 24"/>
                  <a:gd name="T31" fmla="*/ 38 h 38"/>
                  <a:gd name="T32" fmla="*/ 0 w 24"/>
                  <a:gd name="T33" fmla="*/ 35 h 38"/>
                  <a:gd name="T34" fmla="*/ 0 w 24"/>
                  <a:gd name="T35" fmla="*/ 29 h 38"/>
                  <a:gd name="T36" fmla="*/ 1 w 24"/>
                  <a:gd name="T37" fmla="*/ 25 h 38"/>
                  <a:gd name="T38" fmla="*/ 3 w 24"/>
                  <a:gd name="T39" fmla="*/ 24 h 38"/>
                  <a:gd name="T40" fmla="*/ 5 w 24"/>
                  <a:gd name="T41" fmla="*/ 20 h 38"/>
                  <a:gd name="T42" fmla="*/ 5 w 24"/>
                  <a:gd name="T43" fmla="*/ 7 h 38"/>
                  <a:gd name="T44" fmla="*/ 6 w 24"/>
                  <a:gd name="T45" fmla="*/ 3 h 38"/>
                  <a:gd name="T46" fmla="*/ 10 w 24"/>
                  <a:gd name="T47"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38">
                    <a:moveTo>
                      <a:pt x="10" y="1"/>
                    </a:moveTo>
                    <a:cubicBezTo>
                      <a:pt x="11" y="0"/>
                      <a:pt x="12" y="0"/>
                      <a:pt x="14" y="0"/>
                    </a:cubicBezTo>
                    <a:cubicBezTo>
                      <a:pt x="15" y="0"/>
                      <a:pt x="15" y="0"/>
                      <a:pt x="15" y="0"/>
                    </a:cubicBezTo>
                    <a:cubicBezTo>
                      <a:pt x="16" y="0"/>
                      <a:pt x="17" y="1"/>
                      <a:pt x="17" y="2"/>
                    </a:cubicBezTo>
                    <a:cubicBezTo>
                      <a:pt x="17" y="3"/>
                      <a:pt x="17" y="3"/>
                      <a:pt x="17" y="3"/>
                    </a:cubicBezTo>
                    <a:cubicBezTo>
                      <a:pt x="17" y="5"/>
                      <a:pt x="18" y="6"/>
                      <a:pt x="18" y="7"/>
                    </a:cubicBezTo>
                    <a:cubicBezTo>
                      <a:pt x="22" y="11"/>
                      <a:pt x="22" y="11"/>
                      <a:pt x="22" y="11"/>
                    </a:cubicBezTo>
                    <a:cubicBezTo>
                      <a:pt x="23" y="12"/>
                      <a:pt x="24" y="13"/>
                      <a:pt x="24" y="15"/>
                    </a:cubicBezTo>
                    <a:cubicBezTo>
                      <a:pt x="24" y="21"/>
                      <a:pt x="24" y="21"/>
                      <a:pt x="24" y="21"/>
                    </a:cubicBezTo>
                    <a:cubicBezTo>
                      <a:pt x="24" y="22"/>
                      <a:pt x="23" y="24"/>
                      <a:pt x="22" y="25"/>
                    </a:cubicBezTo>
                    <a:cubicBezTo>
                      <a:pt x="21" y="26"/>
                      <a:pt x="21" y="26"/>
                      <a:pt x="21" y="26"/>
                    </a:cubicBezTo>
                    <a:cubicBezTo>
                      <a:pt x="20" y="27"/>
                      <a:pt x="19" y="28"/>
                      <a:pt x="19" y="29"/>
                    </a:cubicBezTo>
                    <a:cubicBezTo>
                      <a:pt x="19" y="30"/>
                      <a:pt x="19" y="31"/>
                      <a:pt x="18" y="32"/>
                    </a:cubicBezTo>
                    <a:cubicBezTo>
                      <a:pt x="14" y="36"/>
                      <a:pt x="14" y="36"/>
                      <a:pt x="14" y="36"/>
                    </a:cubicBezTo>
                    <a:cubicBezTo>
                      <a:pt x="13" y="37"/>
                      <a:pt x="12" y="38"/>
                      <a:pt x="10" y="38"/>
                    </a:cubicBezTo>
                    <a:cubicBezTo>
                      <a:pt x="2" y="38"/>
                      <a:pt x="2" y="38"/>
                      <a:pt x="2" y="38"/>
                    </a:cubicBezTo>
                    <a:cubicBezTo>
                      <a:pt x="1" y="38"/>
                      <a:pt x="0" y="37"/>
                      <a:pt x="0" y="35"/>
                    </a:cubicBezTo>
                    <a:cubicBezTo>
                      <a:pt x="0" y="29"/>
                      <a:pt x="0" y="29"/>
                      <a:pt x="0" y="29"/>
                    </a:cubicBezTo>
                    <a:cubicBezTo>
                      <a:pt x="0" y="28"/>
                      <a:pt x="0" y="26"/>
                      <a:pt x="1" y="25"/>
                    </a:cubicBezTo>
                    <a:cubicBezTo>
                      <a:pt x="3" y="24"/>
                      <a:pt x="3" y="24"/>
                      <a:pt x="3" y="24"/>
                    </a:cubicBezTo>
                    <a:cubicBezTo>
                      <a:pt x="4" y="23"/>
                      <a:pt x="5" y="21"/>
                      <a:pt x="5" y="20"/>
                    </a:cubicBezTo>
                    <a:cubicBezTo>
                      <a:pt x="5" y="7"/>
                      <a:pt x="5" y="7"/>
                      <a:pt x="5" y="7"/>
                    </a:cubicBezTo>
                    <a:cubicBezTo>
                      <a:pt x="5" y="6"/>
                      <a:pt x="5" y="4"/>
                      <a:pt x="6" y="3"/>
                    </a:cubicBezTo>
                    <a:lnTo>
                      <a:pt x="10" y="1"/>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74" name="Freeform 235"/>
              <p:cNvSpPr>
                <a:spLocks/>
              </p:cNvSpPr>
              <p:nvPr/>
            </p:nvSpPr>
            <p:spPr bwMode="auto">
              <a:xfrm>
                <a:off x="1832" y="2029"/>
                <a:ext cx="42" cy="26"/>
              </a:xfrm>
              <a:custGeom>
                <a:avLst/>
                <a:gdLst>
                  <a:gd name="T0" fmla="*/ 8 w 26"/>
                  <a:gd name="T1" fmla="*/ 0 h 16"/>
                  <a:gd name="T2" fmla="*/ 17 w 26"/>
                  <a:gd name="T3" fmla="*/ 0 h 16"/>
                  <a:gd name="T4" fmla="*/ 21 w 26"/>
                  <a:gd name="T5" fmla="*/ 1 h 16"/>
                  <a:gd name="T6" fmla="*/ 25 w 26"/>
                  <a:gd name="T7" fmla="*/ 5 h 16"/>
                  <a:gd name="T8" fmla="*/ 26 w 26"/>
                  <a:gd name="T9" fmla="*/ 9 h 16"/>
                  <a:gd name="T10" fmla="*/ 26 w 26"/>
                  <a:gd name="T11" fmla="*/ 10 h 16"/>
                  <a:gd name="T12" fmla="*/ 24 w 26"/>
                  <a:gd name="T13" fmla="*/ 13 h 16"/>
                  <a:gd name="T14" fmla="*/ 20 w 26"/>
                  <a:gd name="T15" fmla="*/ 13 h 16"/>
                  <a:gd name="T16" fmla="*/ 16 w 26"/>
                  <a:gd name="T17" fmla="*/ 14 h 16"/>
                  <a:gd name="T18" fmla="*/ 16 w 26"/>
                  <a:gd name="T19" fmla="*/ 15 h 16"/>
                  <a:gd name="T20" fmla="*/ 12 w 26"/>
                  <a:gd name="T21" fmla="*/ 16 h 16"/>
                  <a:gd name="T22" fmla="*/ 5 w 26"/>
                  <a:gd name="T23" fmla="*/ 16 h 16"/>
                  <a:gd name="T24" fmla="*/ 1 w 26"/>
                  <a:gd name="T25" fmla="*/ 15 h 16"/>
                  <a:gd name="T26" fmla="*/ 0 w 26"/>
                  <a:gd name="T27" fmla="*/ 11 h 16"/>
                  <a:gd name="T28" fmla="*/ 0 w 26"/>
                  <a:gd name="T29" fmla="*/ 10 h 16"/>
                  <a:gd name="T30" fmla="*/ 2 w 26"/>
                  <a:gd name="T31" fmla="*/ 6 h 16"/>
                  <a:gd name="T32" fmla="*/ 8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8" y="0"/>
                    </a:moveTo>
                    <a:cubicBezTo>
                      <a:pt x="17" y="0"/>
                      <a:pt x="17" y="0"/>
                      <a:pt x="17" y="0"/>
                    </a:cubicBezTo>
                    <a:cubicBezTo>
                      <a:pt x="18" y="0"/>
                      <a:pt x="20" y="0"/>
                      <a:pt x="21" y="1"/>
                    </a:cubicBezTo>
                    <a:cubicBezTo>
                      <a:pt x="25" y="5"/>
                      <a:pt x="25" y="5"/>
                      <a:pt x="25" y="5"/>
                    </a:cubicBezTo>
                    <a:cubicBezTo>
                      <a:pt x="25" y="6"/>
                      <a:pt x="26" y="7"/>
                      <a:pt x="26" y="9"/>
                    </a:cubicBezTo>
                    <a:cubicBezTo>
                      <a:pt x="26" y="10"/>
                      <a:pt x="26" y="10"/>
                      <a:pt x="26" y="10"/>
                    </a:cubicBezTo>
                    <a:cubicBezTo>
                      <a:pt x="26" y="12"/>
                      <a:pt x="25" y="13"/>
                      <a:pt x="24" y="13"/>
                    </a:cubicBezTo>
                    <a:cubicBezTo>
                      <a:pt x="20" y="13"/>
                      <a:pt x="20" y="13"/>
                      <a:pt x="20" y="13"/>
                    </a:cubicBezTo>
                    <a:cubicBezTo>
                      <a:pt x="19" y="13"/>
                      <a:pt x="17" y="13"/>
                      <a:pt x="16" y="14"/>
                    </a:cubicBezTo>
                    <a:cubicBezTo>
                      <a:pt x="16" y="15"/>
                      <a:pt x="16" y="15"/>
                      <a:pt x="16" y="15"/>
                    </a:cubicBezTo>
                    <a:cubicBezTo>
                      <a:pt x="15" y="16"/>
                      <a:pt x="13" y="16"/>
                      <a:pt x="12" y="16"/>
                    </a:cubicBezTo>
                    <a:cubicBezTo>
                      <a:pt x="5" y="16"/>
                      <a:pt x="5" y="16"/>
                      <a:pt x="5" y="16"/>
                    </a:cubicBezTo>
                    <a:cubicBezTo>
                      <a:pt x="4" y="16"/>
                      <a:pt x="2" y="16"/>
                      <a:pt x="1" y="15"/>
                    </a:cubicBezTo>
                    <a:cubicBezTo>
                      <a:pt x="1" y="14"/>
                      <a:pt x="0" y="12"/>
                      <a:pt x="0" y="11"/>
                    </a:cubicBezTo>
                    <a:cubicBezTo>
                      <a:pt x="0" y="10"/>
                      <a:pt x="0" y="10"/>
                      <a:pt x="0" y="10"/>
                    </a:cubicBezTo>
                    <a:cubicBezTo>
                      <a:pt x="0" y="9"/>
                      <a:pt x="1" y="7"/>
                      <a:pt x="2" y="6"/>
                    </a:cubicBezTo>
                    <a:cubicBezTo>
                      <a:pt x="2" y="6"/>
                      <a:pt x="9" y="0"/>
                      <a:pt x="8" y="0"/>
                    </a:cubicBezTo>
                    <a:close/>
                  </a:path>
                </a:pathLst>
              </a:custGeom>
              <a:noFill/>
              <a:ln w="4763" cap="flat">
                <a:solidFill>
                  <a:srgbClr val="231F2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75" name="Freeform 236"/>
              <p:cNvSpPr>
                <a:spLocks/>
              </p:cNvSpPr>
              <p:nvPr/>
            </p:nvSpPr>
            <p:spPr bwMode="auto">
              <a:xfrm>
                <a:off x="1847" y="1870"/>
                <a:ext cx="31" cy="50"/>
              </a:xfrm>
              <a:custGeom>
                <a:avLst/>
                <a:gdLst>
                  <a:gd name="T0" fmla="*/ 3 w 19"/>
                  <a:gd name="T1" fmla="*/ 30 h 31"/>
                  <a:gd name="T2" fmla="*/ 2 w 19"/>
                  <a:gd name="T3" fmla="*/ 27 h 31"/>
                  <a:gd name="T4" fmla="*/ 1 w 19"/>
                  <a:gd name="T5" fmla="*/ 27 h 31"/>
                  <a:gd name="T6" fmla="*/ 0 w 19"/>
                  <a:gd name="T7" fmla="*/ 23 h 31"/>
                  <a:gd name="T8" fmla="*/ 0 w 19"/>
                  <a:gd name="T9" fmla="*/ 11 h 31"/>
                  <a:gd name="T10" fmla="*/ 2 w 19"/>
                  <a:gd name="T11" fmla="*/ 8 h 31"/>
                  <a:gd name="T12" fmla="*/ 4 w 19"/>
                  <a:gd name="T13" fmla="*/ 8 h 31"/>
                  <a:gd name="T14" fmla="*/ 8 w 19"/>
                  <a:gd name="T15" fmla="*/ 7 h 31"/>
                  <a:gd name="T16" fmla="*/ 13 w 19"/>
                  <a:gd name="T17" fmla="*/ 2 h 31"/>
                  <a:gd name="T18" fmla="*/ 17 w 19"/>
                  <a:gd name="T19" fmla="*/ 0 h 31"/>
                  <a:gd name="T20" fmla="*/ 17 w 19"/>
                  <a:gd name="T21" fmla="*/ 0 h 31"/>
                  <a:gd name="T22" fmla="*/ 19 w 19"/>
                  <a:gd name="T23" fmla="*/ 2 h 31"/>
                  <a:gd name="T24" fmla="*/ 19 w 19"/>
                  <a:gd name="T25" fmla="*/ 8 h 31"/>
                  <a:gd name="T26" fmla="*/ 19 w 19"/>
                  <a:gd name="T27" fmla="*/ 13 h 31"/>
                  <a:gd name="T28" fmla="*/ 19 w 19"/>
                  <a:gd name="T29" fmla="*/ 17 h 31"/>
                  <a:gd name="T30" fmla="*/ 17 w 19"/>
                  <a:gd name="T31" fmla="*/ 21 h 31"/>
                  <a:gd name="T32" fmla="*/ 15 w 19"/>
                  <a:gd name="T33" fmla="*/ 23 h 31"/>
                  <a:gd name="T34" fmla="*/ 13 w 19"/>
                  <a:gd name="T35" fmla="*/ 27 h 31"/>
                  <a:gd name="T36" fmla="*/ 13 w 19"/>
                  <a:gd name="T37" fmla="*/ 29 h 31"/>
                  <a:gd name="T38" fmla="*/ 11 w 19"/>
                  <a:gd name="T39" fmla="*/ 31 h 31"/>
                  <a:gd name="T40" fmla="*/ 6 w 19"/>
                  <a:gd name="T41" fmla="*/ 31 h 31"/>
                  <a:gd name="T42" fmla="*/ 3 w 19"/>
                  <a:gd name="T43"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31">
                    <a:moveTo>
                      <a:pt x="3" y="30"/>
                    </a:moveTo>
                    <a:cubicBezTo>
                      <a:pt x="3" y="29"/>
                      <a:pt x="2" y="28"/>
                      <a:pt x="2" y="27"/>
                    </a:cubicBezTo>
                    <a:cubicBezTo>
                      <a:pt x="1" y="27"/>
                      <a:pt x="1" y="27"/>
                      <a:pt x="1" y="27"/>
                    </a:cubicBezTo>
                    <a:cubicBezTo>
                      <a:pt x="1" y="26"/>
                      <a:pt x="0" y="24"/>
                      <a:pt x="0" y="23"/>
                    </a:cubicBezTo>
                    <a:cubicBezTo>
                      <a:pt x="0" y="11"/>
                      <a:pt x="0" y="11"/>
                      <a:pt x="0" y="11"/>
                    </a:cubicBezTo>
                    <a:cubicBezTo>
                      <a:pt x="0" y="9"/>
                      <a:pt x="1" y="8"/>
                      <a:pt x="2" y="8"/>
                    </a:cubicBezTo>
                    <a:cubicBezTo>
                      <a:pt x="4" y="8"/>
                      <a:pt x="4" y="8"/>
                      <a:pt x="4" y="8"/>
                    </a:cubicBezTo>
                    <a:cubicBezTo>
                      <a:pt x="5" y="8"/>
                      <a:pt x="7" y="8"/>
                      <a:pt x="8" y="7"/>
                    </a:cubicBezTo>
                    <a:cubicBezTo>
                      <a:pt x="13" y="2"/>
                      <a:pt x="13" y="2"/>
                      <a:pt x="13" y="2"/>
                    </a:cubicBezTo>
                    <a:cubicBezTo>
                      <a:pt x="14" y="1"/>
                      <a:pt x="15" y="0"/>
                      <a:pt x="17" y="0"/>
                    </a:cubicBezTo>
                    <a:cubicBezTo>
                      <a:pt x="17" y="0"/>
                      <a:pt x="17" y="0"/>
                      <a:pt x="17" y="0"/>
                    </a:cubicBezTo>
                    <a:cubicBezTo>
                      <a:pt x="18" y="0"/>
                      <a:pt x="19" y="1"/>
                      <a:pt x="19" y="2"/>
                    </a:cubicBezTo>
                    <a:cubicBezTo>
                      <a:pt x="19" y="8"/>
                      <a:pt x="19" y="8"/>
                      <a:pt x="19" y="8"/>
                    </a:cubicBezTo>
                    <a:cubicBezTo>
                      <a:pt x="19" y="13"/>
                      <a:pt x="19" y="13"/>
                      <a:pt x="19" y="13"/>
                    </a:cubicBezTo>
                    <a:cubicBezTo>
                      <a:pt x="19" y="17"/>
                      <a:pt x="19" y="17"/>
                      <a:pt x="19" y="17"/>
                    </a:cubicBezTo>
                    <a:cubicBezTo>
                      <a:pt x="19" y="18"/>
                      <a:pt x="18" y="20"/>
                      <a:pt x="17" y="21"/>
                    </a:cubicBezTo>
                    <a:cubicBezTo>
                      <a:pt x="15" y="23"/>
                      <a:pt x="15" y="23"/>
                      <a:pt x="15" y="23"/>
                    </a:cubicBezTo>
                    <a:cubicBezTo>
                      <a:pt x="14" y="24"/>
                      <a:pt x="13" y="26"/>
                      <a:pt x="13" y="27"/>
                    </a:cubicBezTo>
                    <a:cubicBezTo>
                      <a:pt x="13" y="29"/>
                      <a:pt x="13" y="29"/>
                      <a:pt x="13" y="29"/>
                    </a:cubicBezTo>
                    <a:cubicBezTo>
                      <a:pt x="13" y="30"/>
                      <a:pt x="12" y="31"/>
                      <a:pt x="11" y="31"/>
                    </a:cubicBezTo>
                    <a:cubicBezTo>
                      <a:pt x="6" y="31"/>
                      <a:pt x="6" y="31"/>
                      <a:pt x="6" y="31"/>
                    </a:cubicBezTo>
                    <a:cubicBezTo>
                      <a:pt x="4" y="31"/>
                      <a:pt x="3" y="30"/>
                      <a:pt x="3" y="30"/>
                    </a:cubicBezTo>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76" name="Freeform 237"/>
              <p:cNvSpPr>
                <a:spLocks/>
              </p:cNvSpPr>
              <p:nvPr/>
            </p:nvSpPr>
            <p:spPr bwMode="auto">
              <a:xfrm>
                <a:off x="1847" y="1870"/>
                <a:ext cx="31" cy="50"/>
              </a:xfrm>
              <a:custGeom>
                <a:avLst/>
                <a:gdLst>
                  <a:gd name="T0" fmla="*/ 3 w 19"/>
                  <a:gd name="T1" fmla="*/ 30 h 31"/>
                  <a:gd name="T2" fmla="*/ 2 w 19"/>
                  <a:gd name="T3" fmla="*/ 27 h 31"/>
                  <a:gd name="T4" fmla="*/ 1 w 19"/>
                  <a:gd name="T5" fmla="*/ 27 h 31"/>
                  <a:gd name="T6" fmla="*/ 0 w 19"/>
                  <a:gd name="T7" fmla="*/ 23 h 31"/>
                  <a:gd name="T8" fmla="*/ 0 w 19"/>
                  <a:gd name="T9" fmla="*/ 11 h 31"/>
                  <a:gd name="T10" fmla="*/ 2 w 19"/>
                  <a:gd name="T11" fmla="*/ 8 h 31"/>
                  <a:gd name="T12" fmla="*/ 4 w 19"/>
                  <a:gd name="T13" fmla="*/ 8 h 31"/>
                  <a:gd name="T14" fmla="*/ 8 w 19"/>
                  <a:gd name="T15" fmla="*/ 7 h 31"/>
                  <a:gd name="T16" fmla="*/ 13 w 19"/>
                  <a:gd name="T17" fmla="*/ 2 h 31"/>
                  <a:gd name="T18" fmla="*/ 17 w 19"/>
                  <a:gd name="T19" fmla="*/ 0 h 31"/>
                  <a:gd name="T20" fmla="*/ 17 w 19"/>
                  <a:gd name="T21" fmla="*/ 0 h 31"/>
                  <a:gd name="T22" fmla="*/ 19 w 19"/>
                  <a:gd name="T23" fmla="*/ 2 h 31"/>
                  <a:gd name="T24" fmla="*/ 19 w 19"/>
                  <a:gd name="T25" fmla="*/ 8 h 31"/>
                  <a:gd name="T26" fmla="*/ 19 w 19"/>
                  <a:gd name="T27" fmla="*/ 13 h 31"/>
                  <a:gd name="T28" fmla="*/ 19 w 19"/>
                  <a:gd name="T29" fmla="*/ 17 h 31"/>
                  <a:gd name="T30" fmla="*/ 17 w 19"/>
                  <a:gd name="T31" fmla="*/ 21 h 31"/>
                  <a:gd name="T32" fmla="*/ 15 w 19"/>
                  <a:gd name="T33" fmla="*/ 23 h 31"/>
                  <a:gd name="T34" fmla="*/ 13 w 19"/>
                  <a:gd name="T35" fmla="*/ 27 h 31"/>
                  <a:gd name="T36" fmla="*/ 13 w 19"/>
                  <a:gd name="T37" fmla="*/ 29 h 31"/>
                  <a:gd name="T38" fmla="*/ 11 w 19"/>
                  <a:gd name="T39" fmla="*/ 31 h 31"/>
                  <a:gd name="T40" fmla="*/ 6 w 19"/>
                  <a:gd name="T41" fmla="*/ 31 h 31"/>
                  <a:gd name="T42" fmla="*/ 3 w 19"/>
                  <a:gd name="T43"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31">
                    <a:moveTo>
                      <a:pt x="3" y="30"/>
                    </a:moveTo>
                    <a:cubicBezTo>
                      <a:pt x="3" y="29"/>
                      <a:pt x="2" y="28"/>
                      <a:pt x="2" y="27"/>
                    </a:cubicBezTo>
                    <a:cubicBezTo>
                      <a:pt x="1" y="27"/>
                      <a:pt x="1" y="27"/>
                      <a:pt x="1" y="27"/>
                    </a:cubicBezTo>
                    <a:cubicBezTo>
                      <a:pt x="1" y="26"/>
                      <a:pt x="0" y="24"/>
                      <a:pt x="0" y="23"/>
                    </a:cubicBezTo>
                    <a:cubicBezTo>
                      <a:pt x="0" y="11"/>
                      <a:pt x="0" y="11"/>
                      <a:pt x="0" y="11"/>
                    </a:cubicBezTo>
                    <a:cubicBezTo>
                      <a:pt x="0" y="9"/>
                      <a:pt x="1" y="8"/>
                      <a:pt x="2" y="8"/>
                    </a:cubicBezTo>
                    <a:cubicBezTo>
                      <a:pt x="4" y="8"/>
                      <a:pt x="4" y="8"/>
                      <a:pt x="4" y="8"/>
                    </a:cubicBezTo>
                    <a:cubicBezTo>
                      <a:pt x="5" y="8"/>
                      <a:pt x="7" y="8"/>
                      <a:pt x="8" y="7"/>
                    </a:cubicBezTo>
                    <a:cubicBezTo>
                      <a:pt x="13" y="2"/>
                      <a:pt x="13" y="2"/>
                      <a:pt x="13" y="2"/>
                    </a:cubicBezTo>
                    <a:cubicBezTo>
                      <a:pt x="14" y="1"/>
                      <a:pt x="15" y="0"/>
                      <a:pt x="17" y="0"/>
                    </a:cubicBezTo>
                    <a:cubicBezTo>
                      <a:pt x="17" y="0"/>
                      <a:pt x="17" y="0"/>
                      <a:pt x="17" y="0"/>
                    </a:cubicBezTo>
                    <a:cubicBezTo>
                      <a:pt x="18" y="0"/>
                      <a:pt x="19" y="1"/>
                      <a:pt x="19" y="2"/>
                    </a:cubicBezTo>
                    <a:cubicBezTo>
                      <a:pt x="19" y="8"/>
                      <a:pt x="19" y="8"/>
                      <a:pt x="19" y="8"/>
                    </a:cubicBezTo>
                    <a:cubicBezTo>
                      <a:pt x="19" y="13"/>
                      <a:pt x="19" y="13"/>
                      <a:pt x="19" y="13"/>
                    </a:cubicBezTo>
                    <a:cubicBezTo>
                      <a:pt x="19" y="17"/>
                      <a:pt x="19" y="17"/>
                      <a:pt x="19" y="17"/>
                    </a:cubicBezTo>
                    <a:cubicBezTo>
                      <a:pt x="19" y="18"/>
                      <a:pt x="18" y="20"/>
                      <a:pt x="17" y="21"/>
                    </a:cubicBezTo>
                    <a:cubicBezTo>
                      <a:pt x="15" y="23"/>
                      <a:pt x="15" y="23"/>
                      <a:pt x="15" y="23"/>
                    </a:cubicBezTo>
                    <a:cubicBezTo>
                      <a:pt x="14" y="24"/>
                      <a:pt x="13" y="26"/>
                      <a:pt x="13" y="27"/>
                    </a:cubicBezTo>
                    <a:cubicBezTo>
                      <a:pt x="13" y="29"/>
                      <a:pt x="13" y="29"/>
                      <a:pt x="13" y="29"/>
                    </a:cubicBezTo>
                    <a:cubicBezTo>
                      <a:pt x="13" y="30"/>
                      <a:pt x="12" y="31"/>
                      <a:pt x="11" y="31"/>
                    </a:cubicBezTo>
                    <a:cubicBezTo>
                      <a:pt x="6" y="31"/>
                      <a:pt x="6" y="31"/>
                      <a:pt x="6" y="31"/>
                    </a:cubicBezTo>
                    <a:cubicBezTo>
                      <a:pt x="4" y="31"/>
                      <a:pt x="3" y="30"/>
                      <a:pt x="3" y="30"/>
                    </a:cubicBez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77" name="Freeform 238"/>
              <p:cNvSpPr>
                <a:spLocks/>
              </p:cNvSpPr>
              <p:nvPr/>
            </p:nvSpPr>
            <p:spPr bwMode="auto">
              <a:xfrm>
                <a:off x="2221" y="1915"/>
                <a:ext cx="379" cy="210"/>
              </a:xfrm>
              <a:custGeom>
                <a:avLst/>
                <a:gdLst>
                  <a:gd name="T0" fmla="*/ 233 w 235"/>
                  <a:gd name="T1" fmla="*/ 71 h 130"/>
                  <a:gd name="T2" fmla="*/ 217 w 235"/>
                  <a:gd name="T3" fmla="*/ 85 h 130"/>
                  <a:gd name="T4" fmla="*/ 201 w 235"/>
                  <a:gd name="T5" fmla="*/ 86 h 130"/>
                  <a:gd name="T6" fmla="*/ 194 w 235"/>
                  <a:gd name="T7" fmla="*/ 96 h 130"/>
                  <a:gd name="T8" fmla="*/ 191 w 235"/>
                  <a:gd name="T9" fmla="*/ 112 h 130"/>
                  <a:gd name="T10" fmla="*/ 147 w 235"/>
                  <a:gd name="T11" fmla="*/ 113 h 130"/>
                  <a:gd name="T12" fmla="*/ 128 w 235"/>
                  <a:gd name="T13" fmla="*/ 130 h 130"/>
                  <a:gd name="T14" fmla="*/ 114 w 235"/>
                  <a:gd name="T15" fmla="*/ 128 h 130"/>
                  <a:gd name="T16" fmla="*/ 112 w 235"/>
                  <a:gd name="T17" fmla="*/ 115 h 130"/>
                  <a:gd name="T18" fmla="*/ 98 w 235"/>
                  <a:gd name="T19" fmla="*/ 102 h 130"/>
                  <a:gd name="T20" fmla="*/ 79 w 235"/>
                  <a:gd name="T21" fmla="*/ 101 h 130"/>
                  <a:gd name="T22" fmla="*/ 63 w 235"/>
                  <a:gd name="T23" fmla="*/ 87 h 130"/>
                  <a:gd name="T24" fmla="*/ 53 w 235"/>
                  <a:gd name="T25" fmla="*/ 89 h 130"/>
                  <a:gd name="T26" fmla="*/ 53 w 235"/>
                  <a:gd name="T27" fmla="*/ 113 h 130"/>
                  <a:gd name="T28" fmla="*/ 51 w 235"/>
                  <a:gd name="T29" fmla="*/ 124 h 130"/>
                  <a:gd name="T30" fmla="*/ 43 w 235"/>
                  <a:gd name="T31" fmla="*/ 122 h 130"/>
                  <a:gd name="T32" fmla="*/ 33 w 235"/>
                  <a:gd name="T33" fmla="*/ 115 h 130"/>
                  <a:gd name="T34" fmla="*/ 27 w 235"/>
                  <a:gd name="T35" fmla="*/ 114 h 130"/>
                  <a:gd name="T36" fmla="*/ 14 w 235"/>
                  <a:gd name="T37" fmla="*/ 98 h 130"/>
                  <a:gd name="T38" fmla="*/ 21 w 235"/>
                  <a:gd name="T39" fmla="*/ 93 h 130"/>
                  <a:gd name="T40" fmla="*/ 32 w 235"/>
                  <a:gd name="T41" fmla="*/ 91 h 130"/>
                  <a:gd name="T42" fmla="*/ 30 w 235"/>
                  <a:gd name="T43" fmla="*/ 77 h 130"/>
                  <a:gd name="T44" fmla="*/ 5 w 235"/>
                  <a:gd name="T45" fmla="*/ 75 h 130"/>
                  <a:gd name="T46" fmla="*/ 0 w 235"/>
                  <a:gd name="T47" fmla="*/ 68 h 130"/>
                  <a:gd name="T48" fmla="*/ 2 w 235"/>
                  <a:gd name="T49" fmla="*/ 39 h 130"/>
                  <a:gd name="T50" fmla="*/ 18 w 235"/>
                  <a:gd name="T51" fmla="*/ 25 h 130"/>
                  <a:gd name="T52" fmla="*/ 30 w 235"/>
                  <a:gd name="T53" fmla="*/ 27 h 130"/>
                  <a:gd name="T54" fmla="*/ 52 w 235"/>
                  <a:gd name="T55" fmla="*/ 47 h 130"/>
                  <a:gd name="T56" fmla="*/ 77 w 235"/>
                  <a:gd name="T57" fmla="*/ 45 h 130"/>
                  <a:gd name="T58" fmla="*/ 87 w 235"/>
                  <a:gd name="T59" fmla="*/ 33 h 130"/>
                  <a:gd name="T60" fmla="*/ 88 w 235"/>
                  <a:gd name="T61" fmla="*/ 18 h 130"/>
                  <a:gd name="T62" fmla="*/ 109 w 235"/>
                  <a:gd name="T63" fmla="*/ 0 h 130"/>
                  <a:gd name="T64" fmla="*/ 123 w 235"/>
                  <a:gd name="T65" fmla="*/ 2 h 130"/>
                  <a:gd name="T66" fmla="*/ 141 w 235"/>
                  <a:gd name="T67" fmla="*/ 17 h 130"/>
                  <a:gd name="T68" fmla="*/ 164 w 235"/>
                  <a:gd name="T69" fmla="*/ 19 h 130"/>
                  <a:gd name="T70" fmla="*/ 185 w 235"/>
                  <a:gd name="T71" fmla="*/ 38 h 130"/>
                  <a:gd name="T72" fmla="*/ 227 w 235"/>
                  <a:gd name="T73" fmla="*/ 39 h 130"/>
                  <a:gd name="T74" fmla="*/ 235 w 235"/>
                  <a:gd name="T75" fmla="*/ 4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5" h="130">
                    <a:moveTo>
                      <a:pt x="235" y="67"/>
                    </a:moveTo>
                    <a:cubicBezTo>
                      <a:pt x="235" y="69"/>
                      <a:pt x="234" y="70"/>
                      <a:pt x="233" y="71"/>
                    </a:cubicBezTo>
                    <a:cubicBezTo>
                      <a:pt x="221" y="83"/>
                      <a:pt x="221" y="83"/>
                      <a:pt x="221" y="83"/>
                    </a:cubicBezTo>
                    <a:cubicBezTo>
                      <a:pt x="220" y="84"/>
                      <a:pt x="219" y="85"/>
                      <a:pt x="217" y="85"/>
                    </a:cubicBezTo>
                    <a:cubicBezTo>
                      <a:pt x="205" y="85"/>
                      <a:pt x="205" y="85"/>
                      <a:pt x="205" y="85"/>
                    </a:cubicBezTo>
                    <a:cubicBezTo>
                      <a:pt x="204" y="85"/>
                      <a:pt x="202" y="86"/>
                      <a:pt x="201" y="86"/>
                    </a:cubicBezTo>
                    <a:cubicBezTo>
                      <a:pt x="195" y="93"/>
                      <a:pt x="195" y="93"/>
                      <a:pt x="195" y="93"/>
                    </a:cubicBezTo>
                    <a:cubicBezTo>
                      <a:pt x="194" y="93"/>
                      <a:pt x="194" y="95"/>
                      <a:pt x="194" y="96"/>
                    </a:cubicBezTo>
                    <a:cubicBezTo>
                      <a:pt x="194" y="109"/>
                      <a:pt x="194" y="109"/>
                      <a:pt x="194" y="109"/>
                    </a:cubicBezTo>
                    <a:cubicBezTo>
                      <a:pt x="194" y="111"/>
                      <a:pt x="193" y="112"/>
                      <a:pt x="191" y="112"/>
                    </a:cubicBezTo>
                    <a:cubicBezTo>
                      <a:pt x="151" y="112"/>
                      <a:pt x="151" y="112"/>
                      <a:pt x="151" y="112"/>
                    </a:cubicBezTo>
                    <a:cubicBezTo>
                      <a:pt x="150" y="112"/>
                      <a:pt x="148" y="112"/>
                      <a:pt x="147" y="113"/>
                    </a:cubicBezTo>
                    <a:cubicBezTo>
                      <a:pt x="132" y="129"/>
                      <a:pt x="132" y="129"/>
                      <a:pt x="132" y="129"/>
                    </a:cubicBezTo>
                    <a:cubicBezTo>
                      <a:pt x="131" y="130"/>
                      <a:pt x="129" y="130"/>
                      <a:pt x="128" y="130"/>
                    </a:cubicBezTo>
                    <a:cubicBezTo>
                      <a:pt x="116" y="130"/>
                      <a:pt x="116" y="130"/>
                      <a:pt x="116" y="130"/>
                    </a:cubicBezTo>
                    <a:cubicBezTo>
                      <a:pt x="115" y="130"/>
                      <a:pt x="114" y="129"/>
                      <a:pt x="114" y="128"/>
                    </a:cubicBezTo>
                    <a:cubicBezTo>
                      <a:pt x="114" y="119"/>
                      <a:pt x="114" y="119"/>
                      <a:pt x="114" y="119"/>
                    </a:cubicBezTo>
                    <a:cubicBezTo>
                      <a:pt x="114" y="117"/>
                      <a:pt x="113" y="116"/>
                      <a:pt x="112" y="115"/>
                    </a:cubicBezTo>
                    <a:cubicBezTo>
                      <a:pt x="102" y="104"/>
                      <a:pt x="102" y="104"/>
                      <a:pt x="102" y="104"/>
                    </a:cubicBezTo>
                    <a:cubicBezTo>
                      <a:pt x="101" y="103"/>
                      <a:pt x="99" y="102"/>
                      <a:pt x="98" y="102"/>
                    </a:cubicBezTo>
                    <a:cubicBezTo>
                      <a:pt x="83" y="102"/>
                      <a:pt x="83" y="102"/>
                      <a:pt x="83" y="102"/>
                    </a:cubicBezTo>
                    <a:cubicBezTo>
                      <a:pt x="82" y="102"/>
                      <a:pt x="80" y="102"/>
                      <a:pt x="79" y="101"/>
                    </a:cubicBezTo>
                    <a:cubicBezTo>
                      <a:pt x="67" y="88"/>
                      <a:pt x="67" y="88"/>
                      <a:pt x="67" y="88"/>
                    </a:cubicBezTo>
                    <a:cubicBezTo>
                      <a:pt x="66" y="87"/>
                      <a:pt x="64" y="87"/>
                      <a:pt x="63" y="87"/>
                    </a:cubicBezTo>
                    <a:cubicBezTo>
                      <a:pt x="55" y="87"/>
                      <a:pt x="55" y="87"/>
                      <a:pt x="55" y="87"/>
                    </a:cubicBezTo>
                    <a:cubicBezTo>
                      <a:pt x="54" y="87"/>
                      <a:pt x="53" y="88"/>
                      <a:pt x="53" y="89"/>
                    </a:cubicBezTo>
                    <a:cubicBezTo>
                      <a:pt x="53" y="108"/>
                      <a:pt x="53" y="108"/>
                      <a:pt x="53" y="108"/>
                    </a:cubicBezTo>
                    <a:cubicBezTo>
                      <a:pt x="53" y="113"/>
                      <a:pt x="53" y="113"/>
                      <a:pt x="53" y="113"/>
                    </a:cubicBezTo>
                    <a:cubicBezTo>
                      <a:pt x="53" y="122"/>
                      <a:pt x="53" y="122"/>
                      <a:pt x="53" y="122"/>
                    </a:cubicBezTo>
                    <a:cubicBezTo>
                      <a:pt x="53" y="123"/>
                      <a:pt x="52" y="124"/>
                      <a:pt x="51" y="124"/>
                    </a:cubicBezTo>
                    <a:cubicBezTo>
                      <a:pt x="46" y="124"/>
                      <a:pt x="46" y="124"/>
                      <a:pt x="46" y="124"/>
                    </a:cubicBezTo>
                    <a:cubicBezTo>
                      <a:pt x="45" y="124"/>
                      <a:pt x="43" y="123"/>
                      <a:pt x="43" y="122"/>
                    </a:cubicBezTo>
                    <a:cubicBezTo>
                      <a:pt x="37" y="117"/>
                      <a:pt x="37" y="117"/>
                      <a:pt x="37" y="117"/>
                    </a:cubicBezTo>
                    <a:cubicBezTo>
                      <a:pt x="36" y="116"/>
                      <a:pt x="35" y="115"/>
                      <a:pt x="33" y="115"/>
                    </a:cubicBezTo>
                    <a:cubicBezTo>
                      <a:pt x="31" y="115"/>
                      <a:pt x="31" y="115"/>
                      <a:pt x="31" y="115"/>
                    </a:cubicBezTo>
                    <a:cubicBezTo>
                      <a:pt x="30" y="115"/>
                      <a:pt x="28" y="115"/>
                      <a:pt x="27" y="114"/>
                    </a:cubicBezTo>
                    <a:cubicBezTo>
                      <a:pt x="14" y="101"/>
                      <a:pt x="14" y="101"/>
                      <a:pt x="14" y="101"/>
                    </a:cubicBezTo>
                    <a:cubicBezTo>
                      <a:pt x="13" y="100"/>
                      <a:pt x="13" y="99"/>
                      <a:pt x="14" y="98"/>
                    </a:cubicBezTo>
                    <a:cubicBezTo>
                      <a:pt x="17" y="95"/>
                      <a:pt x="17" y="95"/>
                      <a:pt x="17" y="95"/>
                    </a:cubicBezTo>
                    <a:cubicBezTo>
                      <a:pt x="18" y="94"/>
                      <a:pt x="19" y="93"/>
                      <a:pt x="21" y="93"/>
                    </a:cubicBezTo>
                    <a:cubicBezTo>
                      <a:pt x="30" y="93"/>
                      <a:pt x="30" y="93"/>
                      <a:pt x="30" y="93"/>
                    </a:cubicBezTo>
                    <a:cubicBezTo>
                      <a:pt x="31" y="93"/>
                      <a:pt x="32" y="92"/>
                      <a:pt x="32" y="91"/>
                    </a:cubicBezTo>
                    <a:cubicBezTo>
                      <a:pt x="32" y="79"/>
                      <a:pt x="32" y="79"/>
                      <a:pt x="32" y="79"/>
                    </a:cubicBezTo>
                    <a:cubicBezTo>
                      <a:pt x="32" y="78"/>
                      <a:pt x="31" y="77"/>
                      <a:pt x="30" y="77"/>
                    </a:cubicBezTo>
                    <a:cubicBezTo>
                      <a:pt x="9" y="77"/>
                      <a:pt x="9" y="77"/>
                      <a:pt x="9" y="77"/>
                    </a:cubicBezTo>
                    <a:cubicBezTo>
                      <a:pt x="8" y="77"/>
                      <a:pt x="6" y="76"/>
                      <a:pt x="5" y="75"/>
                    </a:cubicBezTo>
                    <a:cubicBezTo>
                      <a:pt x="2" y="72"/>
                      <a:pt x="2" y="72"/>
                      <a:pt x="2" y="72"/>
                    </a:cubicBezTo>
                    <a:cubicBezTo>
                      <a:pt x="1" y="71"/>
                      <a:pt x="0" y="69"/>
                      <a:pt x="0" y="68"/>
                    </a:cubicBezTo>
                    <a:cubicBezTo>
                      <a:pt x="0" y="42"/>
                      <a:pt x="0" y="42"/>
                      <a:pt x="0" y="42"/>
                    </a:cubicBezTo>
                    <a:cubicBezTo>
                      <a:pt x="0" y="41"/>
                      <a:pt x="1" y="39"/>
                      <a:pt x="2" y="39"/>
                    </a:cubicBezTo>
                    <a:cubicBezTo>
                      <a:pt x="14" y="27"/>
                      <a:pt x="14" y="27"/>
                      <a:pt x="14" y="27"/>
                    </a:cubicBezTo>
                    <a:cubicBezTo>
                      <a:pt x="15" y="26"/>
                      <a:pt x="16" y="25"/>
                      <a:pt x="18" y="25"/>
                    </a:cubicBezTo>
                    <a:cubicBezTo>
                      <a:pt x="26" y="25"/>
                      <a:pt x="26" y="25"/>
                      <a:pt x="26" y="25"/>
                    </a:cubicBezTo>
                    <a:cubicBezTo>
                      <a:pt x="27" y="25"/>
                      <a:pt x="29" y="26"/>
                      <a:pt x="30" y="27"/>
                    </a:cubicBezTo>
                    <a:cubicBezTo>
                      <a:pt x="48" y="45"/>
                      <a:pt x="48" y="45"/>
                      <a:pt x="48" y="45"/>
                    </a:cubicBezTo>
                    <a:cubicBezTo>
                      <a:pt x="49" y="46"/>
                      <a:pt x="51" y="47"/>
                      <a:pt x="52" y="47"/>
                    </a:cubicBezTo>
                    <a:cubicBezTo>
                      <a:pt x="73" y="47"/>
                      <a:pt x="73" y="47"/>
                      <a:pt x="73" y="47"/>
                    </a:cubicBezTo>
                    <a:cubicBezTo>
                      <a:pt x="75" y="47"/>
                      <a:pt x="76" y="46"/>
                      <a:pt x="77" y="45"/>
                    </a:cubicBezTo>
                    <a:cubicBezTo>
                      <a:pt x="85" y="37"/>
                      <a:pt x="85" y="37"/>
                      <a:pt x="85" y="37"/>
                    </a:cubicBezTo>
                    <a:cubicBezTo>
                      <a:pt x="86" y="36"/>
                      <a:pt x="87" y="35"/>
                      <a:pt x="87" y="33"/>
                    </a:cubicBezTo>
                    <a:cubicBezTo>
                      <a:pt x="87" y="22"/>
                      <a:pt x="87" y="22"/>
                      <a:pt x="87" y="22"/>
                    </a:cubicBezTo>
                    <a:cubicBezTo>
                      <a:pt x="87" y="21"/>
                      <a:pt x="87" y="19"/>
                      <a:pt x="88" y="18"/>
                    </a:cubicBezTo>
                    <a:cubicBezTo>
                      <a:pt x="105" y="2"/>
                      <a:pt x="105" y="2"/>
                      <a:pt x="105" y="2"/>
                    </a:cubicBezTo>
                    <a:cubicBezTo>
                      <a:pt x="106" y="1"/>
                      <a:pt x="108" y="0"/>
                      <a:pt x="109" y="0"/>
                    </a:cubicBezTo>
                    <a:cubicBezTo>
                      <a:pt x="119" y="0"/>
                      <a:pt x="119" y="0"/>
                      <a:pt x="119" y="0"/>
                    </a:cubicBezTo>
                    <a:cubicBezTo>
                      <a:pt x="121" y="0"/>
                      <a:pt x="122" y="1"/>
                      <a:pt x="123" y="2"/>
                    </a:cubicBezTo>
                    <a:cubicBezTo>
                      <a:pt x="137" y="15"/>
                      <a:pt x="137" y="15"/>
                      <a:pt x="137" y="15"/>
                    </a:cubicBezTo>
                    <a:cubicBezTo>
                      <a:pt x="138" y="16"/>
                      <a:pt x="139" y="17"/>
                      <a:pt x="141" y="17"/>
                    </a:cubicBezTo>
                    <a:cubicBezTo>
                      <a:pt x="160" y="17"/>
                      <a:pt x="160" y="17"/>
                      <a:pt x="160" y="17"/>
                    </a:cubicBezTo>
                    <a:cubicBezTo>
                      <a:pt x="161" y="17"/>
                      <a:pt x="163" y="18"/>
                      <a:pt x="164" y="19"/>
                    </a:cubicBezTo>
                    <a:cubicBezTo>
                      <a:pt x="181" y="36"/>
                      <a:pt x="181" y="36"/>
                      <a:pt x="181" y="36"/>
                    </a:cubicBezTo>
                    <a:cubicBezTo>
                      <a:pt x="182" y="37"/>
                      <a:pt x="184" y="38"/>
                      <a:pt x="185" y="38"/>
                    </a:cubicBezTo>
                    <a:cubicBezTo>
                      <a:pt x="223" y="38"/>
                      <a:pt x="223" y="38"/>
                      <a:pt x="223" y="38"/>
                    </a:cubicBezTo>
                    <a:cubicBezTo>
                      <a:pt x="224" y="38"/>
                      <a:pt x="226" y="38"/>
                      <a:pt x="227" y="39"/>
                    </a:cubicBezTo>
                    <a:cubicBezTo>
                      <a:pt x="233" y="45"/>
                      <a:pt x="233" y="45"/>
                      <a:pt x="233" y="45"/>
                    </a:cubicBezTo>
                    <a:cubicBezTo>
                      <a:pt x="234" y="46"/>
                      <a:pt x="235" y="47"/>
                      <a:pt x="235" y="48"/>
                    </a:cubicBezTo>
                    <a:lnTo>
                      <a:pt x="235" y="67"/>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78" name="Freeform 239"/>
              <p:cNvSpPr>
                <a:spLocks/>
              </p:cNvSpPr>
              <p:nvPr/>
            </p:nvSpPr>
            <p:spPr bwMode="auto">
              <a:xfrm>
                <a:off x="2221" y="1915"/>
                <a:ext cx="379" cy="210"/>
              </a:xfrm>
              <a:custGeom>
                <a:avLst/>
                <a:gdLst>
                  <a:gd name="T0" fmla="*/ 233 w 235"/>
                  <a:gd name="T1" fmla="*/ 71 h 130"/>
                  <a:gd name="T2" fmla="*/ 217 w 235"/>
                  <a:gd name="T3" fmla="*/ 85 h 130"/>
                  <a:gd name="T4" fmla="*/ 201 w 235"/>
                  <a:gd name="T5" fmla="*/ 86 h 130"/>
                  <a:gd name="T6" fmla="*/ 194 w 235"/>
                  <a:gd name="T7" fmla="*/ 96 h 130"/>
                  <a:gd name="T8" fmla="*/ 191 w 235"/>
                  <a:gd name="T9" fmla="*/ 112 h 130"/>
                  <a:gd name="T10" fmla="*/ 147 w 235"/>
                  <a:gd name="T11" fmla="*/ 113 h 130"/>
                  <a:gd name="T12" fmla="*/ 128 w 235"/>
                  <a:gd name="T13" fmla="*/ 130 h 130"/>
                  <a:gd name="T14" fmla="*/ 114 w 235"/>
                  <a:gd name="T15" fmla="*/ 128 h 130"/>
                  <a:gd name="T16" fmla="*/ 112 w 235"/>
                  <a:gd name="T17" fmla="*/ 115 h 130"/>
                  <a:gd name="T18" fmla="*/ 98 w 235"/>
                  <a:gd name="T19" fmla="*/ 102 h 130"/>
                  <a:gd name="T20" fmla="*/ 79 w 235"/>
                  <a:gd name="T21" fmla="*/ 101 h 130"/>
                  <a:gd name="T22" fmla="*/ 63 w 235"/>
                  <a:gd name="T23" fmla="*/ 87 h 130"/>
                  <a:gd name="T24" fmla="*/ 53 w 235"/>
                  <a:gd name="T25" fmla="*/ 89 h 130"/>
                  <a:gd name="T26" fmla="*/ 53 w 235"/>
                  <a:gd name="T27" fmla="*/ 113 h 130"/>
                  <a:gd name="T28" fmla="*/ 51 w 235"/>
                  <a:gd name="T29" fmla="*/ 124 h 130"/>
                  <a:gd name="T30" fmla="*/ 43 w 235"/>
                  <a:gd name="T31" fmla="*/ 122 h 130"/>
                  <a:gd name="T32" fmla="*/ 33 w 235"/>
                  <a:gd name="T33" fmla="*/ 115 h 130"/>
                  <a:gd name="T34" fmla="*/ 27 w 235"/>
                  <a:gd name="T35" fmla="*/ 114 h 130"/>
                  <a:gd name="T36" fmla="*/ 14 w 235"/>
                  <a:gd name="T37" fmla="*/ 98 h 130"/>
                  <a:gd name="T38" fmla="*/ 21 w 235"/>
                  <a:gd name="T39" fmla="*/ 93 h 130"/>
                  <a:gd name="T40" fmla="*/ 32 w 235"/>
                  <a:gd name="T41" fmla="*/ 91 h 130"/>
                  <a:gd name="T42" fmla="*/ 30 w 235"/>
                  <a:gd name="T43" fmla="*/ 77 h 130"/>
                  <a:gd name="T44" fmla="*/ 5 w 235"/>
                  <a:gd name="T45" fmla="*/ 75 h 130"/>
                  <a:gd name="T46" fmla="*/ 0 w 235"/>
                  <a:gd name="T47" fmla="*/ 68 h 130"/>
                  <a:gd name="T48" fmla="*/ 2 w 235"/>
                  <a:gd name="T49" fmla="*/ 39 h 130"/>
                  <a:gd name="T50" fmla="*/ 18 w 235"/>
                  <a:gd name="T51" fmla="*/ 25 h 130"/>
                  <a:gd name="T52" fmla="*/ 30 w 235"/>
                  <a:gd name="T53" fmla="*/ 27 h 130"/>
                  <a:gd name="T54" fmla="*/ 52 w 235"/>
                  <a:gd name="T55" fmla="*/ 47 h 130"/>
                  <a:gd name="T56" fmla="*/ 77 w 235"/>
                  <a:gd name="T57" fmla="*/ 45 h 130"/>
                  <a:gd name="T58" fmla="*/ 87 w 235"/>
                  <a:gd name="T59" fmla="*/ 33 h 130"/>
                  <a:gd name="T60" fmla="*/ 88 w 235"/>
                  <a:gd name="T61" fmla="*/ 18 h 130"/>
                  <a:gd name="T62" fmla="*/ 109 w 235"/>
                  <a:gd name="T63" fmla="*/ 0 h 130"/>
                  <a:gd name="T64" fmla="*/ 123 w 235"/>
                  <a:gd name="T65" fmla="*/ 2 h 130"/>
                  <a:gd name="T66" fmla="*/ 141 w 235"/>
                  <a:gd name="T67" fmla="*/ 17 h 130"/>
                  <a:gd name="T68" fmla="*/ 164 w 235"/>
                  <a:gd name="T69" fmla="*/ 19 h 130"/>
                  <a:gd name="T70" fmla="*/ 185 w 235"/>
                  <a:gd name="T71" fmla="*/ 38 h 130"/>
                  <a:gd name="T72" fmla="*/ 227 w 235"/>
                  <a:gd name="T73" fmla="*/ 39 h 130"/>
                  <a:gd name="T74" fmla="*/ 235 w 235"/>
                  <a:gd name="T75" fmla="*/ 4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5" h="130">
                    <a:moveTo>
                      <a:pt x="235" y="67"/>
                    </a:moveTo>
                    <a:cubicBezTo>
                      <a:pt x="235" y="69"/>
                      <a:pt x="234" y="70"/>
                      <a:pt x="233" y="71"/>
                    </a:cubicBezTo>
                    <a:cubicBezTo>
                      <a:pt x="221" y="83"/>
                      <a:pt x="221" y="83"/>
                      <a:pt x="221" y="83"/>
                    </a:cubicBezTo>
                    <a:cubicBezTo>
                      <a:pt x="220" y="84"/>
                      <a:pt x="219" y="85"/>
                      <a:pt x="217" y="85"/>
                    </a:cubicBezTo>
                    <a:cubicBezTo>
                      <a:pt x="205" y="85"/>
                      <a:pt x="205" y="85"/>
                      <a:pt x="205" y="85"/>
                    </a:cubicBezTo>
                    <a:cubicBezTo>
                      <a:pt x="204" y="85"/>
                      <a:pt x="202" y="86"/>
                      <a:pt x="201" y="86"/>
                    </a:cubicBezTo>
                    <a:cubicBezTo>
                      <a:pt x="195" y="93"/>
                      <a:pt x="195" y="93"/>
                      <a:pt x="195" y="93"/>
                    </a:cubicBezTo>
                    <a:cubicBezTo>
                      <a:pt x="194" y="93"/>
                      <a:pt x="194" y="95"/>
                      <a:pt x="194" y="96"/>
                    </a:cubicBezTo>
                    <a:cubicBezTo>
                      <a:pt x="194" y="109"/>
                      <a:pt x="194" y="109"/>
                      <a:pt x="194" y="109"/>
                    </a:cubicBezTo>
                    <a:cubicBezTo>
                      <a:pt x="194" y="111"/>
                      <a:pt x="193" y="112"/>
                      <a:pt x="191" y="112"/>
                    </a:cubicBezTo>
                    <a:cubicBezTo>
                      <a:pt x="151" y="112"/>
                      <a:pt x="151" y="112"/>
                      <a:pt x="151" y="112"/>
                    </a:cubicBezTo>
                    <a:cubicBezTo>
                      <a:pt x="150" y="112"/>
                      <a:pt x="148" y="112"/>
                      <a:pt x="147" y="113"/>
                    </a:cubicBezTo>
                    <a:cubicBezTo>
                      <a:pt x="132" y="129"/>
                      <a:pt x="132" y="129"/>
                      <a:pt x="132" y="129"/>
                    </a:cubicBezTo>
                    <a:cubicBezTo>
                      <a:pt x="131" y="130"/>
                      <a:pt x="129" y="130"/>
                      <a:pt x="128" y="130"/>
                    </a:cubicBezTo>
                    <a:cubicBezTo>
                      <a:pt x="116" y="130"/>
                      <a:pt x="116" y="130"/>
                      <a:pt x="116" y="130"/>
                    </a:cubicBezTo>
                    <a:cubicBezTo>
                      <a:pt x="115" y="130"/>
                      <a:pt x="114" y="129"/>
                      <a:pt x="114" y="128"/>
                    </a:cubicBezTo>
                    <a:cubicBezTo>
                      <a:pt x="114" y="119"/>
                      <a:pt x="114" y="119"/>
                      <a:pt x="114" y="119"/>
                    </a:cubicBezTo>
                    <a:cubicBezTo>
                      <a:pt x="114" y="117"/>
                      <a:pt x="113" y="116"/>
                      <a:pt x="112" y="115"/>
                    </a:cubicBezTo>
                    <a:cubicBezTo>
                      <a:pt x="102" y="104"/>
                      <a:pt x="102" y="104"/>
                      <a:pt x="102" y="104"/>
                    </a:cubicBezTo>
                    <a:cubicBezTo>
                      <a:pt x="101" y="103"/>
                      <a:pt x="99" y="102"/>
                      <a:pt x="98" y="102"/>
                    </a:cubicBezTo>
                    <a:cubicBezTo>
                      <a:pt x="83" y="102"/>
                      <a:pt x="83" y="102"/>
                      <a:pt x="83" y="102"/>
                    </a:cubicBezTo>
                    <a:cubicBezTo>
                      <a:pt x="82" y="102"/>
                      <a:pt x="80" y="102"/>
                      <a:pt x="79" y="101"/>
                    </a:cubicBezTo>
                    <a:cubicBezTo>
                      <a:pt x="67" y="88"/>
                      <a:pt x="67" y="88"/>
                      <a:pt x="67" y="88"/>
                    </a:cubicBezTo>
                    <a:cubicBezTo>
                      <a:pt x="66" y="87"/>
                      <a:pt x="64" y="87"/>
                      <a:pt x="63" y="87"/>
                    </a:cubicBezTo>
                    <a:cubicBezTo>
                      <a:pt x="55" y="87"/>
                      <a:pt x="55" y="87"/>
                      <a:pt x="55" y="87"/>
                    </a:cubicBezTo>
                    <a:cubicBezTo>
                      <a:pt x="54" y="87"/>
                      <a:pt x="53" y="88"/>
                      <a:pt x="53" y="89"/>
                    </a:cubicBezTo>
                    <a:cubicBezTo>
                      <a:pt x="53" y="108"/>
                      <a:pt x="53" y="108"/>
                      <a:pt x="53" y="108"/>
                    </a:cubicBezTo>
                    <a:cubicBezTo>
                      <a:pt x="53" y="113"/>
                      <a:pt x="53" y="113"/>
                      <a:pt x="53" y="113"/>
                    </a:cubicBezTo>
                    <a:cubicBezTo>
                      <a:pt x="53" y="122"/>
                      <a:pt x="53" y="122"/>
                      <a:pt x="53" y="122"/>
                    </a:cubicBezTo>
                    <a:cubicBezTo>
                      <a:pt x="53" y="123"/>
                      <a:pt x="52" y="124"/>
                      <a:pt x="51" y="124"/>
                    </a:cubicBezTo>
                    <a:cubicBezTo>
                      <a:pt x="46" y="124"/>
                      <a:pt x="46" y="124"/>
                      <a:pt x="46" y="124"/>
                    </a:cubicBezTo>
                    <a:cubicBezTo>
                      <a:pt x="45" y="124"/>
                      <a:pt x="43" y="123"/>
                      <a:pt x="43" y="122"/>
                    </a:cubicBezTo>
                    <a:cubicBezTo>
                      <a:pt x="37" y="117"/>
                      <a:pt x="37" y="117"/>
                      <a:pt x="37" y="117"/>
                    </a:cubicBezTo>
                    <a:cubicBezTo>
                      <a:pt x="36" y="116"/>
                      <a:pt x="35" y="115"/>
                      <a:pt x="33" y="115"/>
                    </a:cubicBezTo>
                    <a:cubicBezTo>
                      <a:pt x="31" y="115"/>
                      <a:pt x="31" y="115"/>
                      <a:pt x="31" y="115"/>
                    </a:cubicBezTo>
                    <a:cubicBezTo>
                      <a:pt x="30" y="115"/>
                      <a:pt x="28" y="115"/>
                      <a:pt x="27" y="114"/>
                    </a:cubicBezTo>
                    <a:cubicBezTo>
                      <a:pt x="14" y="101"/>
                      <a:pt x="14" y="101"/>
                      <a:pt x="14" y="101"/>
                    </a:cubicBezTo>
                    <a:cubicBezTo>
                      <a:pt x="13" y="100"/>
                      <a:pt x="13" y="99"/>
                      <a:pt x="14" y="98"/>
                    </a:cubicBezTo>
                    <a:cubicBezTo>
                      <a:pt x="17" y="95"/>
                      <a:pt x="17" y="95"/>
                      <a:pt x="17" y="95"/>
                    </a:cubicBezTo>
                    <a:cubicBezTo>
                      <a:pt x="18" y="94"/>
                      <a:pt x="19" y="93"/>
                      <a:pt x="21" y="93"/>
                    </a:cubicBezTo>
                    <a:cubicBezTo>
                      <a:pt x="30" y="93"/>
                      <a:pt x="30" y="93"/>
                      <a:pt x="30" y="93"/>
                    </a:cubicBezTo>
                    <a:cubicBezTo>
                      <a:pt x="31" y="93"/>
                      <a:pt x="32" y="92"/>
                      <a:pt x="32" y="91"/>
                    </a:cubicBezTo>
                    <a:cubicBezTo>
                      <a:pt x="32" y="79"/>
                      <a:pt x="32" y="79"/>
                      <a:pt x="32" y="79"/>
                    </a:cubicBezTo>
                    <a:cubicBezTo>
                      <a:pt x="32" y="78"/>
                      <a:pt x="31" y="77"/>
                      <a:pt x="30" y="77"/>
                    </a:cubicBezTo>
                    <a:cubicBezTo>
                      <a:pt x="9" y="77"/>
                      <a:pt x="9" y="77"/>
                      <a:pt x="9" y="77"/>
                    </a:cubicBezTo>
                    <a:cubicBezTo>
                      <a:pt x="8" y="77"/>
                      <a:pt x="6" y="76"/>
                      <a:pt x="5" y="75"/>
                    </a:cubicBezTo>
                    <a:cubicBezTo>
                      <a:pt x="2" y="72"/>
                      <a:pt x="2" y="72"/>
                      <a:pt x="2" y="72"/>
                    </a:cubicBezTo>
                    <a:cubicBezTo>
                      <a:pt x="1" y="71"/>
                      <a:pt x="0" y="69"/>
                      <a:pt x="0" y="68"/>
                    </a:cubicBezTo>
                    <a:cubicBezTo>
                      <a:pt x="0" y="42"/>
                      <a:pt x="0" y="42"/>
                      <a:pt x="0" y="42"/>
                    </a:cubicBezTo>
                    <a:cubicBezTo>
                      <a:pt x="0" y="41"/>
                      <a:pt x="1" y="39"/>
                      <a:pt x="2" y="39"/>
                    </a:cubicBezTo>
                    <a:cubicBezTo>
                      <a:pt x="14" y="27"/>
                      <a:pt x="14" y="27"/>
                      <a:pt x="14" y="27"/>
                    </a:cubicBezTo>
                    <a:cubicBezTo>
                      <a:pt x="15" y="26"/>
                      <a:pt x="16" y="25"/>
                      <a:pt x="18" y="25"/>
                    </a:cubicBezTo>
                    <a:cubicBezTo>
                      <a:pt x="26" y="25"/>
                      <a:pt x="26" y="25"/>
                      <a:pt x="26" y="25"/>
                    </a:cubicBezTo>
                    <a:cubicBezTo>
                      <a:pt x="27" y="25"/>
                      <a:pt x="29" y="26"/>
                      <a:pt x="30" y="27"/>
                    </a:cubicBezTo>
                    <a:cubicBezTo>
                      <a:pt x="48" y="45"/>
                      <a:pt x="48" y="45"/>
                      <a:pt x="48" y="45"/>
                    </a:cubicBezTo>
                    <a:cubicBezTo>
                      <a:pt x="49" y="46"/>
                      <a:pt x="51" y="47"/>
                      <a:pt x="52" y="47"/>
                    </a:cubicBezTo>
                    <a:cubicBezTo>
                      <a:pt x="73" y="47"/>
                      <a:pt x="73" y="47"/>
                      <a:pt x="73" y="47"/>
                    </a:cubicBezTo>
                    <a:cubicBezTo>
                      <a:pt x="75" y="47"/>
                      <a:pt x="76" y="46"/>
                      <a:pt x="77" y="45"/>
                    </a:cubicBezTo>
                    <a:cubicBezTo>
                      <a:pt x="85" y="37"/>
                      <a:pt x="85" y="37"/>
                      <a:pt x="85" y="37"/>
                    </a:cubicBezTo>
                    <a:cubicBezTo>
                      <a:pt x="86" y="36"/>
                      <a:pt x="87" y="35"/>
                      <a:pt x="87" y="33"/>
                    </a:cubicBezTo>
                    <a:cubicBezTo>
                      <a:pt x="87" y="22"/>
                      <a:pt x="87" y="22"/>
                      <a:pt x="87" y="22"/>
                    </a:cubicBezTo>
                    <a:cubicBezTo>
                      <a:pt x="87" y="21"/>
                      <a:pt x="87" y="19"/>
                      <a:pt x="88" y="18"/>
                    </a:cubicBezTo>
                    <a:cubicBezTo>
                      <a:pt x="105" y="2"/>
                      <a:pt x="105" y="2"/>
                      <a:pt x="105" y="2"/>
                    </a:cubicBezTo>
                    <a:cubicBezTo>
                      <a:pt x="106" y="1"/>
                      <a:pt x="108" y="0"/>
                      <a:pt x="109" y="0"/>
                    </a:cubicBezTo>
                    <a:cubicBezTo>
                      <a:pt x="119" y="0"/>
                      <a:pt x="119" y="0"/>
                      <a:pt x="119" y="0"/>
                    </a:cubicBezTo>
                    <a:cubicBezTo>
                      <a:pt x="121" y="0"/>
                      <a:pt x="122" y="1"/>
                      <a:pt x="123" y="2"/>
                    </a:cubicBezTo>
                    <a:cubicBezTo>
                      <a:pt x="137" y="15"/>
                      <a:pt x="137" y="15"/>
                      <a:pt x="137" y="15"/>
                    </a:cubicBezTo>
                    <a:cubicBezTo>
                      <a:pt x="138" y="16"/>
                      <a:pt x="139" y="17"/>
                      <a:pt x="141" y="17"/>
                    </a:cubicBezTo>
                    <a:cubicBezTo>
                      <a:pt x="160" y="17"/>
                      <a:pt x="160" y="17"/>
                      <a:pt x="160" y="17"/>
                    </a:cubicBezTo>
                    <a:cubicBezTo>
                      <a:pt x="161" y="17"/>
                      <a:pt x="163" y="18"/>
                      <a:pt x="164" y="19"/>
                    </a:cubicBezTo>
                    <a:cubicBezTo>
                      <a:pt x="181" y="36"/>
                      <a:pt x="181" y="36"/>
                      <a:pt x="181" y="36"/>
                    </a:cubicBezTo>
                    <a:cubicBezTo>
                      <a:pt x="182" y="37"/>
                      <a:pt x="184" y="38"/>
                      <a:pt x="185" y="38"/>
                    </a:cubicBezTo>
                    <a:cubicBezTo>
                      <a:pt x="223" y="38"/>
                      <a:pt x="223" y="38"/>
                      <a:pt x="223" y="38"/>
                    </a:cubicBezTo>
                    <a:cubicBezTo>
                      <a:pt x="224" y="38"/>
                      <a:pt x="226" y="38"/>
                      <a:pt x="227" y="39"/>
                    </a:cubicBezTo>
                    <a:cubicBezTo>
                      <a:pt x="233" y="45"/>
                      <a:pt x="233" y="45"/>
                      <a:pt x="233" y="45"/>
                    </a:cubicBezTo>
                    <a:cubicBezTo>
                      <a:pt x="234" y="46"/>
                      <a:pt x="235" y="47"/>
                      <a:pt x="235" y="48"/>
                    </a:cubicBezTo>
                    <a:lnTo>
                      <a:pt x="235" y="67"/>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79" name="Freeform 240"/>
              <p:cNvSpPr>
                <a:spLocks/>
              </p:cNvSpPr>
              <p:nvPr/>
            </p:nvSpPr>
            <p:spPr bwMode="auto">
              <a:xfrm>
                <a:off x="2261" y="2292"/>
                <a:ext cx="49" cy="33"/>
              </a:xfrm>
              <a:custGeom>
                <a:avLst/>
                <a:gdLst>
                  <a:gd name="T0" fmla="*/ 2 w 30"/>
                  <a:gd name="T1" fmla="*/ 8 h 20"/>
                  <a:gd name="T2" fmla="*/ 0 w 30"/>
                  <a:gd name="T3" fmla="*/ 10 h 20"/>
                  <a:gd name="T4" fmla="*/ 0 w 30"/>
                  <a:gd name="T5" fmla="*/ 14 h 20"/>
                  <a:gd name="T6" fmla="*/ 2 w 30"/>
                  <a:gd name="T7" fmla="*/ 18 h 20"/>
                  <a:gd name="T8" fmla="*/ 6 w 30"/>
                  <a:gd name="T9" fmla="*/ 20 h 20"/>
                  <a:gd name="T10" fmla="*/ 19 w 30"/>
                  <a:gd name="T11" fmla="*/ 20 h 20"/>
                  <a:gd name="T12" fmla="*/ 21 w 30"/>
                  <a:gd name="T13" fmla="*/ 17 h 20"/>
                  <a:gd name="T14" fmla="*/ 21 w 30"/>
                  <a:gd name="T15" fmla="*/ 17 h 20"/>
                  <a:gd name="T16" fmla="*/ 23 w 30"/>
                  <a:gd name="T17" fmla="*/ 13 h 20"/>
                  <a:gd name="T18" fmla="*/ 28 w 30"/>
                  <a:gd name="T19" fmla="*/ 8 h 20"/>
                  <a:gd name="T20" fmla="*/ 30 w 30"/>
                  <a:gd name="T21" fmla="*/ 4 h 20"/>
                  <a:gd name="T22" fmla="*/ 30 w 30"/>
                  <a:gd name="T23" fmla="*/ 2 h 20"/>
                  <a:gd name="T24" fmla="*/ 27 w 30"/>
                  <a:gd name="T25" fmla="*/ 0 h 20"/>
                  <a:gd name="T26" fmla="*/ 25 w 30"/>
                  <a:gd name="T27" fmla="*/ 0 h 20"/>
                  <a:gd name="T28" fmla="*/ 21 w 30"/>
                  <a:gd name="T29" fmla="*/ 1 h 20"/>
                  <a:gd name="T30" fmla="*/ 16 w 30"/>
                  <a:gd name="T31" fmla="*/ 7 h 20"/>
                  <a:gd name="T32" fmla="*/ 12 w 30"/>
                  <a:gd name="T33" fmla="*/ 9 h 20"/>
                  <a:gd name="T34" fmla="*/ 5 w 30"/>
                  <a:gd name="T35" fmla="*/ 9 h 20"/>
                  <a:gd name="T36" fmla="*/ 2 w 30"/>
                  <a:gd name="T37"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20">
                    <a:moveTo>
                      <a:pt x="2" y="8"/>
                    </a:moveTo>
                    <a:cubicBezTo>
                      <a:pt x="1" y="8"/>
                      <a:pt x="0" y="8"/>
                      <a:pt x="0" y="10"/>
                    </a:cubicBezTo>
                    <a:cubicBezTo>
                      <a:pt x="0" y="14"/>
                      <a:pt x="0" y="14"/>
                      <a:pt x="0" y="14"/>
                    </a:cubicBezTo>
                    <a:cubicBezTo>
                      <a:pt x="0" y="16"/>
                      <a:pt x="1" y="17"/>
                      <a:pt x="2" y="18"/>
                    </a:cubicBezTo>
                    <a:cubicBezTo>
                      <a:pt x="3" y="19"/>
                      <a:pt x="4" y="20"/>
                      <a:pt x="6" y="20"/>
                    </a:cubicBezTo>
                    <a:cubicBezTo>
                      <a:pt x="19" y="20"/>
                      <a:pt x="19" y="20"/>
                      <a:pt x="19" y="20"/>
                    </a:cubicBezTo>
                    <a:cubicBezTo>
                      <a:pt x="20" y="20"/>
                      <a:pt x="21" y="19"/>
                      <a:pt x="21" y="17"/>
                    </a:cubicBezTo>
                    <a:cubicBezTo>
                      <a:pt x="21" y="17"/>
                      <a:pt x="21" y="17"/>
                      <a:pt x="21" y="17"/>
                    </a:cubicBezTo>
                    <a:cubicBezTo>
                      <a:pt x="21" y="15"/>
                      <a:pt x="22" y="14"/>
                      <a:pt x="23" y="13"/>
                    </a:cubicBezTo>
                    <a:cubicBezTo>
                      <a:pt x="28" y="8"/>
                      <a:pt x="28" y="8"/>
                      <a:pt x="28" y="8"/>
                    </a:cubicBezTo>
                    <a:cubicBezTo>
                      <a:pt x="29" y="7"/>
                      <a:pt x="30" y="5"/>
                      <a:pt x="30" y="4"/>
                    </a:cubicBezTo>
                    <a:cubicBezTo>
                      <a:pt x="30" y="2"/>
                      <a:pt x="30" y="2"/>
                      <a:pt x="30" y="2"/>
                    </a:cubicBezTo>
                    <a:cubicBezTo>
                      <a:pt x="30" y="1"/>
                      <a:pt x="29" y="0"/>
                      <a:pt x="27" y="0"/>
                    </a:cubicBezTo>
                    <a:cubicBezTo>
                      <a:pt x="25" y="0"/>
                      <a:pt x="25" y="0"/>
                      <a:pt x="25" y="0"/>
                    </a:cubicBezTo>
                    <a:cubicBezTo>
                      <a:pt x="24" y="0"/>
                      <a:pt x="22" y="0"/>
                      <a:pt x="21" y="1"/>
                    </a:cubicBezTo>
                    <a:cubicBezTo>
                      <a:pt x="16" y="7"/>
                      <a:pt x="16" y="7"/>
                      <a:pt x="16" y="7"/>
                    </a:cubicBezTo>
                    <a:cubicBezTo>
                      <a:pt x="15" y="8"/>
                      <a:pt x="13" y="9"/>
                      <a:pt x="12" y="9"/>
                    </a:cubicBezTo>
                    <a:cubicBezTo>
                      <a:pt x="5" y="9"/>
                      <a:pt x="5" y="9"/>
                      <a:pt x="5" y="9"/>
                    </a:cubicBezTo>
                    <a:cubicBezTo>
                      <a:pt x="4" y="9"/>
                      <a:pt x="2" y="8"/>
                      <a:pt x="2" y="8"/>
                    </a:cubicBezTo>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80" name="Freeform 241"/>
              <p:cNvSpPr>
                <a:spLocks/>
              </p:cNvSpPr>
              <p:nvPr/>
            </p:nvSpPr>
            <p:spPr bwMode="auto">
              <a:xfrm>
                <a:off x="2261" y="2292"/>
                <a:ext cx="49" cy="33"/>
              </a:xfrm>
              <a:custGeom>
                <a:avLst/>
                <a:gdLst>
                  <a:gd name="T0" fmla="*/ 2 w 30"/>
                  <a:gd name="T1" fmla="*/ 8 h 20"/>
                  <a:gd name="T2" fmla="*/ 0 w 30"/>
                  <a:gd name="T3" fmla="*/ 10 h 20"/>
                  <a:gd name="T4" fmla="*/ 0 w 30"/>
                  <a:gd name="T5" fmla="*/ 14 h 20"/>
                  <a:gd name="T6" fmla="*/ 2 w 30"/>
                  <a:gd name="T7" fmla="*/ 18 h 20"/>
                  <a:gd name="T8" fmla="*/ 6 w 30"/>
                  <a:gd name="T9" fmla="*/ 20 h 20"/>
                  <a:gd name="T10" fmla="*/ 19 w 30"/>
                  <a:gd name="T11" fmla="*/ 20 h 20"/>
                  <a:gd name="T12" fmla="*/ 21 w 30"/>
                  <a:gd name="T13" fmla="*/ 17 h 20"/>
                  <a:gd name="T14" fmla="*/ 21 w 30"/>
                  <a:gd name="T15" fmla="*/ 17 h 20"/>
                  <a:gd name="T16" fmla="*/ 23 w 30"/>
                  <a:gd name="T17" fmla="*/ 13 h 20"/>
                  <a:gd name="T18" fmla="*/ 28 w 30"/>
                  <a:gd name="T19" fmla="*/ 8 h 20"/>
                  <a:gd name="T20" fmla="*/ 30 w 30"/>
                  <a:gd name="T21" fmla="*/ 4 h 20"/>
                  <a:gd name="T22" fmla="*/ 30 w 30"/>
                  <a:gd name="T23" fmla="*/ 2 h 20"/>
                  <a:gd name="T24" fmla="*/ 27 w 30"/>
                  <a:gd name="T25" fmla="*/ 0 h 20"/>
                  <a:gd name="T26" fmla="*/ 25 w 30"/>
                  <a:gd name="T27" fmla="*/ 0 h 20"/>
                  <a:gd name="T28" fmla="*/ 21 w 30"/>
                  <a:gd name="T29" fmla="*/ 1 h 20"/>
                  <a:gd name="T30" fmla="*/ 16 w 30"/>
                  <a:gd name="T31" fmla="*/ 7 h 20"/>
                  <a:gd name="T32" fmla="*/ 12 w 30"/>
                  <a:gd name="T33" fmla="*/ 9 h 20"/>
                  <a:gd name="T34" fmla="*/ 5 w 30"/>
                  <a:gd name="T35" fmla="*/ 9 h 20"/>
                  <a:gd name="T36" fmla="*/ 2 w 30"/>
                  <a:gd name="T37"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20">
                    <a:moveTo>
                      <a:pt x="2" y="8"/>
                    </a:moveTo>
                    <a:cubicBezTo>
                      <a:pt x="1" y="8"/>
                      <a:pt x="0" y="8"/>
                      <a:pt x="0" y="10"/>
                    </a:cubicBezTo>
                    <a:cubicBezTo>
                      <a:pt x="0" y="14"/>
                      <a:pt x="0" y="14"/>
                      <a:pt x="0" y="14"/>
                    </a:cubicBezTo>
                    <a:cubicBezTo>
                      <a:pt x="0" y="16"/>
                      <a:pt x="1" y="17"/>
                      <a:pt x="2" y="18"/>
                    </a:cubicBezTo>
                    <a:cubicBezTo>
                      <a:pt x="3" y="19"/>
                      <a:pt x="4" y="20"/>
                      <a:pt x="6" y="20"/>
                    </a:cubicBezTo>
                    <a:cubicBezTo>
                      <a:pt x="19" y="20"/>
                      <a:pt x="19" y="20"/>
                      <a:pt x="19" y="20"/>
                    </a:cubicBezTo>
                    <a:cubicBezTo>
                      <a:pt x="20" y="20"/>
                      <a:pt x="21" y="19"/>
                      <a:pt x="21" y="17"/>
                    </a:cubicBezTo>
                    <a:cubicBezTo>
                      <a:pt x="21" y="17"/>
                      <a:pt x="21" y="17"/>
                      <a:pt x="21" y="17"/>
                    </a:cubicBezTo>
                    <a:cubicBezTo>
                      <a:pt x="21" y="15"/>
                      <a:pt x="22" y="14"/>
                      <a:pt x="23" y="13"/>
                    </a:cubicBezTo>
                    <a:cubicBezTo>
                      <a:pt x="28" y="8"/>
                      <a:pt x="28" y="8"/>
                      <a:pt x="28" y="8"/>
                    </a:cubicBezTo>
                    <a:cubicBezTo>
                      <a:pt x="29" y="7"/>
                      <a:pt x="30" y="5"/>
                      <a:pt x="30" y="4"/>
                    </a:cubicBezTo>
                    <a:cubicBezTo>
                      <a:pt x="30" y="2"/>
                      <a:pt x="30" y="2"/>
                      <a:pt x="30" y="2"/>
                    </a:cubicBezTo>
                    <a:cubicBezTo>
                      <a:pt x="30" y="1"/>
                      <a:pt x="29" y="0"/>
                      <a:pt x="27" y="0"/>
                    </a:cubicBezTo>
                    <a:cubicBezTo>
                      <a:pt x="25" y="0"/>
                      <a:pt x="25" y="0"/>
                      <a:pt x="25" y="0"/>
                    </a:cubicBezTo>
                    <a:cubicBezTo>
                      <a:pt x="24" y="0"/>
                      <a:pt x="22" y="0"/>
                      <a:pt x="21" y="1"/>
                    </a:cubicBezTo>
                    <a:cubicBezTo>
                      <a:pt x="16" y="7"/>
                      <a:pt x="16" y="7"/>
                      <a:pt x="16" y="7"/>
                    </a:cubicBezTo>
                    <a:cubicBezTo>
                      <a:pt x="15" y="8"/>
                      <a:pt x="13" y="9"/>
                      <a:pt x="12" y="9"/>
                    </a:cubicBezTo>
                    <a:cubicBezTo>
                      <a:pt x="5" y="9"/>
                      <a:pt x="5" y="9"/>
                      <a:pt x="5" y="9"/>
                    </a:cubicBezTo>
                    <a:cubicBezTo>
                      <a:pt x="4" y="9"/>
                      <a:pt x="2" y="8"/>
                      <a:pt x="2" y="8"/>
                    </a:cubicBez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81" name="Freeform 242"/>
              <p:cNvSpPr>
                <a:spLocks/>
              </p:cNvSpPr>
              <p:nvPr/>
            </p:nvSpPr>
            <p:spPr bwMode="auto">
              <a:xfrm>
                <a:off x="1929" y="2759"/>
                <a:ext cx="158" cy="136"/>
              </a:xfrm>
              <a:custGeom>
                <a:avLst/>
                <a:gdLst>
                  <a:gd name="T0" fmla="*/ 3 w 98"/>
                  <a:gd name="T1" fmla="*/ 40 h 84"/>
                  <a:gd name="T2" fmla="*/ 0 w 98"/>
                  <a:gd name="T3" fmla="*/ 42 h 84"/>
                  <a:gd name="T4" fmla="*/ 0 w 98"/>
                  <a:gd name="T5" fmla="*/ 49 h 84"/>
                  <a:gd name="T6" fmla="*/ 2 w 98"/>
                  <a:gd name="T7" fmla="*/ 53 h 84"/>
                  <a:gd name="T8" fmla="*/ 8 w 98"/>
                  <a:gd name="T9" fmla="*/ 59 h 84"/>
                  <a:gd name="T10" fmla="*/ 10 w 98"/>
                  <a:gd name="T11" fmla="*/ 63 h 84"/>
                  <a:gd name="T12" fmla="*/ 10 w 98"/>
                  <a:gd name="T13" fmla="*/ 75 h 84"/>
                  <a:gd name="T14" fmla="*/ 12 w 98"/>
                  <a:gd name="T15" fmla="*/ 79 h 84"/>
                  <a:gd name="T16" fmla="*/ 15 w 98"/>
                  <a:gd name="T17" fmla="*/ 83 h 84"/>
                  <a:gd name="T18" fmla="*/ 19 w 98"/>
                  <a:gd name="T19" fmla="*/ 84 h 84"/>
                  <a:gd name="T20" fmla="*/ 26 w 98"/>
                  <a:gd name="T21" fmla="*/ 84 h 84"/>
                  <a:gd name="T22" fmla="*/ 30 w 98"/>
                  <a:gd name="T23" fmla="*/ 83 h 84"/>
                  <a:gd name="T24" fmla="*/ 32 w 98"/>
                  <a:gd name="T25" fmla="*/ 80 h 84"/>
                  <a:gd name="T26" fmla="*/ 36 w 98"/>
                  <a:gd name="T27" fmla="*/ 79 h 84"/>
                  <a:gd name="T28" fmla="*/ 52 w 98"/>
                  <a:gd name="T29" fmla="*/ 79 h 84"/>
                  <a:gd name="T30" fmla="*/ 56 w 98"/>
                  <a:gd name="T31" fmla="*/ 77 h 84"/>
                  <a:gd name="T32" fmla="*/ 92 w 98"/>
                  <a:gd name="T33" fmla="*/ 41 h 84"/>
                  <a:gd name="T34" fmla="*/ 95 w 98"/>
                  <a:gd name="T35" fmla="*/ 38 h 84"/>
                  <a:gd name="T36" fmla="*/ 97 w 98"/>
                  <a:gd name="T37" fmla="*/ 36 h 84"/>
                  <a:gd name="T38" fmla="*/ 98 w 98"/>
                  <a:gd name="T39" fmla="*/ 32 h 84"/>
                  <a:gd name="T40" fmla="*/ 98 w 98"/>
                  <a:gd name="T41" fmla="*/ 24 h 84"/>
                  <a:gd name="T42" fmla="*/ 96 w 98"/>
                  <a:gd name="T43" fmla="*/ 22 h 84"/>
                  <a:gd name="T44" fmla="*/ 94 w 98"/>
                  <a:gd name="T45" fmla="*/ 22 h 84"/>
                  <a:gd name="T46" fmla="*/ 91 w 98"/>
                  <a:gd name="T47" fmla="*/ 24 h 84"/>
                  <a:gd name="T48" fmla="*/ 91 w 98"/>
                  <a:gd name="T49" fmla="*/ 28 h 84"/>
                  <a:gd name="T50" fmla="*/ 89 w 98"/>
                  <a:gd name="T51" fmla="*/ 30 h 84"/>
                  <a:gd name="T52" fmla="*/ 86 w 98"/>
                  <a:gd name="T53" fmla="*/ 30 h 84"/>
                  <a:gd name="T54" fmla="*/ 84 w 98"/>
                  <a:gd name="T55" fmla="*/ 28 h 84"/>
                  <a:gd name="T56" fmla="*/ 84 w 98"/>
                  <a:gd name="T57" fmla="*/ 25 h 84"/>
                  <a:gd name="T58" fmla="*/ 86 w 98"/>
                  <a:gd name="T59" fmla="*/ 21 h 84"/>
                  <a:gd name="T60" fmla="*/ 89 w 98"/>
                  <a:gd name="T61" fmla="*/ 18 h 84"/>
                  <a:gd name="T62" fmla="*/ 91 w 98"/>
                  <a:gd name="T63" fmla="*/ 14 h 84"/>
                  <a:gd name="T64" fmla="*/ 91 w 98"/>
                  <a:gd name="T65" fmla="*/ 11 h 84"/>
                  <a:gd name="T66" fmla="*/ 89 w 98"/>
                  <a:gd name="T67" fmla="*/ 7 h 84"/>
                  <a:gd name="T68" fmla="*/ 84 w 98"/>
                  <a:gd name="T69" fmla="*/ 2 h 84"/>
                  <a:gd name="T70" fmla="*/ 80 w 98"/>
                  <a:gd name="T71" fmla="*/ 0 h 84"/>
                  <a:gd name="T72" fmla="*/ 75 w 98"/>
                  <a:gd name="T73" fmla="*/ 0 h 84"/>
                  <a:gd name="T74" fmla="*/ 71 w 98"/>
                  <a:gd name="T75" fmla="*/ 2 h 84"/>
                  <a:gd name="T76" fmla="*/ 55 w 98"/>
                  <a:gd name="T77" fmla="*/ 18 h 84"/>
                  <a:gd name="T78" fmla="*/ 51 w 98"/>
                  <a:gd name="T79" fmla="*/ 19 h 84"/>
                  <a:gd name="T80" fmla="*/ 42 w 98"/>
                  <a:gd name="T81" fmla="*/ 19 h 84"/>
                  <a:gd name="T82" fmla="*/ 38 w 98"/>
                  <a:gd name="T83" fmla="*/ 21 h 84"/>
                  <a:gd name="T84" fmla="*/ 32 w 98"/>
                  <a:gd name="T85" fmla="*/ 28 h 84"/>
                  <a:gd name="T86" fmla="*/ 28 w 98"/>
                  <a:gd name="T87" fmla="*/ 29 h 84"/>
                  <a:gd name="T88" fmla="*/ 24 w 98"/>
                  <a:gd name="T89" fmla="*/ 29 h 84"/>
                  <a:gd name="T90" fmla="*/ 22 w 98"/>
                  <a:gd name="T91" fmla="*/ 31 h 84"/>
                  <a:gd name="T92" fmla="*/ 22 w 98"/>
                  <a:gd name="T93" fmla="*/ 38 h 84"/>
                  <a:gd name="T94" fmla="*/ 19 w 98"/>
                  <a:gd name="T95" fmla="*/ 40 h 84"/>
                  <a:gd name="T96" fmla="*/ 3 w 98"/>
                  <a:gd name="T97" fmla="*/ 4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3" y="40"/>
                    </a:moveTo>
                    <a:cubicBezTo>
                      <a:pt x="1" y="40"/>
                      <a:pt x="0" y="41"/>
                      <a:pt x="0" y="42"/>
                    </a:cubicBezTo>
                    <a:cubicBezTo>
                      <a:pt x="0" y="49"/>
                      <a:pt x="0" y="49"/>
                      <a:pt x="0" y="49"/>
                    </a:cubicBezTo>
                    <a:cubicBezTo>
                      <a:pt x="0" y="50"/>
                      <a:pt x="1" y="52"/>
                      <a:pt x="2" y="53"/>
                    </a:cubicBezTo>
                    <a:cubicBezTo>
                      <a:pt x="8" y="59"/>
                      <a:pt x="8" y="59"/>
                      <a:pt x="8" y="59"/>
                    </a:cubicBezTo>
                    <a:cubicBezTo>
                      <a:pt x="9" y="60"/>
                      <a:pt x="10" y="62"/>
                      <a:pt x="10" y="63"/>
                    </a:cubicBezTo>
                    <a:cubicBezTo>
                      <a:pt x="10" y="75"/>
                      <a:pt x="10" y="75"/>
                      <a:pt x="10" y="75"/>
                    </a:cubicBezTo>
                    <a:cubicBezTo>
                      <a:pt x="10" y="76"/>
                      <a:pt x="11" y="78"/>
                      <a:pt x="12" y="79"/>
                    </a:cubicBezTo>
                    <a:cubicBezTo>
                      <a:pt x="15" y="83"/>
                      <a:pt x="15" y="83"/>
                      <a:pt x="15" y="83"/>
                    </a:cubicBezTo>
                    <a:cubicBezTo>
                      <a:pt x="16" y="83"/>
                      <a:pt x="18" y="84"/>
                      <a:pt x="19" y="84"/>
                    </a:cubicBezTo>
                    <a:cubicBezTo>
                      <a:pt x="26" y="84"/>
                      <a:pt x="26" y="84"/>
                      <a:pt x="26" y="84"/>
                    </a:cubicBezTo>
                    <a:cubicBezTo>
                      <a:pt x="27" y="84"/>
                      <a:pt x="29" y="83"/>
                      <a:pt x="30" y="83"/>
                    </a:cubicBezTo>
                    <a:cubicBezTo>
                      <a:pt x="32" y="80"/>
                      <a:pt x="32" y="80"/>
                      <a:pt x="32" y="80"/>
                    </a:cubicBezTo>
                    <a:cubicBezTo>
                      <a:pt x="33" y="79"/>
                      <a:pt x="35" y="79"/>
                      <a:pt x="36" y="79"/>
                    </a:cubicBezTo>
                    <a:cubicBezTo>
                      <a:pt x="52" y="79"/>
                      <a:pt x="52" y="79"/>
                      <a:pt x="52" y="79"/>
                    </a:cubicBezTo>
                    <a:cubicBezTo>
                      <a:pt x="53" y="79"/>
                      <a:pt x="55" y="78"/>
                      <a:pt x="56" y="77"/>
                    </a:cubicBezTo>
                    <a:cubicBezTo>
                      <a:pt x="92" y="41"/>
                      <a:pt x="92" y="41"/>
                      <a:pt x="92" y="41"/>
                    </a:cubicBezTo>
                    <a:cubicBezTo>
                      <a:pt x="93" y="40"/>
                      <a:pt x="94" y="39"/>
                      <a:pt x="95" y="38"/>
                    </a:cubicBezTo>
                    <a:cubicBezTo>
                      <a:pt x="97" y="36"/>
                      <a:pt x="97" y="36"/>
                      <a:pt x="97" y="36"/>
                    </a:cubicBezTo>
                    <a:cubicBezTo>
                      <a:pt x="98" y="35"/>
                      <a:pt x="98" y="34"/>
                      <a:pt x="98" y="32"/>
                    </a:cubicBezTo>
                    <a:cubicBezTo>
                      <a:pt x="98" y="24"/>
                      <a:pt x="98" y="24"/>
                      <a:pt x="98" y="24"/>
                    </a:cubicBezTo>
                    <a:cubicBezTo>
                      <a:pt x="98" y="23"/>
                      <a:pt x="97" y="22"/>
                      <a:pt x="96" y="22"/>
                    </a:cubicBezTo>
                    <a:cubicBezTo>
                      <a:pt x="94" y="22"/>
                      <a:pt x="94" y="22"/>
                      <a:pt x="94" y="22"/>
                    </a:cubicBezTo>
                    <a:cubicBezTo>
                      <a:pt x="92" y="22"/>
                      <a:pt x="91" y="23"/>
                      <a:pt x="91" y="24"/>
                    </a:cubicBezTo>
                    <a:cubicBezTo>
                      <a:pt x="91" y="28"/>
                      <a:pt x="91" y="28"/>
                      <a:pt x="91" y="28"/>
                    </a:cubicBezTo>
                    <a:cubicBezTo>
                      <a:pt x="91" y="29"/>
                      <a:pt x="90" y="30"/>
                      <a:pt x="89" y="30"/>
                    </a:cubicBezTo>
                    <a:cubicBezTo>
                      <a:pt x="86" y="30"/>
                      <a:pt x="86" y="30"/>
                      <a:pt x="86" y="30"/>
                    </a:cubicBezTo>
                    <a:cubicBezTo>
                      <a:pt x="85" y="30"/>
                      <a:pt x="84" y="29"/>
                      <a:pt x="84" y="28"/>
                    </a:cubicBezTo>
                    <a:cubicBezTo>
                      <a:pt x="84" y="25"/>
                      <a:pt x="84" y="25"/>
                      <a:pt x="84" y="25"/>
                    </a:cubicBezTo>
                    <a:cubicBezTo>
                      <a:pt x="84" y="24"/>
                      <a:pt x="85" y="22"/>
                      <a:pt x="86" y="21"/>
                    </a:cubicBezTo>
                    <a:cubicBezTo>
                      <a:pt x="89" y="18"/>
                      <a:pt x="89" y="18"/>
                      <a:pt x="89" y="18"/>
                    </a:cubicBezTo>
                    <a:cubicBezTo>
                      <a:pt x="90" y="17"/>
                      <a:pt x="91" y="15"/>
                      <a:pt x="91" y="14"/>
                    </a:cubicBezTo>
                    <a:cubicBezTo>
                      <a:pt x="91" y="11"/>
                      <a:pt x="91" y="11"/>
                      <a:pt x="91" y="11"/>
                    </a:cubicBezTo>
                    <a:cubicBezTo>
                      <a:pt x="91" y="9"/>
                      <a:pt x="90" y="8"/>
                      <a:pt x="89" y="7"/>
                    </a:cubicBezTo>
                    <a:cubicBezTo>
                      <a:pt x="84" y="2"/>
                      <a:pt x="84" y="2"/>
                      <a:pt x="84" y="2"/>
                    </a:cubicBezTo>
                    <a:cubicBezTo>
                      <a:pt x="83" y="1"/>
                      <a:pt x="81" y="0"/>
                      <a:pt x="80" y="0"/>
                    </a:cubicBezTo>
                    <a:cubicBezTo>
                      <a:pt x="75" y="0"/>
                      <a:pt x="75" y="0"/>
                      <a:pt x="75" y="0"/>
                    </a:cubicBezTo>
                    <a:cubicBezTo>
                      <a:pt x="74" y="0"/>
                      <a:pt x="72" y="1"/>
                      <a:pt x="71" y="2"/>
                    </a:cubicBezTo>
                    <a:cubicBezTo>
                      <a:pt x="55" y="18"/>
                      <a:pt x="55" y="18"/>
                      <a:pt x="55" y="18"/>
                    </a:cubicBezTo>
                    <a:cubicBezTo>
                      <a:pt x="54" y="19"/>
                      <a:pt x="52" y="19"/>
                      <a:pt x="51" y="19"/>
                    </a:cubicBezTo>
                    <a:cubicBezTo>
                      <a:pt x="42" y="19"/>
                      <a:pt x="42" y="19"/>
                      <a:pt x="42" y="19"/>
                    </a:cubicBezTo>
                    <a:cubicBezTo>
                      <a:pt x="41" y="19"/>
                      <a:pt x="39" y="20"/>
                      <a:pt x="38" y="21"/>
                    </a:cubicBezTo>
                    <a:cubicBezTo>
                      <a:pt x="32" y="28"/>
                      <a:pt x="32" y="28"/>
                      <a:pt x="32" y="28"/>
                    </a:cubicBezTo>
                    <a:cubicBezTo>
                      <a:pt x="31" y="28"/>
                      <a:pt x="29" y="29"/>
                      <a:pt x="28" y="29"/>
                    </a:cubicBezTo>
                    <a:cubicBezTo>
                      <a:pt x="24" y="29"/>
                      <a:pt x="24" y="29"/>
                      <a:pt x="24" y="29"/>
                    </a:cubicBezTo>
                    <a:cubicBezTo>
                      <a:pt x="23" y="29"/>
                      <a:pt x="22" y="30"/>
                      <a:pt x="22" y="31"/>
                    </a:cubicBezTo>
                    <a:cubicBezTo>
                      <a:pt x="22" y="38"/>
                      <a:pt x="22" y="38"/>
                      <a:pt x="22" y="38"/>
                    </a:cubicBezTo>
                    <a:cubicBezTo>
                      <a:pt x="22" y="39"/>
                      <a:pt x="21" y="40"/>
                      <a:pt x="19" y="40"/>
                    </a:cubicBezTo>
                    <a:lnTo>
                      <a:pt x="3" y="40"/>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82" name="Freeform 243"/>
              <p:cNvSpPr>
                <a:spLocks/>
              </p:cNvSpPr>
              <p:nvPr/>
            </p:nvSpPr>
            <p:spPr bwMode="auto">
              <a:xfrm>
                <a:off x="1929" y="2759"/>
                <a:ext cx="158" cy="136"/>
              </a:xfrm>
              <a:custGeom>
                <a:avLst/>
                <a:gdLst>
                  <a:gd name="T0" fmla="*/ 3 w 98"/>
                  <a:gd name="T1" fmla="*/ 40 h 84"/>
                  <a:gd name="T2" fmla="*/ 0 w 98"/>
                  <a:gd name="T3" fmla="*/ 42 h 84"/>
                  <a:gd name="T4" fmla="*/ 0 w 98"/>
                  <a:gd name="T5" fmla="*/ 49 h 84"/>
                  <a:gd name="T6" fmla="*/ 2 w 98"/>
                  <a:gd name="T7" fmla="*/ 53 h 84"/>
                  <a:gd name="T8" fmla="*/ 8 w 98"/>
                  <a:gd name="T9" fmla="*/ 59 h 84"/>
                  <a:gd name="T10" fmla="*/ 10 w 98"/>
                  <a:gd name="T11" fmla="*/ 63 h 84"/>
                  <a:gd name="T12" fmla="*/ 10 w 98"/>
                  <a:gd name="T13" fmla="*/ 75 h 84"/>
                  <a:gd name="T14" fmla="*/ 12 w 98"/>
                  <a:gd name="T15" fmla="*/ 79 h 84"/>
                  <a:gd name="T16" fmla="*/ 15 w 98"/>
                  <a:gd name="T17" fmla="*/ 83 h 84"/>
                  <a:gd name="T18" fmla="*/ 19 w 98"/>
                  <a:gd name="T19" fmla="*/ 84 h 84"/>
                  <a:gd name="T20" fmla="*/ 26 w 98"/>
                  <a:gd name="T21" fmla="*/ 84 h 84"/>
                  <a:gd name="T22" fmla="*/ 30 w 98"/>
                  <a:gd name="T23" fmla="*/ 83 h 84"/>
                  <a:gd name="T24" fmla="*/ 32 w 98"/>
                  <a:gd name="T25" fmla="*/ 80 h 84"/>
                  <a:gd name="T26" fmla="*/ 36 w 98"/>
                  <a:gd name="T27" fmla="*/ 79 h 84"/>
                  <a:gd name="T28" fmla="*/ 52 w 98"/>
                  <a:gd name="T29" fmla="*/ 79 h 84"/>
                  <a:gd name="T30" fmla="*/ 56 w 98"/>
                  <a:gd name="T31" fmla="*/ 77 h 84"/>
                  <a:gd name="T32" fmla="*/ 92 w 98"/>
                  <a:gd name="T33" fmla="*/ 41 h 84"/>
                  <a:gd name="T34" fmla="*/ 95 w 98"/>
                  <a:gd name="T35" fmla="*/ 38 h 84"/>
                  <a:gd name="T36" fmla="*/ 97 w 98"/>
                  <a:gd name="T37" fmla="*/ 36 h 84"/>
                  <a:gd name="T38" fmla="*/ 98 w 98"/>
                  <a:gd name="T39" fmla="*/ 32 h 84"/>
                  <a:gd name="T40" fmla="*/ 98 w 98"/>
                  <a:gd name="T41" fmla="*/ 24 h 84"/>
                  <a:gd name="T42" fmla="*/ 96 w 98"/>
                  <a:gd name="T43" fmla="*/ 22 h 84"/>
                  <a:gd name="T44" fmla="*/ 94 w 98"/>
                  <a:gd name="T45" fmla="*/ 22 h 84"/>
                  <a:gd name="T46" fmla="*/ 91 w 98"/>
                  <a:gd name="T47" fmla="*/ 24 h 84"/>
                  <a:gd name="T48" fmla="*/ 91 w 98"/>
                  <a:gd name="T49" fmla="*/ 28 h 84"/>
                  <a:gd name="T50" fmla="*/ 89 w 98"/>
                  <a:gd name="T51" fmla="*/ 30 h 84"/>
                  <a:gd name="T52" fmla="*/ 86 w 98"/>
                  <a:gd name="T53" fmla="*/ 30 h 84"/>
                  <a:gd name="T54" fmla="*/ 84 w 98"/>
                  <a:gd name="T55" fmla="*/ 28 h 84"/>
                  <a:gd name="T56" fmla="*/ 84 w 98"/>
                  <a:gd name="T57" fmla="*/ 25 h 84"/>
                  <a:gd name="T58" fmla="*/ 86 w 98"/>
                  <a:gd name="T59" fmla="*/ 21 h 84"/>
                  <a:gd name="T60" fmla="*/ 89 w 98"/>
                  <a:gd name="T61" fmla="*/ 18 h 84"/>
                  <a:gd name="T62" fmla="*/ 91 w 98"/>
                  <a:gd name="T63" fmla="*/ 14 h 84"/>
                  <a:gd name="T64" fmla="*/ 91 w 98"/>
                  <a:gd name="T65" fmla="*/ 11 h 84"/>
                  <a:gd name="T66" fmla="*/ 89 w 98"/>
                  <a:gd name="T67" fmla="*/ 7 h 84"/>
                  <a:gd name="T68" fmla="*/ 84 w 98"/>
                  <a:gd name="T69" fmla="*/ 2 h 84"/>
                  <a:gd name="T70" fmla="*/ 80 w 98"/>
                  <a:gd name="T71" fmla="*/ 0 h 84"/>
                  <a:gd name="T72" fmla="*/ 75 w 98"/>
                  <a:gd name="T73" fmla="*/ 0 h 84"/>
                  <a:gd name="T74" fmla="*/ 71 w 98"/>
                  <a:gd name="T75" fmla="*/ 2 h 84"/>
                  <a:gd name="T76" fmla="*/ 55 w 98"/>
                  <a:gd name="T77" fmla="*/ 18 h 84"/>
                  <a:gd name="T78" fmla="*/ 51 w 98"/>
                  <a:gd name="T79" fmla="*/ 19 h 84"/>
                  <a:gd name="T80" fmla="*/ 42 w 98"/>
                  <a:gd name="T81" fmla="*/ 19 h 84"/>
                  <a:gd name="T82" fmla="*/ 38 w 98"/>
                  <a:gd name="T83" fmla="*/ 21 h 84"/>
                  <a:gd name="T84" fmla="*/ 32 w 98"/>
                  <a:gd name="T85" fmla="*/ 28 h 84"/>
                  <a:gd name="T86" fmla="*/ 28 w 98"/>
                  <a:gd name="T87" fmla="*/ 29 h 84"/>
                  <a:gd name="T88" fmla="*/ 24 w 98"/>
                  <a:gd name="T89" fmla="*/ 29 h 84"/>
                  <a:gd name="T90" fmla="*/ 22 w 98"/>
                  <a:gd name="T91" fmla="*/ 31 h 84"/>
                  <a:gd name="T92" fmla="*/ 22 w 98"/>
                  <a:gd name="T93" fmla="*/ 38 h 84"/>
                  <a:gd name="T94" fmla="*/ 19 w 98"/>
                  <a:gd name="T95" fmla="*/ 40 h 84"/>
                  <a:gd name="T96" fmla="*/ 3 w 98"/>
                  <a:gd name="T97" fmla="*/ 4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84">
                    <a:moveTo>
                      <a:pt x="3" y="40"/>
                    </a:moveTo>
                    <a:cubicBezTo>
                      <a:pt x="1" y="40"/>
                      <a:pt x="0" y="41"/>
                      <a:pt x="0" y="42"/>
                    </a:cubicBezTo>
                    <a:cubicBezTo>
                      <a:pt x="0" y="49"/>
                      <a:pt x="0" y="49"/>
                      <a:pt x="0" y="49"/>
                    </a:cubicBezTo>
                    <a:cubicBezTo>
                      <a:pt x="0" y="50"/>
                      <a:pt x="1" y="52"/>
                      <a:pt x="2" y="53"/>
                    </a:cubicBezTo>
                    <a:cubicBezTo>
                      <a:pt x="8" y="59"/>
                      <a:pt x="8" y="59"/>
                      <a:pt x="8" y="59"/>
                    </a:cubicBezTo>
                    <a:cubicBezTo>
                      <a:pt x="9" y="60"/>
                      <a:pt x="10" y="62"/>
                      <a:pt x="10" y="63"/>
                    </a:cubicBezTo>
                    <a:cubicBezTo>
                      <a:pt x="10" y="75"/>
                      <a:pt x="10" y="75"/>
                      <a:pt x="10" y="75"/>
                    </a:cubicBezTo>
                    <a:cubicBezTo>
                      <a:pt x="10" y="76"/>
                      <a:pt x="11" y="78"/>
                      <a:pt x="12" y="79"/>
                    </a:cubicBezTo>
                    <a:cubicBezTo>
                      <a:pt x="15" y="83"/>
                      <a:pt x="15" y="83"/>
                      <a:pt x="15" y="83"/>
                    </a:cubicBezTo>
                    <a:cubicBezTo>
                      <a:pt x="16" y="83"/>
                      <a:pt x="18" y="84"/>
                      <a:pt x="19" y="84"/>
                    </a:cubicBezTo>
                    <a:cubicBezTo>
                      <a:pt x="26" y="84"/>
                      <a:pt x="26" y="84"/>
                      <a:pt x="26" y="84"/>
                    </a:cubicBezTo>
                    <a:cubicBezTo>
                      <a:pt x="27" y="84"/>
                      <a:pt x="29" y="83"/>
                      <a:pt x="30" y="83"/>
                    </a:cubicBezTo>
                    <a:cubicBezTo>
                      <a:pt x="32" y="80"/>
                      <a:pt x="32" y="80"/>
                      <a:pt x="32" y="80"/>
                    </a:cubicBezTo>
                    <a:cubicBezTo>
                      <a:pt x="33" y="79"/>
                      <a:pt x="35" y="79"/>
                      <a:pt x="36" y="79"/>
                    </a:cubicBezTo>
                    <a:cubicBezTo>
                      <a:pt x="52" y="79"/>
                      <a:pt x="52" y="79"/>
                      <a:pt x="52" y="79"/>
                    </a:cubicBezTo>
                    <a:cubicBezTo>
                      <a:pt x="53" y="79"/>
                      <a:pt x="55" y="78"/>
                      <a:pt x="56" y="77"/>
                    </a:cubicBezTo>
                    <a:cubicBezTo>
                      <a:pt x="92" y="41"/>
                      <a:pt x="92" y="41"/>
                      <a:pt x="92" y="41"/>
                    </a:cubicBezTo>
                    <a:cubicBezTo>
                      <a:pt x="93" y="40"/>
                      <a:pt x="94" y="39"/>
                      <a:pt x="95" y="38"/>
                    </a:cubicBezTo>
                    <a:cubicBezTo>
                      <a:pt x="97" y="36"/>
                      <a:pt x="97" y="36"/>
                      <a:pt x="97" y="36"/>
                    </a:cubicBezTo>
                    <a:cubicBezTo>
                      <a:pt x="98" y="35"/>
                      <a:pt x="98" y="34"/>
                      <a:pt x="98" y="32"/>
                    </a:cubicBezTo>
                    <a:cubicBezTo>
                      <a:pt x="98" y="24"/>
                      <a:pt x="98" y="24"/>
                      <a:pt x="98" y="24"/>
                    </a:cubicBezTo>
                    <a:cubicBezTo>
                      <a:pt x="98" y="23"/>
                      <a:pt x="97" y="22"/>
                      <a:pt x="96" y="22"/>
                    </a:cubicBezTo>
                    <a:cubicBezTo>
                      <a:pt x="94" y="22"/>
                      <a:pt x="94" y="22"/>
                      <a:pt x="94" y="22"/>
                    </a:cubicBezTo>
                    <a:cubicBezTo>
                      <a:pt x="92" y="22"/>
                      <a:pt x="91" y="23"/>
                      <a:pt x="91" y="24"/>
                    </a:cubicBezTo>
                    <a:cubicBezTo>
                      <a:pt x="91" y="28"/>
                      <a:pt x="91" y="28"/>
                      <a:pt x="91" y="28"/>
                    </a:cubicBezTo>
                    <a:cubicBezTo>
                      <a:pt x="91" y="29"/>
                      <a:pt x="90" y="30"/>
                      <a:pt x="89" y="30"/>
                    </a:cubicBezTo>
                    <a:cubicBezTo>
                      <a:pt x="86" y="30"/>
                      <a:pt x="86" y="30"/>
                      <a:pt x="86" y="30"/>
                    </a:cubicBezTo>
                    <a:cubicBezTo>
                      <a:pt x="85" y="30"/>
                      <a:pt x="84" y="29"/>
                      <a:pt x="84" y="28"/>
                    </a:cubicBezTo>
                    <a:cubicBezTo>
                      <a:pt x="84" y="25"/>
                      <a:pt x="84" y="25"/>
                      <a:pt x="84" y="25"/>
                    </a:cubicBezTo>
                    <a:cubicBezTo>
                      <a:pt x="84" y="24"/>
                      <a:pt x="85" y="22"/>
                      <a:pt x="86" y="21"/>
                    </a:cubicBezTo>
                    <a:cubicBezTo>
                      <a:pt x="89" y="18"/>
                      <a:pt x="89" y="18"/>
                      <a:pt x="89" y="18"/>
                    </a:cubicBezTo>
                    <a:cubicBezTo>
                      <a:pt x="90" y="17"/>
                      <a:pt x="91" y="15"/>
                      <a:pt x="91" y="14"/>
                    </a:cubicBezTo>
                    <a:cubicBezTo>
                      <a:pt x="91" y="11"/>
                      <a:pt x="91" y="11"/>
                      <a:pt x="91" y="11"/>
                    </a:cubicBezTo>
                    <a:cubicBezTo>
                      <a:pt x="91" y="9"/>
                      <a:pt x="90" y="8"/>
                      <a:pt x="89" y="7"/>
                    </a:cubicBezTo>
                    <a:cubicBezTo>
                      <a:pt x="84" y="2"/>
                      <a:pt x="84" y="2"/>
                      <a:pt x="84" y="2"/>
                    </a:cubicBezTo>
                    <a:cubicBezTo>
                      <a:pt x="83" y="1"/>
                      <a:pt x="81" y="0"/>
                      <a:pt x="80" y="0"/>
                    </a:cubicBezTo>
                    <a:cubicBezTo>
                      <a:pt x="75" y="0"/>
                      <a:pt x="75" y="0"/>
                      <a:pt x="75" y="0"/>
                    </a:cubicBezTo>
                    <a:cubicBezTo>
                      <a:pt x="74" y="0"/>
                      <a:pt x="72" y="1"/>
                      <a:pt x="71" y="2"/>
                    </a:cubicBezTo>
                    <a:cubicBezTo>
                      <a:pt x="55" y="18"/>
                      <a:pt x="55" y="18"/>
                      <a:pt x="55" y="18"/>
                    </a:cubicBezTo>
                    <a:cubicBezTo>
                      <a:pt x="54" y="19"/>
                      <a:pt x="52" y="19"/>
                      <a:pt x="51" y="19"/>
                    </a:cubicBezTo>
                    <a:cubicBezTo>
                      <a:pt x="42" y="19"/>
                      <a:pt x="42" y="19"/>
                      <a:pt x="42" y="19"/>
                    </a:cubicBezTo>
                    <a:cubicBezTo>
                      <a:pt x="41" y="19"/>
                      <a:pt x="39" y="20"/>
                      <a:pt x="38" y="21"/>
                    </a:cubicBezTo>
                    <a:cubicBezTo>
                      <a:pt x="32" y="28"/>
                      <a:pt x="32" y="28"/>
                      <a:pt x="32" y="28"/>
                    </a:cubicBezTo>
                    <a:cubicBezTo>
                      <a:pt x="31" y="28"/>
                      <a:pt x="29" y="29"/>
                      <a:pt x="28" y="29"/>
                    </a:cubicBezTo>
                    <a:cubicBezTo>
                      <a:pt x="24" y="29"/>
                      <a:pt x="24" y="29"/>
                      <a:pt x="24" y="29"/>
                    </a:cubicBezTo>
                    <a:cubicBezTo>
                      <a:pt x="23" y="29"/>
                      <a:pt x="22" y="30"/>
                      <a:pt x="22" y="31"/>
                    </a:cubicBezTo>
                    <a:cubicBezTo>
                      <a:pt x="22" y="38"/>
                      <a:pt x="22" y="38"/>
                      <a:pt x="22" y="38"/>
                    </a:cubicBezTo>
                    <a:cubicBezTo>
                      <a:pt x="22" y="39"/>
                      <a:pt x="21" y="40"/>
                      <a:pt x="19" y="40"/>
                    </a:cubicBezTo>
                    <a:lnTo>
                      <a:pt x="3" y="40"/>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83" name="Freeform 244"/>
              <p:cNvSpPr>
                <a:spLocks/>
              </p:cNvSpPr>
              <p:nvPr/>
            </p:nvSpPr>
            <p:spPr bwMode="auto">
              <a:xfrm>
                <a:off x="2997" y="2065"/>
                <a:ext cx="148" cy="173"/>
              </a:xfrm>
              <a:custGeom>
                <a:avLst/>
                <a:gdLst>
                  <a:gd name="T0" fmla="*/ 68 w 92"/>
                  <a:gd name="T1" fmla="*/ 0 h 107"/>
                  <a:gd name="T2" fmla="*/ 72 w 92"/>
                  <a:gd name="T3" fmla="*/ 1 h 107"/>
                  <a:gd name="T4" fmla="*/ 80 w 92"/>
                  <a:gd name="T5" fmla="*/ 9 h 107"/>
                  <a:gd name="T6" fmla="*/ 84 w 92"/>
                  <a:gd name="T7" fmla="*/ 11 h 107"/>
                  <a:gd name="T8" fmla="*/ 90 w 92"/>
                  <a:gd name="T9" fmla="*/ 11 h 107"/>
                  <a:gd name="T10" fmla="*/ 92 w 92"/>
                  <a:gd name="T11" fmla="*/ 13 h 107"/>
                  <a:gd name="T12" fmla="*/ 92 w 92"/>
                  <a:gd name="T13" fmla="*/ 14 h 107"/>
                  <a:gd name="T14" fmla="*/ 90 w 92"/>
                  <a:gd name="T15" fmla="*/ 18 h 107"/>
                  <a:gd name="T16" fmla="*/ 82 w 92"/>
                  <a:gd name="T17" fmla="*/ 25 h 107"/>
                  <a:gd name="T18" fmla="*/ 79 w 92"/>
                  <a:gd name="T19" fmla="*/ 27 h 107"/>
                  <a:gd name="T20" fmla="*/ 72 w 92"/>
                  <a:gd name="T21" fmla="*/ 27 h 107"/>
                  <a:gd name="T22" fmla="*/ 70 w 92"/>
                  <a:gd name="T23" fmla="*/ 29 h 107"/>
                  <a:gd name="T24" fmla="*/ 70 w 92"/>
                  <a:gd name="T25" fmla="*/ 48 h 107"/>
                  <a:gd name="T26" fmla="*/ 70 w 92"/>
                  <a:gd name="T27" fmla="*/ 53 h 107"/>
                  <a:gd name="T28" fmla="*/ 70 w 92"/>
                  <a:gd name="T29" fmla="*/ 72 h 107"/>
                  <a:gd name="T30" fmla="*/ 68 w 92"/>
                  <a:gd name="T31" fmla="*/ 76 h 107"/>
                  <a:gd name="T32" fmla="*/ 62 w 92"/>
                  <a:gd name="T33" fmla="*/ 82 h 107"/>
                  <a:gd name="T34" fmla="*/ 58 w 92"/>
                  <a:gd name="T35" fmla="*/ 84 h 107"/>
                  <a:gd name="T36" fmla="*/ 46 w 92"/>
                  <a:gd name="T37" fmla="*/ 84 h 107"/>
                  <a:gd name="T38" fmla="*/ 42 w 92"/>
                  <a:gd name="T39" fmla="*/ 85 h 107"/>
                  <a:gd name="T40" fmla="*/ 39 w 92"/>
                  <a:gd name="T41" fmla="*/ 88 h 107"/>
                  <a:gd name="T42" fmla="*/ 35 w 92"/>
                  <a:gd name="T43" fmla="*/ 90 h 107"/>
                  <a:gd name="T44" fmla="*/ 29 w 92"/>
                  <a:gd name="T45" fmla="*/ 90 h 107"/>
                  <a:gd name="T46" fmla="*/ 26 w 92"/>
                  <a:gd name="T47" fmla="*/ 92 h 107"/>
                  <a:gd name="T48" fmla="*/ 11 w 92"/>
                  <a:gd name="T49" fmla="*/ 106 h 107"/>
                  <a:gd name="T50" fmla="*/ 7 w 92"/>
                  <a:gd name="T51" fmla="*/ 107 h 107"/>
                  <a:gd name="T52" fmla="*/ 2 w 92"/>
                  <a:gd name="T53" fmla="*/ 107 h 107"/>
                  <a:gd name="T54" fmla="*/ 0 w 92"/>
                  <a:gd name="T55" fmla="*/ 105 h 107"/>
                  <a:gd name="T56" fmla="*/ 0 w 92"/>
                  <a:gd name="T57" fmla="*/ 92 h 107"/>
                  <a:gd name="T58" fmla="*/ 1 w 92"/>
                  <a:gd name="T59" fmla="*/ 88 h 107"/>
                  <a:gd name="T60" fmla="*/ 14 w 92"/>
                  <a:gd name="T61" fmla="*/ 75 h 107"/>
                  <a:gd name="T62" fmla="*/ 18 w 92"/>
                  <a:gd name="T63" fmla="*/ 74 h 107"/>
                  <a:gd name="T64" fmla="*/ 33 w 92"/>
                  <a:gd name="T65" fmla="*/ 74 h 107"/>
                  <a:gd name="T66" fmla="*/ 36 w 92"/>
                  <a:gd name="T67" fmla="*/ 72 h 107"/>
                  <a:gd name="T68" fmla="*/ 47 w 92"/>
                  <a:gd name="T69" fmla="*/ 61 h 107"/>
                  <a:gd name="T70" fmla="*/ 51 w 92"/>
                  <a:gd name="T71" fmla="*/ 60 h 107"/>
                  <a:gd name="T72" fmla="*/ 54 w 92"/>
                  <a:gd name="T73" fmla="*/ 60 h 107"/>
                  <a:gd name="T74" fmla="*/ 57 w 92"/>
                  <a:gd name="T75" fmla="*/ 57 h 107"/>
                  <a:gd name="T76" fmla="*/ 57 w 92"/>
                  <a:gd name="T77" fmla="*/ 19 h 107"/>
                  <a:gd name="T78" fmla="*/ 58 w 92"/>
                  <a:gd name="T79" fmla="*/ 15 h 107"/>
                  <a:gd name="T80" fmla="*/ 59 w 92"/>
                  <a:gd name="T81" fmla="*/ 14 h 107"/>
                  <a:gd name="T82" fmla="*/ 61 w 92"/>
                  <a:gd name="T83" fmla="*/ 10 h 107"/>
                  <a:gd name="T84" fmla="*/ 61 w 92"/>
                  <a:gd name="T85" fmla="*/ 2 h 107"/>
                  <a:gd name="T86" fmla="*/ 63 w 92"/>
                  <a:gd name="T87" fmla="*/ 0 h 107"/>
                  <a:gd name="T88" fmla="*/ 68 w 92"/>
                  <a:gd name="T8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2" h="107">
                    <a:moveTo>
                      <a:pt x="68" y="0"/>
                    </a:moveTo>
                    <a:cubicBezTo>
                      <a:pt x="69" y="0"/>
                      <a:pt x="71" y="0"/>
                      <a:pt x="72" y="1"/>
                    </a:cubicBezTo>
                    <a:cubicBezTo>
                      <a:pt x="80" y="9"/>
                      <a:pt x="80" y="9"/>
                      <a:pt x="80" y="9"/>
                    </a:cubicBezTo>
                    <a:cubicBezTo>
                      <a:pt x="81" y="10"/>
                      <a:pt x="82" y="11"/>
                      <a:pt x="84" y="11"/>
                    </a:cubicBezTo>
                    <a:cubicBezTo>
                      <a:pt x="90" y="11"/>
                      <a:pt x="90" y="11"/>
                      <a:pt x="90" y="11"/>
                    </a:cubicBezTo>
                    <a:cubicBezTo>
                      <a:pt x="91" y="11"/>
                      <a:pt x="92" y="12"/>
                      <a:pt x="92" y="13"/>
                    </a:cubicBezTo>
                    <a:cubicBezTo>
                      <a:pt x="92" y="14"/>
                      <a:pt x="92" y="14"/>
                      <a:pt x="92" y="14"/>
                    </a:cubicBezTo>
                    <a:cubicBezTo>
                      <a:pt x="92" y="15"/>
                      <a:pt x="91" y="17"/>
                      <a:pt x="90" y="18"/>
                    </a:cubicBezTo>
                    <a:cubicBezTo>
                      <a:pt x="82" y="25"/>
                      <a:pt x="82" y="25"/>
                      <a:pt x="82" y="25"/>
                    </a:cubicBezTo>
                    <a:cubicBezTo>
                      <a:pt x="82" y="26"/>
                      <a:pt x="80" y="27"/>
                      <a:pt x="79" y="27"/>
                    </a:cubicBezTo>
                    <a:cubicBezTo>
                      <a:pt x="72" y="27"/>
                      <a:pt x="72" y="27"/>
                      <a:pt x="72" y="27"/>
                    </a:cubicBezTo>
                    <a:cubicBezTo>
                      <a:pt x="71" y="27"/>
                      <a:pt x="70" y="28"/>
                      <a:pt x="70" y="29"/>
                    </a:cubicBezTo>
                    <a:cubicBezTo>
                      <a:pt x="70" y="48"/>
                      <a:pt x="70" y="48"/>
                      <a:pt x="70" y="48"/>
                    </a:cubicBezTo>
                    <a:cubicBezTo>
                      <a:pt x="70" y="53"/>
                      <a:pt x="70" y="53"/>
                      <a:pt x="70" y="53"/>
                    </a:cubicBezTo>
                    <a:cubicBezTo>
                      <a:pt x="70" y="72"/>
                      <a:pt x="70" y="72"/>
                      <a:pt x="70" y="72"/>
                    </a:cubicBezTo>
                    <a:cubicBezTo>
                      <a:pt x="70" y="73"/>
                      <a:pt x="69" y="75"/>
                      <a:pt x="68" y="76"/>
                    </a:cubicBezTo>
                    <a:cubicBezTo>
                      <a:pt x="62" y="82"/>
                      <a:pt x="62" y="82"/>
                      <a:pt x="62" y="82"/>
                    </a:cubicBezTo>
                    <a:cubicBezTo>
                      <a:pt x="61" y="83"/>
                      <a:pt x="59" y="84"/>
                      <a:pt x="58" y="84"/>
                    </a:cubicBezTo>
                    <a:cubicBezTo>
                      <a:pt x="46" y="84"/>
                      <a:pt x="46" y="84"/>
                      <a:pt x="46" y="84"/>
                    </a:cubicBezTo>
                    <a:cubicBezTo>
                      <a:pt x="45" y="84"/>
                      <a:pt x="43" y="84"/>
                      <a:pt x="42" y="85"/>
                    </a:cubicBezTo>
                    <a:cubicBezTo>
                      <a:pt x="39" y="88"/>
                      <a:pt x="39" y="88"/>
                      <a:pt x="39" y="88"/>
                    </a:cubicBezTo>
                    <a:cubicBezTo>
                      <a:pt x="38" y="89"/>
                      <a:pt x="37" y="90"/>
                      <a:pt x="35" y="90"/>
                    </a:cubicBezTo>
                    <a:cubicBezTo>
                      <a:pt x="29" y="90"/>
                      <a:pt x="29" y="90"/>
                      <a:pt x="29" y="90"/>
                    </a:cubicBezTo>
                    <a:cubicBezTo>
                      <a:pt x="28" y="90"/>
                      <a:pt x="26" y="91"/>
                      <a:pt x="26" y="92"/>
                    </a:cubicBezTo>
                    <a:cubicBezTo>
                      <a:pt x="11" y="106"/>
                      <a:pt x="11" y="106"/>
                      <a:pt x="11" y="106"/>
                    </a:cubicBezTo>
                    <a:cubicBezTo>
                      <a:pt x="10" y="107"/>
                      <a:pt x="9" y="107"/>
                      <a:pt x="7" y="107"/>
                    </a:cubicBezTo>
                    <a:cubicBezTo>
                      <a:pt x="2" y="107"/>
                      <a:pt x="2" y="107"/>
                      <a:pt x="2" y="107"/>
                    </a:cubicBezTo>
                    <a:cubicBezTo>
                      <a:pt x="1" y="107"/>
                      <a:pt x="0" y="106"/>
                      <a:pt x="0" y="105"/>
                    </a:cubicBezTo>
                    <a:cubicBezTo>
                      <a:pt x="0" y="92"/>
                      <a:pt x="0" y="92"/>
                      <a:pt x="0" y="92"/>
                    </a:cubicBezTo>
                    <a:cubicBezTo>
                      <a:pt x="0" y="90"/>
                      <a:pt x="0" y="89"/>
                      <a:pt x="1" y="88"/>
                    </a:cubicBezTo>
                    <a:cubicBezTo>
                      <a:pt x="14" y="75"/>
                      <a:pt x="14" y="75"/>
                      <a:pt x="14" y="75"/>
                    </a:cubicBezTo>
                    <a:cubicBezTo>
                      <a:pt x="15" y="74"/>
                      <a:pt x="16" y="74"/>
                      <a:pt x="18" y="74"/>
                    </a:cubicBezTo>
                    <a:cubicBezTo>
                      <a:pt x="33" y="74"/>
                      <a:pt x="33" y="74"/>
                      <a:pt x="33" y="74"/>
                    </a:cubicBezTo>
                    <a:cubicBezTo>
                      <a:pt x="34" y="74"/>
                      <a:pt x="36" y="73"/>
                      <a:pt x="36" y="72"/>
                    </a:cubicBezTo>
                    <a:cubicBezTo>
                      <a:pt x="47" y="61"/>
                      <a:pt x="47" y="61"/>
                      <a:pt x="47" y="61"/>
                    </a:cubicBezTo>
                    <a:cubicBezTo>
                      <a:pt x="48" y="60"/>
                      <a:pt x="50" y="60"/>
                      <a:pt x="51" y="60"/>
                    </a:cubicBezTo>
                    <a:cubicBezTo>
                      <a:pt x="54" y="60"/>
                      <a:pt x="54" y="60"/>
                      <a:pt x="54" y="60"/>
                    </a:cubicBezTo>
                    <a:cubicBezTo>
                      <a:pt x="56" y="60"/>
                      <a:pt x="57" y="59"/>
                      <a:pt x="57" y="57"/>
                    </a:cubicBezTo>
                    <a:cubicBezTo>
                      <a:pt x="57" y="19"/>
                      <a:pt x="57" y="19"/>
                      <a:pt x="57" y="19"/>
                    </a:cubicBezTo>
                    <a:cubicBezTo>
                      <a:pt x="57" y="18"/>
                      <a:pt x="57" y="16"/>
                      <a:pt x="58" y="15"/>
                    </a:cubicBezTo>
                    <a:cubicBezTo>
                      <a:pt x="59" y="14"/>
                      <a:pt x="59" y="14"/>
                      <a:pt x="59" y="14"/>
                    </a:cubicBezTo>
                    <a:cubicBezTo>
                      <a:pt x="60" y="13"/>
                      <a:pt x="61" y="11"/>
                      <a:pt x="61" y="10"/>
                    </a:cubicBezTo>
                    <a:cubicBezTo>
                      <a:pt x="61" y="2"/>
                      <a:pt x="61" y="2"/>
                      <a:pt x="61" y="2"/>
                    </a:cubicBezTo>
                    <a:cubicBezTo>
                      <a:pt x="61" y="1"/>
                      <a:pt x="62" y="0"/>
                      <a:pt x="63" y="0"/>
                    </a:cubicBezTo>
                    <a:lnTo>
                      <a:pt x="68" y="0"/>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84" name="Freeform 245"/>
              <p:cNvSpPr>
                <a:spLocks/>
              </p:cNvSpPr>
              <p:nvPr/>
            </p:nvSpPr>
            <p:spPr bwMode="auto">
              <a:xfrm>
                <a:off x="2997" y="2065"/>
                <a:ext cx="148" cy="173"/>
              </a:xfrm>
              <a:custGeom>
                <a:avLst/>
                <a:gdLst>
                  <a:gd name="T0" fmla="*/ 68 w 92"/>
                  <a:gd name="T1" fmla="*/ 0 h 107"/>
                  <a:gd name="T2" fmla="*/ 72 w 92"/>
                  <a:gd name="T3" fmla="*/ 1 h 107"/>
                  <a:gd name="T4" fmla="*/ 80 w 92"/>
                  <a:gd name="T5" fmla="*/ 9 h 107"/>
                  <a:gd name="T6" fmla="*/ 84 w 92"/>
                  <a:gd name="T7" fmla="*/ 11 h 107"/>
                  <a:gd name="T8" fmla="*/ 90 w 92"/>
                  <a:gd name="T9" fmla="*/ 11 h 107"/>
                  <a:gd name="T10" fmla="*/ 92 w 92"/>
                  <a:gd name="T11" fmla="*/ 13 h 107"/>
                  <a:gd name="T12" fmla="*/ 92 w 92"/>
                  <a:gd name="T13" fmla="*/ 14 h 107"/>
                  <a:gd name="T14" fmla="*/ 90 w 92"/>
                  <a:gd name="T15" fmla="*/ 18 h 107"/>
                  <a:gd name="T16" fmla="*/ 82 w 92"/>
                  <a:gd name="T17" fmla="*/ 25 h 107"/>
                  <a:gd name="T18" fmla="*/ 79 w 92"/>
                  <a:gd name="T19" fmla="*/ 27 h 107"/>
                  <a:gd name="T20" fmla="*/ 72 w 92"/>
                  <a:gd name="T21" fmla="*/ 27 h 107"/>
                  <a:gd name="T22" fmla="*/ 70 w 92"/>
                  <a:gd name="T23" fmla="*/ 29 h 107"/>
                  <a:gd name="T24" fmla="*/ 70 w 92"/>
                  <a:gd name="T25" fmla="*/ 48 h 107"/>
                  <a:gd name="T26" fmla="*/ 70 w 92"/>
                  <a:gd name="T27" fmla="*/ 53 h 107"/>
                  <a:gd name="T28" fmla="*/ 70 w 92"/>
                  <a:gd name="T29" fmla="*/ 72 h 107"/>
                  <a:gd name="T30" fmla="*/ 68 w 92"/>
                  <a:gd name="T31" fmla="*/ 76 h 107"/>
                  <a:gd name="T32" fmla="*/ 62 w 92"/>
                  <a:gd name="T33" fmla="*/ 82 h 107"/>
                  <a:gd name="T34" fmla="*/ 58 w 92"/>
                  <a:gd name="T35" fmla="*/ 84 h 107"/>
                  <a:gd name="T36" fmla="*/ 46 w 92"/>
                  <a:gd name="T37" fmla="*/ 84 h 107"/>
                  <a:gd name="T38" fmla="*/ 42 w 92"/>
                  <a:gd name="T39" fmla="*/ 85 h 107"/>
                  <a:gd name="T40" fmla="*/ 39 w 92"/>
                  <a:gd name="T41" fmla="*/ 88 h 107"/>
                  <a:gd name="T42" fmla="*/ 35 w 92"/>
                  <a:gd name="T43" fmla="*/ 90 h 107"/>
                  <a:gd name="T44" fmla="*/ 29 w 92"/>
                  <a:gd name="T45" fmla="*/ 90 h 107"/>
                  <a:gd name="T46" fmla="*/ 26 w 92"/>
                  <a:gd name="T47" fmla="*/ 92 h 107"/>
                  <a:gd name="T48" fmla="*/ 11 w 92"/>
                  <a:gd name="T49" fmla="*/ 106 h 107"/>
                  <a:gd name="T50" fmla="*/ 7 w 92"/>
                  <a:gd name="T51" fmla="*/ 107 h 107"/>
                  <a:gd name="T52" fmla="*/ 2 w 92"/>
                  <a:gd name="T53" fmla="*/ 107 h 107"/>
                  <a:gd name="T54" fmla="*/ 0 w 92"/>
                  <a:gd name="T55" fmla="*/ 105 h 107"/>
                  <a:gd name="T56" fmla="*/ 0 w 92"/>
                  <a:gd name="T57" fmla="*/ 92 h 107"/>
                  <a:gd name="T58" fmla="*/ 1 w 92"/>
                  <a:gd name="T59" fmla="*/ 88 h 107"/>
                  <a:gd name="T60" fmla="*/ 14 w 92"/>
                  <a:gd name="T61" fmla="*/ 75 h 107"/>
                  <a:gd name="T62" fmla="*/ 18 w 92"/>
                  <a:gd name="T63" fmla="*/ 74 h 107"/>
                  <a:gd name="T64" fmla="*/ 33 w 92"/>
                  <a:gd name="T65" fmla="*/ 74 h 107"/>
                  <a:gd name="T66" fmla="*/ 36 w 92"/>
                  <a:gd name="T67" fmla="*/ 72 h 107"/>
                  <a:gd name="T68" fmla="*/ 47 w 92"/>
                  <a:gd name="T69" fmla="*/ 61 h 107"/>
                  <a:gd name="T70" fmla="*/ 51 w 92"/>
                  <a:gd name="T71" fmla="*/ 60 h 107"/>
                  <a:gd name="T72" fmla="*/ 54 w 92"/>
                  <a:gd name="T73" fmla="*/ 60 h 107"/>
                  <a:gd name="T74" fmla="*/ 57 w 92"/>
                  <a:gd name="T75" fmla="*/ 57 h 107"/>
                  <a:gd name="T76" fmla="*/ 57 w 92"/>
                  <a:gd name="T77" fmla="*/ 19 h 107"/>
                  <a:gd name="T78" fmla="*/ 58 w 92"/>
                  <a:gd name="T79" fmla="*/ 15 h 107"/>
                  <a:gd name="T80" fmla="*/ 59 w 92"/>
                  <a:gd name="T81" fmla="*/ 14 h 107"/>
                  <a:gd name="T82" fmla="*/ 61 w 92"/>
                  <a:gd name="T83" fmla="*/ 10 h 107"/>
                  <a:gd name="T84" fmla="*/ 61 w 92"/>
                  <a:gd name="T85" fmla="*/ 2 h 107"/>
                  <a:gd name="T86" fmla="*/ 63 w 92"/>
                  <a:gd name="T87" fmla="*/ 0 h 107"/>
                  <a:gd name="T88" fmla="*/ 68 w 92"/>
                  <a:gd name="T8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2" h="107">
                    <a:moveTo>
                      <a:pt x="68" y="0"/>
                    </a:moveTo>
                    <a:cubicBezTo>
                      <a:pt x="69" y="0"/>
                      <a:pt x="71" y="0"/>
                      <a:pt x="72" y="1"/>
                    </a:cubicBezTo>
                    <a:cubicBezTo>
                      <a:pt x="80" y="9"/>
                      <a:pt x="80" y="9"/>
                      <a:pt x="80" y="9"/>
                    </a:cubicBezTo>
                    <a:cubicBezTo>
                      <a:pt x="81" y="10"/>
                      <a:pt x="82" y="11"/>
                      <a:pt x="84" y="11"/>
                    </a:cubicBezTo>
                    <a:cubicBezTo>
                      <a:pt x="90" y="11"/>
                      <a:pt x="90" y="11"/>
                      <a:pt x="90" y="11"/>
                    </a:cubicBezTo>
                    <a:cubicBezTo>
                      <a:pt x="91" y="11"/>
                      <a:pt x="92" y="12"/>
                      <a:pt x="92" y="13"/>
                    </a:cubicBezTo>
                    <a:cubicBezTo>
                      <a:pt x="92" y="14"/>
                      <a:pt x="92" y="14"/>
                      <a:pt x="92" y="14"/>
                    </a:cubicBezTo>
                    <a:cubicBezTo>
                      <a:pt x="92" y="15"/>
                      <a:pt x="91" y="17"/>
                      <a:pt x="90" y="18"/>
                    </a:cubicBezTo>
                    <a:cubicBezTo>
                      <a:pt x="82" y="25"/>
                      <a:pt x="82" y="25"/>
                      <a:pt x="82" y="25"/>
                    </a:cubicBezTo>
                    <a:cubicBezTo>
                      <a:pt x="82" y="26"/>
                      <a:pt x="80" y="27"/>
                      <a:pt x="79" y="27"/>
                    </a:cubicBezTo>
                    <a:cubicBezTo>
                      <a:pt x="72" y="27"/>
                      <a:pt x="72" y="27"/>
                      <a:pt x="72" y="27"/>
                    </a:cubicBezTo>
                    <a:cubicBezTo>
                      <a:pt x="71" y="27"/>
                      <a:pt x="70" y="28"/>
                      <a:pt x="70" y="29"/>
                    </a:cubicBezTo>
                    <a:cubicBezTo>
                      <a:pt x="70" y="48"/>
                      <a:pt x="70" y="48"/>
                      <a:pt x="70" y="48"/>
                    </a:cubicBezTo>
                    <a:cubicBezTo>
                      <a:pt x="70" y="53"/>
                      <a:pt x="70" y="53"/>
                      <a:pt x="70" y="53"/>
                    </a:cubicBezTo>
                    <a:cubicBezTo>
                      <a:pt x="70" y="72"/>
                      <a:pt x="70" y="72"/>
                      <a:pt x="70" y="72"/>
                    </a:cubicBezTo>
                    <a:cubicBezTo>
                      <a:pt x="70" y="73"/>
                      <a:pt x="69" y="75"/>
                      <a:pt x="68" y="76"/>
                    </a:cubicBezTo>
                    <a:cubicBezTo>
                      <a:pt x="62" y="82"/>
                      <a:pt x="62" y="82"/>
                      <a:pt x="62" y="82"/>
                    </a:cubicBezTo>
                    <a:cubicBezTo>
                      <a:pt x="61" y="83"/>
                      <a:pt x="59" y="84"/>
                      <a:pt x="58" y="84"/>
                    </a:cubicBezTo>
                    <a:cubicBezTo>
                      <a:pt x="46" y="84"/>
                      <a:pt x="46" y="84"/>
                      <a:pt x="46" y="84"/>
                    </a:cubicBezTo>
                    <a:cubicBezTo>
                      <a:pt x="45" y="84"/>
                      <a:pt x="43" y="84"/>
                      <a:pt x="42" y="85"/>
                    </a:cubicBezTo>
                    <a:cubicBezTo>
                      <a:pt x="39" y="88"/>
                      <a:pt x="39" y="88"/>
                      <a:pt x="39" y="88"/>
                    </a:cubicBezTo>
                    <a:cubicBezTo>
                      <a:pt x="38" y="89"/>
                      <a:pt x="37" y="90"/>
                      <a:pt x="35" y="90"/>
                    </a:cubicBezTo>
                    <a:cubicBezTo>
                      <a:pt x="29" y="90"/>
                      <a:pt x="29" y="90"/>
                      <a:pt x="29" y="90"/>
                    </a:cubicBezTo>
                    <a:cubicBezTo>
                      <a:pt x="28" y="90"/>
                      <a:pt x="26" y="91"/>
                      <a:pt x="26" y="92"/>
                    </a:cubicBezTo>
                    <a:cubicBezTo>
                      <a:pt x="11" y="106"/>
                      <a:pt x="11" y="106"/>
                      <a:pt x="11" y="106"/>
                    </a:cubicBezTo>
                    <a:cubicBezTo>
                      <a:pt x="10" y="107"/>
                      <a:pt x="9" y="107"/>
                      <a:pt x="7" y="107"/>
                    </a:cubicBezTo>
                    <a:cubicBezTo>
                      <a:pt x="2" y="107"/>
                      <a:pt x="2" y="107"/>
                      <a:pt x="2" y="107"/>
                    </a:cubicBezTo>
                    <a:cubicBezTo>
                      <a:pt x="1" y="107"/>
                      <a:pt x="0" y="106"/>
                      <a:pt x="0" y="105"/>
                    </a:cubicBezTo>
                    <a:cubicBezTo>
                      <a:pt x="0" y="92"/>
                      <a:pt x="0" y="92"/>
                      <a:pt x="0" y="92"/>
                    </a:cubicBezTo>
                    <a:cubicBezTo>
                      <a:pt x="0" y="90"/>
                      <a:pt x="0" y="89"/>
                      <a:pt x="1" y="88"/>
                    </a:cubicBezTo>
                    <a:cubicBezTo>
                      <a:pt x="14" y="75"/>
                      <a:pt x="14" y="75"/>
                      <a:pt x="14" y="75"/>
                    </a:cubicBezTo>
                    <a:cubicBezTo>
                      <a:pt x="15" y="74"/>
                      <a:pt x="16" y="74"/>
                      <a:pt x="18" y="74"/>
                    </a:cubicBezTo>
                    <a:cubicBezTo>
                      <a:pt x="33" y="74"/>
                      <a:pt x="33" y="74"/>
                      <a:pt x="33" y="74"/>
                    </a:cubicBezTo>
                    <a:cubicBezTo>
                      <a:pt x="34" y="74"/>
                      <a:pt x="36" y="73"/>
                      <a:pt x="36" y="72"/>
                    </a:cubicBezTo>
                    <a:cubicBezTo>
                      <a:pt x="47" y="61"/>
                      <a:pt x="47" y="61"/>
                      <a:pt x="47" y="61"/>
                    </a:cubicBezTo>
                    <a:cubicBezTo>
                      <a:pt x="48" y="60"/>
                      <a:pt x="50" y="60"/>
                      <a:pt x="51" y="60"/>
                    </a:cubicBezTo>
                    <a:cubicBezTo>
                      <a:pt x="54" y="60"/>
                      <a:pt x="54" y="60"/>
                      <a:pt x="54" y="60"/>
                    </a:cubicBezTo>
                    <a:cubicBezTo>
                      <a:pt x="56" y="60"/>
                      <a:pt x="57" y="59"/>
                      <a:pt x="57" y="57"/>
                    </a:cubicBezTo>
                    <a:cubicBezTo>
                      <a:pt x="57" y="19"/>
                      <a:pt x="57" y="19"/>
                      <a:pt x="57" y="19"/>
                    </a:cubicBezTo>
                    <a:cubicBezTo>
                      <a:pt x="57" y="18"/>
                      <a:pt x="57" y="16"/>
                      <a:pt x="58" y="15"/>
                    </a:cubicBezTo>
                    <a:cubicBezTo>
                      <a:pt x="59" y="14"/>
                      <a:pt x="59" y="14"/>
                      <a:pt x="59" y="14"/>
                    </a:cubicBezTo>
                    <a:cubicBezTo>
                      <a:pt x="60" y="13"/>
                      <a:pt x="61" y="11"/>
                      <a:pt x="61" y="10"/>
                    </a:cubicBezTo>
                    <a:cubicBezTo>
                      <a:pt x="61" y="2"/>
                      <a:pt x="61" y="2"/>
                      <a:pt x="61" y="2"/>
                    </a:cubicBezTo>
                    <a:cubicBezTo>
                      <a:pt x="61" y="1"/>
                      <a:pt x="62" y="0"/>
                      <a:pt x="63" y="0"/>
                    </a:cubicBezTo>
                    <a:lnTo>
                      <a:pt x="68" y="0"/>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85" name="Freeform 246"/>
              <p:cNvSpPr>
                <a:spLocks/>
              </p:cNvSpPr>
              <p:nvPr/>
            </p:nvSpPr>
            <p:spPr bwMode="auto">
              <a:xfrm>
                <a:off x="2700" y="2423"/>
                <a:ext cx="52" cy="102"/>
              </a:xfrm>
              <a:custGeom>
                <a:avLst/>
                <a:gdLst>
                  <a:gd name="T0" fmla="*/ 0 w 32"/>
                  <a:gd name="T1" fmla="*/ 2 h 63"/>
                  <a:gd name="T2" fmla="*/ 2 w 32"/>
                  <a:gd name="T3" fmla="*/ 1 h 63"/>
                  <a:gd name="T4" fmla="*/ 7 w 32"/>
                  <a:gd name="T5" fmla="*/ 6 h 63"/>
                  <a:gd name="T6" fmla="*/ 8 w 32"/>
                  <a:gd name="T7" fmla="*/ 10 h 63"/>
                  <a:gd name="T8" fmla="*/ 8 w 32"/>
                  <a:gd name="T9" fmla="*/ 21 h 63"/>
                  <a:gd name="T10" fmla="*/ 10 w 32"/>
                  <a:gd name="T11" fmla="*/ 25 h 63"/>
                  <a:gd name="T12" fmla="*/ 30 w 32"/>
                  <a:gd name="T13" fmla="*/ 46 h 63"/>
                  <a:gd name="T14" fmla="*/ 32 w 32"/>
                  <a:gd name="T15" fmla="*/ 50 h 63"/>
                  <a:gd name="T16" fmla="*/ 32 w 32"/>
                  <a:gd name="T17" fmla="*/ 61 h 63"/>
                  <a:gd name="T18" fmla="*/ 30 w 32"/>
                  <a:gd name="T19" fmla="*/ 63 h 63"/>
                  <a:gd name="T20" fmla="*/ 23 w 32"/>
                  <a:gd name="T21" fmla="*/ 63 h 63"/>
                  <a:gd name="T22" fmla="*/ 20 w 32"/>
                  <a:gd name="T23" fmla="*/ 61 h 63"/>
                  <a:gd name="T24" fmla="*/ 20 w 32"/>
                  <a:gd name="T25" fmla="*/ 55 h 63"/>
                  <a:gd name="T26" fmla="*/ 19 w 32"/>
                  <a:gd name="T27" fmla="*/ 51 h 63"/>
                  <a:gd name="T28" fmla="*/ 3 w 32"/>
                  <a:gd name="T29" fmla="*/ 35 h 63"/>
                  <a:gd name="T30" fmla="*/ 1 w 32"/>
                  <a:gd name="T31" fmla="*/ 31 h 63"/>
                  <a:gd name="T32" fmla="*/ 0 w 32"/>
                  <a:gd name="T33" fmla="*/ 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63">
                    <a:moveTo>
                      <a:pt x="0" y="2"/>
                    </a:moveTo>
                    <a:cubicBezTo>
                      <a:pt x="0" y="1"/>
                      <a:pt x="1" y="0"/>
                      <a:pt x="2" y="1"/>
                    </a:cubicBezTo>
                    <a:cubicBezTo>
                      <a:pt x="7" y="6"/>
                      <a:pt x="7" y="6"/>
                      <a:pt x="7" y="6"/>
                    </a:cubicBezTo>
                    <a:cubicBezTo>
                      <a:pt x="7" y="7"/>
                      <a:pt x="8" y="9"/>
                      <a:pt x="8" y="10"/>
                    </a:cubicBezTo>
                    <a:cubicBezTo>
                      <a:pt x="8" y="21"/>
                      <a:pt x="8" y="21"/>
                      <a:pt x="8" y="21"/>
                    </a:cubicBezTo>
                    <a:cubicBezTo>
                      <a:pt x="8" y="22"/>
                      <a:pt x="9" y="24"/>
                      <a:pt x="10" y="25"/>
                    </a:cubicBezTo>
                    <a:cubicBezTo>
                      <a:pt x="30" y="46"/>
                      <a:pt x="30" y="46"/>
                      <a:pt x="30" y="46"/>
                    </a:cubicBezTo>
                    <a:cubicBezTo>
                      <a:pt x="31" y="47"/>
                      <a:pt x="32" y="48"/>
                      <a:pt x="32" y="50"/>
                    </a:cubicBezTo>
                    <a:cubicBezTo>
                      <a:pt x="32" y="61"/>
                      <a:pt x="32" y="61"/>
                      <a:pt x="32" y="61"/>
                    </a:cubicBezTo>
                    <a:cubicBezTo>
                      <a:pt x="32" y="62"/>
                      <a:pt x="31" y="63"/>
                      <a:pt x="30" y="63"/>
                    </a:cubicBezTo>
                    <a:cubicBezTo>
                      <a:pt x="23" y="63"/>
                      <a:pt x="23" y="63"/>
                      <a:pt x="23" y="63"/>
                    </a:cubicBezTo>
                    <a:cubicBezTo>
                      <a:pt x="21" y="63"/>
                      <a:pt x="20" y="62"/>
                      <a:pt x="20" y="61"/>
                    </a:cubicBezTo>
                    <a:cubicBezTo>
                      <a:pt x="20" y="55"/>
                      <a:pt x="20" y="55"/>
                      <a:pt x="20" y="55"/>
                    </a:cubicBezTo>
                    <a:cubicBezTo>
                      <a:pt x="20" y="54"/>
                      <a:pt x="20" y="52"/>
                      <a:pt x="19" y="51"/>
                    </a:cubicBezTo>
                    <a:cubicBezTo>
                      <a:pt x="3" y="35"/>
                      <a:pt x="3" y="35"/>
                      <a:pt x="3" y="35"/>
                    </a:cubicBezTo>
                    <a:cubicBezTo>
                      <a:pt x="2" y="34"/>
                      <a:pt x="1" y="33"/>
                      <a:pt x="1" y="31"/>
                    </a:cubicBezTo>
                    <a:lnTo>
                      <a:pt x="0" y="2"/>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86" name="Freeform 247"/>
              <p:cNvSpPr>
                <a:spLocks/>
              </p:cNvSpPr>
              <p:nvPr/>
            </p:nvSpPr>
            <p:spPr bwMode="auto">
              <a:xfrm>
                <a:off x="2700" y="2423"/>
                <a:ext cx="52" cy="102"/>
              </a:xfrm>
              <a:custGeom>
                <a:avLst/>
                <a:gdLst>
                  <a:gd name="T0" fmla="*/ 0 w 32"/>
                  <a:gd name="T1" fmla="*/ 2 h 63"/>
                  <a:gd name="T2" fmla="*/ 2 w 32"/>
                  <a:gd name="T3" fmla="*/ 1 h 63"/>
                  <a:gd name="T4" fmla="*/ 7 w 32"/>
                  <a:gd name="T5" fmla="*/ 6 h 63"/>
                  <a:gd name="T6" fmla="*/ 8 w 32"/>
                  <a:gd name="T7" fmla="*/ 10 h 63"/>
                  <a:gd name="T8" fmla="*/ 8 w 32"/>
                  <a:gd name="T9" fmla="*/ 21 h 63"/>
                  <a:gd name="T10" fmla="*/ 10 w 32"/>
                  <a:gd name="T11" fmla="*/ 25 h 63"/>
                  <a:gd name="T12" fmla="*/ 30 w 32"/>
                  <a:gd name="T13" fmla="*/ 46 h 63"/>
                  <a:gd name="T14" fmla="*/ 32 w 32"/>
                  <a:gd name="T15" fmla="*/ 50 h 63"/>
                  <a:gd name="T16" fmla="*/ 32 w 32"/>
                  <a:gd name="T17" fmla="*/ 61 h 63"/>
                  <a:gd name="T18" fmla="*/ 30 w 32"/>
                  <a:gd name="T19" fmla="*/ 63 h 63"/>
                  <a:gd name="T20" fmla="*/ 23 w 32"/>
                  <a:gd name="T21" fmla="*/ 63 h 63"/>
                  <a:gd name="T22" fmla="*/ 20 w 32"/>
                  <a:gd name="T23" fmla="*/ 61 h 63"/>
                  <a:gd name="T24" fmla="*/ 20 w 32"/>
                  <a:gd name="T25" fmla="*/ 55 h 63"/>
                  <a:gd name="T26" fmla="*/ 19 w 32"/>
                  <a:gd name="T27" fmla="*/ 51 h 63"/>
                  <a:gd name="T28" fmla="*/ 3 w 32"/>
                  <a:gd name="T29" fmla="*/ 35 h 63"/>
                  <a:gd name="T30" fmla="*/ 1 w 32"/>
                  <a:gd name="T31" fmla="*/ 31 h 63"/>
                  <a:gd name="T32" fmla="*/ 0 w 32"/>
                  <a:gd name="T33" fmla="*/ 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63">
                    <a:moveTo>
                      <a:pt x="0" y="2"/>
                    </a:moveTo>
                    <a:cubicBezTo>
                      <a:pt x="0" y="1"/>
                      <a:pt x="1" y="0"/>
                      <a:pt x="2" y="1"/>
                    </a:cubicBezTo>
                    <a:cubicBezTo>
                      <a:pt x="7" y="6"/>
                      <a:pt x="7" y="6"/>
                      <a:pt x="7" y="6"/>
                    </a:cubicBezTo>
                    <a:cubicBezTo>
                      <a:pt x="7" y="7"/>
                      <a:pt x="8" y="9"/>
                      <a:pt x="8" y="10"/>
                    </a:cubicBezTo>
                    <a:cubicBezTo>
                      <a:pt x="8" y="21"/>
                      <a:pt x="8" y="21"/>
                      <a:pt x="8" y="21"/>
                    </a:cubicBezTo>
                    <a:cubicBezTo>
                      <a:pt x="8" y="22"/>
                      <a:pt x="9" y="24"/>
                      <a:pt x="10" y="25"/>
                    </a:cubicBezTo>
                    <a:cubicBezTo>
                      <a:pt x="30" y="46"/>
                      <a:pt x="30" y="46"/>
                      <a:pt x="30" y="46"/>
                    </a:cubicBezTo>
                    <a:cubicBezTo>
                      <a:pt x="31" y="47"/>
                      <a:pt x="32" y="48"/>
                      <a:pt x="32" y="50"/>
                    </a:cubicBezTo>
                    <a:cubicBezTo>
                      <a:pt x="32" y="61"/>
                      <a:pt x="32" y="61"/>
                      <a:pt x="32" y="61"/>
                    </a:cubicBezTo>
                    <a:cubicBezTo>
                      <a:pt x="32" y="62"/>
                      <a:pt x="31" y="63"/>
                      <a:pt x="30" y="63"/>
                    </a:cubicBezTo>
                    <a:cubicBezTo>
                      <a:pt x="23" y="63"/>
                      <a:pt x="23" y="63"/>
                      <a:pt x="23" y="63"/>
                    </a:cubicBezTo>
                    <a:cubicBezTo>
                      <a:pt x="21" y="63"/>
                      <a:pt x="20" y="62"/>
                      <a:pt x="20" y="61"/>
                    </a:cubicBezTo>
                    <a:cubicBezTo>
                      <a:pt x="20" y="55"/>
                      <a:pt x="20" y="55"/>
                      <a:pt x="20" y="55"/>
                    </a:cubicBezTo>
                    <a:cubicBezTo>
                      <a:pt x="20" y="54"/>
                      <a:pt x="20" y="52"/>
                      <a:pt x="19" y="51"/>
                    </a:cubicBezTo>
                    <a:cubicBezTo>
                      <a:pt x="3" y="35"/>
                      <a:pt x="3" y="35"/>
                      <a:pt x="3" y="35"/>
                    </a:cubicBezTo>
                    <a:cubicBezTo>
                      <a:pt x="2" y="34"/>
                      <a:pt x="1" y="33"/>
                      <a:pt x="1" y="31"/>
                    </a:cubicBezTo>
                    <a:lnTo>
                      <a:pt x="0" y="2"/>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87" name="Freeform 248"/>
              <p:cNvSpPr>
                <a:spLocks/>
              </p:cNvSpPr>
              <p:nvPr/>
            </p:nvSpPr>
            <p:spPr bwMode="auto">
              <a:xfrm>
                <a:off x="2963" y="2142"/>
                <a:ext cx="36" cy="60"/>
              </a:xfrm>
              <a:custGeom>
                <a:avLst/>
                <a:gdLst>
                  <a:gd name="T0" fmla="*/ 1 w 22"/>
                  <a:gd name="T1" fmla="*/ 14 h 37"/>
                  <a:gd name="T2" fmla="*/ 2 w 22"/>
                  <a:gd name="T3" fmla="*/ 10 h 37"/>
                  <a:gd name="T4" fmla="*/ 12 w 22"/>
                  <a:gd name="T5" fmla="*/ 1 h 37"/>
                  <a:gd name="T6" fmla="*/ 15 w 22"/>
                  <a:gd name="T7" fmla="*/ 1 h 37"/>
                  <a:gd name="T8" fmla="*/ 20 w 22"/>
                  <a:gd name="T9" fmla="*/ 6 h 37"/>
                  <a:gd name="T10" fmla="*/ 22 w 22"/>
                  <a:gd name="T11" fmla="*/ 10 h 37"/>
                  <a:gd name="T12" fmla="*/ 22 w 22"/>
                  <a:gd name="T13" fmla="*/ 25 h 37"/>
                  <a:gd name="T14" fmla="*/ 20 w 22"/>
                  <a:gd name="T15" fmla="*/ 29 h 37"/>
                  <a:gd name="T16" fmla="*/ 13 w 22"/>
                  <a:gd name="T17" fmla="*/ 35 h 37"/>
                  <a:gd name="T18" fmla="*/ 10 w 22"/>
                  <a:gd name="T19" fmla="*/ 37 h 37"/>
                  <a:gd name="T20" fmla="*/ 3 w 22"/>
                  <a:gd name="T21" fmla="*/ 37 h 37"/>
                  <a:gd name="T22" fmla="*/ 0 w 22"/>
                  <a:gd name="T23" fmla="*/ 35 h 37"/>
                  <a:gd name="T24" fmla="*/ 1 w 22"/>
                  <a:gd name="T25"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7">
                    <a:moveTo>
                      <a:pt x="1" y="14"/>
                    </a:moveTo>
                    <a:cubicBezTo>
                      <a:pt x="1" y="13"/>
                      <a:pt x="1" y="11"/>
                      <a:pt x="2" y="10"/>
                    </a:cubicBezTo>
                    <a:cubicBezTo>
                      <a:pt x="12" y="1"/>
                      <a:pt x="12" y="1"/>
                      <a:pt x="12" y="1"/>
                    </a:cubicBezTo>
                    <a:cubicBezTo>
                      <a:pt x="13" y="0"/>
                      <a:pt x="14" y="0"/>
                      <a:pt x="15" y="1"/>
                    </a:cubicBezTo>
                    <a:cubicBezTo>
                      <a:pt x="20" y="6"/>
                      <a:pt x="20" y="6"/>
                      <a:pt x="20" y="6"/>
                    </a:cubicBezTo>
                    <a:cubicBezTo>
                      <a:pt x="21" y="7"/>
                      <a:pt x="22" y="8"/>
                      <a:pt x="22" y="10"/>
                    </a:cubicBezTo>
                    <a:cubicBezTo>
                      <a:pt x="22" y="25"/>
                      <a:pt x="22" y="25"/>
                      <a:pt x="22" y="25"/>
                    </a:cubicBezTo>
                    <a:cubicBezTo>
                      <a:pt x="22" y="26"/>
                      <a:pt x="21" y="28"/>
                      <a:pt x="20" y="29"/>
                    </a:cubicBezTo>
                    <a:cubicBezTo>
                      <a:pt x="13" y="35"/>
                      <a:pt x="13" y="35"/>
                      <a:pt x="13" y="35"/>
                    </a:cubicBezTo>
                    <a:cubicBezTo>
                      <a:pt x="13" y="36"/>
                      <a:pt x="11" y="37"/>
                      <a:pt x="10" y="37"/>
                    </a:cubicBezTo>
                    <a:cubicBezTo>
                      <a:pt x="3" y="37"/>
                      <a:pt x="3" y="37"/>
                      <a:pt x="3" y="37"/>
                    </a:cubicBezTo>
                    <a:cubicBezTo>
                      <a:pt x="1" y="37"/>
                      <a:pt x="0" y="36"/>
                      <a:pt x="0" y="35"/>
                    </a:cubicBezTo>
                    <a:lnTo>
                      <a:pt x="1" y="14"/>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88" name="Freeform 249"/>
              <p:cNvSpPr>
                <a:spLocks/>
              </p:cNvSpPr>
              <p:nvPr/>
            </p:nvSpPr>
            <p:spPr bwMode="auto">
              <a:xfrm>
                <a:off x="2963" y="2142"/>
                <a:ext cx="36" cy="60"/>
              </a:xfrm>
              <a:custGeom>
                <a:avLst/>
                <a:gdLst>
                  <a:gd name="T0" fmla="*/ 1 w 22"/>
                  <a:gd name="T1" fmla="*/ 14 h 37"/>
                  <a:gd name="T2" fmla="*/ 2 w 22"/>
                  <a:gd name="T3" fmla="*/ 10 h 37"/>
                  <a:gd name="T4" fmla="*/ 12 w 22"/>
                  <a:gd name="T5" fmla="*/ 1 h 37"/>
                  <a:gd name="T6" fmla="*/ 15 w 22"/>
                  <a:gd name="T7" fmla="*/ 1 h 37"/>
                  <a:gd name="T8" fmla="*/ 20 w 22"/>
                  <a:gd name="T9" fmla="*/ 6 h 37"/>
                  <a:gd name="T10" fmla="*/ 22 w 22"/>
                  <a:gd name="T11" fmla="*/ 10 h 37"/>
                  <a:gd name="T12" fmla="*/ 22 w 22"/>
                  <a:gd name="T13" fmla="*/ 25 h 37"/>
                  <a:gd name="T14" fmla="*/ 20 w 22"/>
                  <a:gd name="T15" fmla="*/ 29 h 37"/>
                  <a:gd name="T16" fmla="*/ 13 w 22"/>
                  <a:gd name="T17" fmla="*/ 35 h 37"/>
                  <a:gd name="T18" fmla="*/ 10 w 22"/>
                  <a:gd name="T19" fmla="*/ 37 h 37"/>
                  <a:gd name="T20" fmla="*/ 3 w 22"/>
                  <a:gd name="T21" fmla="*/ 37 h 37"/>
                  <a:gd name="T22" fmla="*/ 0 w 22"/>
                  <a:gd name="T23" fmla="*/ 35 h 37"/>
                  <a:gd name="T24" fmla="*/ 1 w 22"/>
                  <a:gd name="T25"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7">
                    <a:moveTo>
                      <a:pt x="1" y="14"/>
                    </a:moveTo>
                    <a:cubicBezTo>
                      <a:pt x="1" y="13"/>
                      <a:pt x="1" y="11"/>
                      <a:pt x="2" y="10"/>
                    </a:cubicBezTo>
                    <a:cubicBezTo>
                      <a:pt x="12" y="1"/>
                      <a:pt x="12" y="1"/>
                      <a:pt x="12" y="1"/>
                    </a:cubicBezTo>
                    <a:cubicBezTo>
                      <a:pt x="13" y="0"/>
                      <a:pt x="14" y="0"/>
                      <a:pt x="15" y="1"/>
                    </a:cubicBezTo>
                    <a:cubicBezTo>
                      <a:pt x="20" y="6"/>
                      <a:pt x="20" y="6"/>
                      <a:pt x="20" y="6"/>
                    </a:cubicBezTo>
                    <a:cubicBezTo>
                      <a:pt x="21" y="7"/>
                      <a:pt x="22" y="8"/>
                      <a:pt x="22" y="10"/>
                    </a:cubicBezTo>
                    <a:cubicBezTo>
                      <a:pt x="22" y="25"/>
                      <a:pt x="22" y="25"/>
                      <a:pt x="22" y="25"/>
                    </a:cubicBezTo>
                    <a:cubicBezTo>
                      <a:pt x="22" y="26"/>
                      <a:pt x="21" y="28"/>
                      <a:pt x="20" y="29"/>
                    </a:cubicBezTo>
                    <a:cubicBezTo>
                      <a:pt x="13" y="35"/>
                      <a:pt x="13" y="35"/>
                      <a:pt x="13" y="35"/>
                    </a:cubicBezTo>
                    <a:cubicBezTo>
                      <a:pt x="13" y="36"/>
                      <a:pt x="11" y="37"/>
                      <a:pt x="10" y="37"/>
                    </a:cubicBezTo>
                    <a:cubicBezTo>
                      <a:pt x="3" y="37"/>
                      <a:pt x="3" y="37"/>
                      <a:pt x="3" y="37"/>
                    </a:cubicBezTo>
                    <a:cubicBezTo>
                      <a:pt x="1" y="37"/>
                      <a:pt x="0" y="36"/>
                      <a:pt x="0" y="35"/>
                    </a:cubicBezTo>
                    <a:lnTo>
                      <a:pt x="1" y="14"/>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89" name="Freeform 250"/>
              <p:cNvSpPr>
                <a:spLocks/>
              </p:cNvSpPr>
              <p:nvPr/>
            </p:nvSpPr>
            <p:spPr bwMode="auto">
              <a:xfrm>
                <a:off x="2734" y="2527"/>
                <a:ext cx="29" cy="16"/>
              </a:xfrm>
              <a:custGeom>
                <a:avLst/>
                <a:gdLst>
                  <a:gd name="T0" fmla="*/ 0 w 18"/>
                  <a:gd name="T1" fmla="*/ 2 h 10"/>
                  <a:gd name="T2" fmla="*/ 1 w 18"/>
                  <a:gd name="T3" fmla="*/ 5 h 10"/>
                  <a:gd name="T4" fmla="*/ 5 w 18"/>
                  <a:gd name="T5" fmla="*/ 8 h 10"/>
                  <a:gd name="T6" fmla="*/ 8 w 18"/>
                  <a:gd name="T7" fmla="*/ 10 h 10"/>
                  <a:gd name="T8" fmla="*/ 16 w 18"/>
                  <a:gd name="T9" fmla="*/ 10 h 10"/>
                  <a:gd name="T10" fmla="*/ 18 w 18"/>
                  <a:gd name="T11" fmla="*/ 8 h 10"/>
                  <a:gd name="T12" fmla="*/ 18 w 18"/>
                  <a:gd name="T13" fmla="*/ 5 h 10"/>
                  <a:gd name="T14" fmla="*/ 16 w 18"/>
                  <a:gd name="T15" fmla="*/ 3 h 10"/>
                  <a:gd name="T16" fmla="*/ 13 w 18"/>
                  <a:gd name="T17" fmla="*/ 1 h 10"/>
                  <a:gd name="T18" fmla="*/ 9 w 18"/>
                  <a:gd name="T19" fmla="*/ 0 h 10"/>
                  <a:gd name="T20" fmla="*/ 2 w 18"/>
                  <a:gd name="T21" fmla="*/ 0 h 10"/>
                  <a:gd name="T22" fmla="*/ 0 w 18"/>
                  <a:gd name="T2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0">
                    <a:moveTo>
                      <a:pt x="0" y="2"/>
                    </a:moveTo>
                    <a:cubicBezTo>
                      <a:pt x="0" y="3"/>
                      <a:pt x="0" y="4"/>
                      <a:pt x="1" y="5"/>
                    </a:cubicBezTo>
                    <a:cubicBezTo>
                      <a:pt x="5" y="8"/>
                      <a:pt x="5" y="8"/>
                      <a:pt x="5" y="8"/>
                    </a:cubicBezTo>
                    <a:cubicBezTo>
                      <a:pt x="5" y="9"/>
                      <a:pt x="7" y="10"/>
                      <a:pt x="8" y="10"/>
                    </a:cubicBezTo>
                    <a:cubicBezTo>
                      <a:pt x="16" y="10"/>
                      <a:pt x="16" y="10"/>
                      <a:pt x="16" y="10"/>
                    </a:cubicBezTo>
                    <a:cubicBezTo>
                      <a:pt x="17" y="10"/>
                      <a:pt x="18" y="9"/>
                      <a:pt x="18" y="8"/>
                    </a:cubicBezTo>
                    <a:cubicBezTo>
                      <a:pt x="18" y="5"/>
                      <a:pt x="18" y="5"/>
                      <a:pt x="18" y="5"/>
                    </a:cubicBezTo>
                    <a:cubicBezTo>
                      <a:pt x="18" y="4"/>
                      <a:pt x="17" y="3"/>
                      <a:pt x="16" y="3"/>
                    </a:cubicBezTo>
                    <a:cubicBezTo>
                      <a:pt x="15" y="3"/>
                      <a:pt x="14" y="2"/>
                      <a:pt x="13" y="1"/>
                    </a:cubicBezTo>
                    <a:cubicBezTo>
                      <a:pt x="12" y="0"/>
                      <a:pt x="10" y="0"/>
                      <a:pt x="9" y="0"/>
                    </a:cubicBezTo>
                    <a:cubicBezTo>
                      <a:pt x="2" y="0"/>
                      <a:pt x="2" y="0"/>
                      <a:pt x="2" y="0"/>
                    </a:cubicBezTo>
                    <a:cubicBezTo>
                      <a:pt x="1" y="0"/>
                      <a:pt x="0" y="1"/>
                      <a:pt x="0" y="2"/>
                    </a:cubicBezTo>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90" name="Freeform 251"/>
              <p:cNvSpPr>
                <a:spLocks/>
              </p:cNvSpPr>
              <p:nvPr/>
            </p:nvSpPr>
            <p:spPr bwMode="auto">
              <a:xfrm>
                <a:off x="2734" y="2527"/>
                <a:ext cx="29" cy="16"/>
              </a:xfrm>
              <a:custGeom>
                <a:avLst/>
                <a:gdLst>
                  <a:gd name="T0" fmla="*/ 0 w 18"/>
                  <a:gd name="T1" fmla="*/ 2 h 10"/>
                  <a:gd name="T2" fmla="*/ 1 w 18"/>
                  <a:gd name="T3" fmla="*/ 5 h 10"/>
                  <a:gd name="T4" fmla="*/ 5 w 18"/>
                  <a:gd name="T5" fmla="*/ 8 h 10"/>
                  <a:gd name="T6" fmla="*/ 8 w 18"/>
                  <a:gd name="T7" fmla="*/ 10 h 10"/>
                  <a:gd name="T8" fmla="*/ 16 w 18"/>
                  <a:gd name="T9" fmla="*/ 10 h 10"/>
                  <a:gd name="T10" fmla="*/ 18 w 18"/>
                  <a:gd name="T11" fmla="*/ 8 h 10"/>
                  <a:gd name="T12" fmla="*/ 18 w 18"/>
                  <a:gd name="T13" fmla="*/ 5 h 10"/>
                  <a:gd name="T14" fmla="*/ 16 w 18"/>
                  <a:gd name="T15" fmla="*/ 3 h 10"/>
                  <a:gd name="T16" fmla="*/ 13 w 18"/>
                  <a:gd name="T17" fmla="*/ 1 h 10"/>
                  <a:gd name="T18" fmla="*/ 9 w 18"/>
                  <a:gd name="T19" fmla="*/ 0 h 10"/>
                  <a:gd name="T20" fmla="*/ 2 w 18"/>
                  <a:gd name="T21" fmla="*/ 0 h 10"/>
                  <a:gd name="T22" fmla="*/ 0 w 18"/>
                  <a:gd name="T2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0">
                    <a:moveTo>
                      <a:pt x="0" y="2"/>
                    </a:moveTo>
                    <a:cubicBezTo>
                      <a:pt x="0" y="3"/>
                      <a:pt x="0" y="4"/>
                      <a:pt x="1" y="5"/>
                    </a:cubicBezTo>
                    <a:cubicBezTo>
                      <a:pt x="5" y="8"/>
                      <a:pt x="5" y="8"/>
                      <a:pt x="5" y="8"/>
                    </a:cubicBezTo>
                    <a:cubicBezTo>
                      <a:pt x="5" y="9"/>
                      <a:pt x="7" y="10"/>
                      <a:pt x="8" y="10"/>
                    </a:cubicBezTo>
                    <a:cubicBezTo>
                      <a:pt x="16" y="10"/>
                      <a:pt x="16" y="10"/>
                      <a:pt x="16" y="10"/>
                    </a:cubicBezTo>
                    <a:cubicBezTo>
                      <a:pt x="17" y="10"/>
                      <a:pt x="18" y="9"/>
                      <a:pt x="18" y="8"/>
                    </a:cubicBezTo>
                    <a:cubicBezTo>
                      <a:pt x="18" y="5"/>
                      <a:pt x="18" y="5"/>
                      <a:pt x="18" y="5"/>
                    </a:cubicBezTo>
                    <a:cubicBezTo>
                      <a:pt x="18" y="4"/>
                      <a:pt x="17" y="3"/>
                      <a:pt x="16" y="3"/>
                    </a:cubicBezTo>
                    <a:cubicBezTo>
                      <a:pt x="15" y="3"/>
                      <a:pt x="14" y="2"/>
                      <a:pt x="13" y="1"/>
                    </a:cubicBezTo>
                    <a:cubicBezTo>
                      <a:pt x="12" y="0"/>
                      <a:pt x="10" y="0"/>
                      <a:pt x="9" y="0"/>
                    </a:cubicBezTo>
                    <a:cubicBezTo>
                      <a:pt x="2" y="0"/>
                      <a:pt x="2" y="0"/>
                      <a:pt x="2" y="0"/>
                    </a:cubicBezTo>
                    <a:cubicBezTo>
                      <a:pt x="1" y="0"/>
                      <a:pt x="0" y="1"/>
                      <a:pt x="0" y="2"/>
                    </a:cubicBez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91" name="Freeform 252"/>
              <p:cNvSpPr>
                <a:spLocks/>
              </p:cNvSpPr>
              <p:nvPr/>
            </p:nvSpPr>
            <p:spPr bwMode="auto">
              <a:xfrm>
                <a:off x="2847" y="2651"/>
                <a:ext cx="379" cy="286"/>
              </a:xfrm>
              <a:custGeom>
                <a:avLst/>
                <a:gdLst>
                  <a:gd name="T0" fmla="*/ 0 w 235"/>
                  <a:gd name="T1" fmla="*/ 66 h 177"/>
                  <a:gd name="T2" fmla="*/ 0 w 235"/>
                  <a:gd name="T3" fmla="*/ 91 h 177"/>
                  <a:gd name="T4" fmla="*/ 2 w 235"/>
                  <a:gd name="T5" fmla="*/ 103 h 177"/>
                  <a:gd name="T6" fmla="*/ 12 w 235"/>
                  <a:gd name="T7" fmla="*/ 115 h 177"/>
                  <a:gd name="T8" fmla="*/ 13 w 235"/>
                  <a:gd name="T9" fmla="*/ 141 h 177"/>
                  <a:gd name="T10" fmla="*/ 26 w 235"/>
                  <a:gd name="T11" fmla="*/ 152 h 177"/>
                  <a:gd name="T12" fmla="*/ 34 w 235"/>
                  <a:gd name="T13" fmla="*/ 150 h 177"/>
                  <a:gd name="T14" fmla="*/ 41 w 235"/>
                  <a:gd name="T15" fmla="*/ 145 h 177"/>
                  <a:gd name="T16" fmla="*/ 62 w 235"/>
                  <a:gd name="T17" fmla="*/ 144 h 177"/>
                  <a:gd name="T18" fmla="*/ 73 w 235"/>
                  <a:gd name="T19" fmla="*/ 133 h 177"/>
                  <a:gd name="T20" fmla="*/ 111 w 235"/>
                  <a:gd name="T21" fmla="*/ 135 h 177"/>
                  <a:gd name="T22" fmla="*/ 147 w 235"/>
                  <a:gd name="T23" fmla="*/ 163 h 177"/>
                  <a:gd name="T24" fmla="*/ 153 w 235"/>
                  <a:gd name="T25" fmla="*/ 171 h 177"/>
                  <a:gd name="T26" fmla="*/ 156 w 235"/>
                  <a:gd name="T27" fmla="*/ 177 h 177"/>
                  <a:gd name="T28" fmla="*/ 207 w 235"/>
                  <a:gd name="T29" fmla="*/ 175 h 177"/>
                  <a:gd name="T30" fmla="*/ 222 w 235"/>
                  <a:gd name="T31" fmla="*/ 157 h 177"/>
                  <a:gd name="T32" fmla="*/ 224 w 235"/>
                  <a:gd name="T33" fmla="*/ 136 h 177"/>
                  <a:gd name="T34" fmla="*/ 235 w 235"/>
                  <a:gd name="T35" fmla="*/ 122 h 177"/>
                  <a:gd name="T36" fmla="*/ 234 w 235"/>
                  <a:gd name="T37" fmla="*/ 82 h 177"/>
                  <a:gd name="T38" fmla="*/ 216 w 235"/>
                  <a:gd name="T39" fmla="*/ 65 h 177"/>
                  <a:gd name="T40" fmla="*/ 196 w 235"/>
                  <a:gd name="T41" fmla="*/ 47 h 177"/>
                  <a:gd name="T42" fmla="*/ 188 w 235"/>
                  <a:gd name="T43" fmla="*/ 45 h 177"/>
                  <a:gd name="T44" fmla="*/ 186 w 235"/>
                  <a:gd name="T45" fmla="*/ 22 h 177"/>
                  <a:gd name="T46" fmla="*/ 167 w 235"/>
                  <a:gd name="T47" fmla="*/ 5 h 177"/>
                  <a:gd name="T48" fmla="*/ 162 w 235"/>
                  <a:gd name="T49" fmla="*/ 7 h 177"/>
                  <a:gd name="T50" fmla="*/ 160 w 235"/>
                  <a:gd name="T51" fmla="*/ 25 h 177"/>
                  <a:gd name="T52" fmla="*/ 148 w 235"/>
                  <a:gd name="T53" fmla="*/ 33 h 177"/>
                  <a:gd name="T54" fmla="*/ 140 w 235"/>
                  <a:gd name="T55" fmla="*/ 27 h 177"/>
                  <a:gd name="T56" fmla="*/ 128 w 235"/>
                  <a:gd name="T57" fmla="*/ 25 h 177"/>
                  <a:gd name="T58" fmla="*/ 130 w 235"/>
                  <a:gd name="T59" fmla="*/ 18 h 177"/>
                  <a:gd name="T60" fmla="*/ 139 w 235"/>
                  <a:gd name="T61" fmla="*/ 6 h 177"/>
                  <a:gd name="T62" fmla="*/ 137 w 235"/>
                  <a:gd name="T63" fmla="*/ 0 h 177"/>
                  <a:gd name="T64" fmla="*/ 105 w 235"/>
                  <a:gd name="T65" fmla="*/ 2 h 177"/>
                  <a:gd name="T66" fmla="*/ 100 w 235"/>
                  <a:gd name="T67" fmla="*/ 9 h 177"/>
                  <a:gd name="T68" fmla="*/ 98 w 235"/>
                  <a:gd name="T69" fmla="*/ 21 h 177"/>
                  <a:gd name="T70" fmla="*/ 84 w 235"/>
                  <a:gd name="T71" fmla="*/ 20 h 177"/>
                  <a:gd name="T72" fmla="*/ 77 w 235"/>
                  <a:gd name="T73" fmla="*/ 14 h 177"/>
                  <a:gd name="T74" fmla="*/ 68 w 235"/>
                  <a:gd name="T75" fmla="*/ 16 h 177"/>
                  <a:gd name="T76" fmla="*/ 54 w 235"/>
                  <a:gd name="T77" fmla="*/ 33 h 177"/>
                  <a:gd name="T78" fmla="*/ 52 w 235"/>
                  <a:gd name="T79" fmla="*/ 44 h 177"/>
                  <a:gd name="T80" fmla="*/ 44 w 235"/>
                  <a:gd name="T81" fmla="*/ 50 h 177"/>
                  <a:gd name="T82" fmla="*/ 26 w 235"/>
                  <a:gd name="T83" fmla="*/ 52 h 177"/>
                  <a:gd name="T84" fmla="*/ 12 w 235"/>
                  <a:gd name="T85" fmla="*/ 6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5" h="177">
                    <a:moveTo>
                      <a:pt x="2" y="64"/>
                    </a:moveTo>
                    <a:cubicBezTo>
                      <a:pt x="1" y="64"/>
                      <a:pt x="0" y="65"/>
                      <a:pt x="0" y="66"/>
                    </a:cubicBezTo>
                    <a:cubicBezTo>
                      <a:pt x="0" y="87"/>
                      <a:pt x="0" y="87"/>
                      <a:pt x="0" y="87"/>
                    </a:cubicBezTo>
                    <a:cubicBezTo>
                      <a:pt x="0" y="91"/>
                      <a:pt x="0" y="91"/>
                      <a:pt x="0" y="91"/>
                    </a:cubicBezTo>
                    <a:cubicBezTo>
                      <a:pt x="0" y="99"/>
                      <a:pt x="0" y="99"/>
                      <a:pt x="0" y="99"/>
                    </a:cubicBezTo>
                    <a:cubicBezTo>
                      <a:pt x="0" y="100"/>
                      <a:pt x="1" y="102"/>
                      <a:pt x="2" y="103"/>
                    </a:cubicBezTo>
                    <a:cubicBezTo>
                      <a:pt x="10" y="111"/>
                      <a:pt x="10" y="111"/>
                      <a:pt x="10" y="111"/>
                    </a:cubicBezTo>
                    <a:cubicBezTo>
                      <a:pt x="11" y="112"/>
                      <a:pt x="12" y="114"/>
                      <a:pt x="12" y="115"/>
                    </a:cubicBezTo>
                    <a:cubicBezTo>
                      <a:pt x="12" y="137"/>
                      <a:pt x="12" y="137"/>
                      <a:pt x="12" y="137"/>
                    </a:cubicBezTo>
                    <a:cubicBezTo>
                      <a:pt x="12" y="138"/>
                      <a:pt x="12" y="140"/>
                      <a:pt x="13" y="141"/>
                    </a:cubicBezTo>
                    <a:cubicBezTo>
                      <a:pt x="23" y="150"/>
                      <a:pt x="23" y="150"/>
                      <a:pt x="23" y="150"/>
                    </a:cubicBezTo>
                    <a:cubicBezTo>
                      <a:pt x="23" y="151"/>
                      <a:pt x="25" y="152"/>
                      <a:pt x="26" y="152"/>
                    </a:cubicBezTo>
                    <a:cubicBezTo>
                      <a:pt x="30" y="152"/>
                      <a:pt x="30" y="152"/>
                      <a:pt x="30" y="152"/>
                    </a:cubicBezTo>
                    <a:cubicBezTo>
                      <a:pt x="31" y="152"/>
                      <a:pt x="33" y="151"/>
                      <a:pt x="34" y="150"/>
                    </a:cubicBezTo>
                    <a:cubicBezTo>
                      <a:pt x="37" y="147"/>
                      <a:pt x="37" y="147"/>
                      <a:pt x="37" y="147"/>
                    </a:cubicBezTo>
                    <a:cubicBezTo>
                      <a:pt x="38" y="146"/>
                      <a:pt x="40" y="145"/>
                      <a:pt x="41" y="145"/>
                    </a:cubicBezTo>
                    <a:cubicBezTo>
                      <a:pt x="58" y="145"/>
                      <a:pt x="58" y="145"/>
                      <a:pt x="58" y="145"/>
                    </a:cubicBezTo>
                    <a:cubicBezTo>
                      <a:pt x="59" y="145"/>
                      <a:pt x="61" y="144"/>
                      <a:pt x="62" y="144"/>
                    </a:cubicBezTo>
                    <a:cubicBezTo>
                      <a:pt x="69" y="135"/>
                      <a:pt x="69" y="135"/>
                      <a:pt x="69" y="135"/>
                    </a:cubicBezTo>
                    <a:cubicBezTo>
                      <a:pt x="70" y="134"/>
                      <a:pt x="72" y="133"/>
                      <a:pt x="73" y="133"/>
                    </a:cubicBezTo>
                    <a:cubicBezTo>
                      <a:pt x="107" y="133"/>
                      <a:pt x="107" y="133"/>
                      <a:pt x="107" y="133"/>
                    </a:cubicBezTo>
                    <a:cubicBezTo>
                      <a:pt x="108" y="133"/>
                      <a:pt x="110" y="134"/>
                      <a:pt x="111" y="135"/>
                    </a:cubicBezTo>
                    <a:cubicBezTo>
                      <a:pt x="143" y="160"/>
                      <a:pt x="143" y="160"/>
                      <a:pt x="143" y="160"/>
                    </a:cubicBezTo>
                    <a:cubicBezTo>
                      <a:pt x="144" y="160"/>
                      <a:pt x="146" y="162"/>
                      <a:pt x="147" y="163"/>
                    </a:cubicBezTo>
                    <a:cubicBezTo>
                      <a:pt x="152" y="167"/>
                      <a:pt x="152" y="167"/>
                      <a:pt x="152" y="167"/>
                    </a:cubicBezTo>
                    <a:cubicBezTo>
                      <a:pt x="153" y="168"/>
                      <a:pt x="153" y="170"/>
                      <a:pt x="153" y="171"/>
                    </a:cubicBezTo>
                    <a:cubicBezTo>
                      <a:pt x="153" y="174"/>
                      <a:pt x="153" y="174"/>
                      <a:pt x="153" y="174"/>
                    </a:cubicBezTo>
                    <a:cubicBezTo>
                      <a:pt x="153" y="176"/>
                      <a:pt x="154" y="177"/>
                      <a:pt x="156" y="177"/>
                    </a:cubicBezTo>
                    <a:cubicBezTo>
                      <a:pt x="203" y="177"/>
                      <a:pt x="203" y="177"/>
                      <a:pt x="203" y="177"/>
                    </a:cubicBezTo>
                    <a:cubicBezTo>
                      <a:pt x="204" y="177"/>
                      <a:pt x="206" y="176"/>
                      <a:pt x="207" y="175"/>
                    </a:cubicBezTo>
                    <a:cubicBezTo>
                      <a:pt x="220" y="161"/>
                      <a:pt x="220" y="161"/>
                      <a:pt x="220" y="161"/>
                    </a:cubicBezTo>
                    <a:cubicBezTo>
                      <a:pt x="221" y="160"/>
                      <a:pt x="222" y="159"/>
                      <a:pt x="222" y="157"/>
                    </a:cubicBezTo>
                    <a:cubicBezTo>
                      <a:pt x="222" y="140"/>
                      <a:pt x="222" y="140"/>
                      <a:pt x="222" y="140"/>
                    </a:cubicBezTo>
                    <a:cubicBezTo>
                      <a:pt x="222" y="139"/>
                      <a:pt x="223" y="137"/>
                      <a:pt x="224" y="136"/>
                    </a:cubicBezTo>
                    <a:cubicBezTo>
                      <a:pt x="234" y="126"/>
                      <a:pt x="234" y="126"/>
                      <a:pt x="234" y="126"/>
                    </a:cubicBezTo>
                    <a:cubicBezTo>
                      <a:pt x="234" y="125"/>
                      <a:pt x="235" y="124"/>
                      <a:pt x="235" y="122"/>
                    </a:cubicBezTo>
                    <a:cubicBezTo>
                      <a:pt x="235" y="86"/>
                      <a:pt x="235" y="86"/>
                      <a:pt x="235" y="86"/>
                    </a:cubicBezTo>
                    <a:cubicBezTo>
                      <a:pt x="235" y="85"/>
                      <a:pt x="234" y="83"/>
                      <a:pt x="234" y="82"/>
                    </a:cubicBezTo>
                    <a:cubicBezTo>
                      <a:pt x="220" y="68"/>
                      <a:pt x="220" y="68"/>
                      <a:pt x="220" y="68"/>
                    </a:cubicBezTo>
                    <a:cubicBezTo>
                      <a:pt x="219" y="67"/>
                      <a:pt x="217" y="66"/>
                      <a:pt x="216" y="65"/>
                    </a:cubicBezTo>
                    <a:cubicBezTo>
                      <a:pt x="200" y="48"/>
                      <a:pt x="200" y="48"/>
                      <a:pt x="200" y="48"/>
                    </a:cubicBezTo>
                    <a:cubicBezTo>
                      <a:pt x="199" y="48"/>
                      <a:pt x="197" y="47"/>
                      <a:pt x="196" y="47"/>
                    </a:cubicBezTo>
                    <a:cubicBezTo>
                      <a:pt x="190" y="47"/>
                      <a:pt x="190" y="47"/>
                      <a:pt x="190" y="47"/>
                    </a:cubicBezTo>
                    <a:cubicBezTo>
                      <a:pt x="189" y="47"/>
                      <a:pt x="188" y="46"/>
                      <a:pt x="188" y="45"/>
                    </a:cubicBezTo>
                    <a:cubicBezTo>
                      <a:pt x="188" y="26"/>
                      <a:pt x="188" y="26"/>
                      <a:pt x="188" y="26"/>
                    </a:cubicBezTo>
                    <a:cubicBezTo>
                      <a:pt x="188" y="25"/>
                      <a:pt x="187" y="23"/>
                      <a:pt x="186" y="22"/>
                    </a:cubicBezTo>
                    <a:cubicBezTo>
                      <a:pt x="171" y="7"/>
                      <a:pt x="171" y="7"/>
                      <a:pt x="171" y="7"/>
                    </a:cubicBezTo>
                    <a:cubicBezTo>
                      <a:pt x="170" y="6"/>
                      <a:pt x="168" y="5"/>
                      <a:pt x="167" y="5"/>
                    </a:cubicBezTo>
                    <a:cubicBezTo>
                      <a:pt x="164" y="5"/>
                      <a:pt x="164" y="5"/>
                      <a:pt x="164" y="5"/>
                    </a:cubicBezTo>
                    <a:cubicBezTo>
                      <a:pt x="163" y="5"/>
                      <a:pt x="162" y="6"/>
                      <a:pt x="162" y="7"/>
                    </a:cubicBezTo>
                    <a:cubicBezTo>
                      <a:pt x="162" y="21"/>
                      <a:pt x="162" y="21"/>
                      <a:pt x="162" y="21"/>
                    </a:cubicBezTo>
                    <a:cubicBezTo>
                      <a:pt x="162" y="22"/>
                      <a:pt x="161" y="24"/>
                      <a:pt x="160" y="25"/>
                    </a:cubicBezTo>
                    <a:cubicBezTo>
                      <a:pt x="152" y="33"/>
                      <a:pt x="152" y="33"/>
                      <a:pt x="152" y="33"/>
                    </a:cubicBezTo>
                    <a:cubicBezTo>
                      <a:pt x="151" y="34"/>
                      <a:pt x="149" y="34"/>
                      <a:pt x="148" y="33"/>
                    </a:cubicBezTo>
                    <a:cubicBezTo>
                      <a:pt x="144" y="29"/>
                      <a:pt x="144" y="29"/>
                      <a:pt x="144" y="29"/>
                    </a:cubicBezTo>
                    <a:cubicBezTo>
                      <a:pt x="143" y="28"/>
                      <a:pt x="141" y="27"/>
                      <a:pt x="140" y="27"/>
                    </a:cubicBezTo>
                    <a:cubicBezTo>
                      <a:pt x="131" y="27"/>
                      <a:pt x="131" y="27"/>
                      <a:pt x="131" y="27"/>
                    </a:cubicBezTo>
                    <a:cubicBezTo>
                      <a:pt x="129" y="27"/>
                      <a:pt x="128" y="26"/>
                      <a:pt x="128" y="25"/>
                    </a:cubicBezTo>
                    <a:cubicBezTo>
                      <a:pt x="128" y="21"/>
                      <a:pt x="128" y="21"/>
                      <a:pt x="128" y="21"/>
                    </a:cubicBezTo>
                    <a:cubicBezTo>
                      <a:pt x="128" y="20"/>
                      <a:pt x="129" y="18"/>
                      <a:pt x="130" y="18"/>
                    </a:cubicBezTo>
                    <a:cubicBezTo>
                      <a:pt x="138" y="10"/>
                      <a:pt x="138" y="10"/>
                      <a:pt x="138" y="10"/>
                    </a:cubicBezTo>
                    <a:cubicBezTo>
                      <a:pt x="138" y="9"/>
                      <a:pt x="139" y="7"/>
                      <a:pt x="139" y="6"/>
                    </a:cubicBezTo>
                    <a:cubicBezTo>
                      <a:pt x="139" y="2"/>
                      <a:pt x="139" y="2"/>
                      <a:pt x="139" y="2"/>
                    </a:cubicBezTo>
                    <a:cubicBezTo>
                      <a:pt x="139" y="1"/>
                      <a:pt x="138" y="0"/>
                      <a:pt x="137" y="0"/>
                    </a:cubicBezTo>
                    <a:cubicBezTo>
                      <a:pt x="109" y="0"/>
                      <a:pt x="109" y="0"/>
                      <a:pt x="109" y="0"/>
                    </a:cubicBezTo>
                    <a:cubicBezTo>
                      <a:pt x="108" y="0"/>
                      <a:pt x="106" y="1"/>
                      <a:pt x="105" y="2"/>
                    </a:cubicBezTo>
                    <a:cubicBezTo>
                      <a:pt x="102" y="5"/>
                      <a:pt x="102" y="5"/>
                      <a:pt x="102" y="5"/>
                    </a:cubicBezTo>
                    <a:cubicBezTo>
                      <a:pt x="101" y="6"/>
                      <a:pt x="100" y="7"/>
                      <a:pt x="100" y="9"/>
                    </a:cubicBezTo>
                    <a:cubicBezTo>
                      <a:pt x="100" y="19"/>
                      <a:pt x="100" y="19"/>
                      <a:pt x="100" y="19"/>
                    </a:cubicBezTo>
                    <a:cubicBezTo>
                      <a:pt x="100" y="20"/>
                      <a:pt x="99" y="21"/>
                      <a:pt x="98" y="21"/>
                    </a:cubicBezTo>
                    <a:cubicBezTo>
                      <a:pt x="88" y="21"/>
                      <a:pt x="88" y="21"/>
                      <a:pt x="88" y="21"/>
                    </a:cubicBezTo>
                    <a:cubicBezTo>
                      <a:pt x="87" y="21"/>
                      <a:pt x="85" y="20"/>
                      <a:pt x="84" y="20"/>
                    </a:cubicBezTo>
                    <a:cubicBezTo>
                      <a:pt x="80" y="16"/>
                      <a:pt x="80" y="16"/>
                      <a:pt x="80" y="16"/>
                    </a:cubicBezTo>
                    <a:cubicBezTo>
                      <a:pt x="80" y="15"/>
                      <a:pt x="78" y="14"/>
                      <a:pt x="77" y="14"/>
                    </a:cubicBezTo>
                    <a:cubicBezTo>
                      <a:pt x="72" y="14"/>
                      <a:pt x="72" y="14"/>
                      <a:pt x="72" y="14"/>
                    </a:cubicBezTo>
                    <a:cubicBezTo>
                      <a:pt x="71" y="14"/>
                      <a:pt x="69" y="15"/>
                      <a:pt x="68" y="16"/>
                    </a:cubicBezTo>
                    <a:cubicBezTo>
                      <a:pt x="55" y="29"/>
                      <a:pt x="55" y="29"/>
                      <a:pt x="55" y="29"/>
                    </a:cubicBezTo>
                    <a:cubicBezTo>
                      <a:pt x="54" y="30"/>
                      <a:pt x="54" y="32"/>
                      <a:pt x="54" y="33"/>
                    </a:cubicBezTo>
                    <a:cubicBezTo>
                      <a:pt x="54" y="40"/>
                      <a:pt x="54" y="40"/>
                      <a:pt x="54" y="40"/>
                    </a:cubicBezTo>
                    <a:cubicBezTo>
                      <a:pt x="54" y="41"/>
                      <a:pt x="53" y="43"/>
                      <a:pt x="52" y="44"/>
                    </a:cubicBezTo>
                    <a:cubicBezTo>
                      <a:pt x="47" y="48"/>
                      <a:pt x="47" y="48"/>
                      <a:pt x="47" y="48"/>
                    </a:cubicBezTo>
                    <a:cubicBezTo>
                      <a:pt x="47" y="49"/>
                      <a:pt x="45" y="50"/>
                      <a:pt x="44" y="50"/>
                    </a:cubicBezTo>
                    <a:cubicBezTo>
                      <a:pt x="30" y="50"/>
                      <a:pt x="30" y="50"/>
                      <a:pt x="30" y="50"/>
                    </a:cubicBezTo>
                    <a:cubicBezTo>
                      <a:pt x="29" y="50"/>
                      <a:pt x="27" y="51"/>
                      <a:pt x="26" y="52"/>
                    </a:cubicBezTo>
                    <a:cubicBezTo>
                      <a:pt x="15" y="62"/>
                      <a:pt x="15" y="62"/>
                      <a:pt x="15" y="62"/>
                    </a:cubicBezTo>
                    <a:cubicBezTo>
                      <a:pt x="15" y="63"/>
                      <a:pt x="13" y="64"/>
                      <a:pt x="12" y="64"/>
                    </a:cubicBezTo>
                    <a:lnTo>
                      <a:pt x="2" y="64"/>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92" name="Freeform 253"/>
              <p:cNvSpPr>
                <a:spLocks/>
              </p:cNvSpPr>
              <p:nvPr/>
            </p:nvSpPr>
            <p:spPr bwMode="auto">
              <a:xfrm>
                <a:off x="2847" y="2651"/>
                <a:ext cx="379" cy="286"/>
              </a:xfrm>
              <a:custGeom>
                <a:avLst/>
                <a:gdLst>
                  <a:gd name="T0" fmla="*/ 0 w 235"/>
                  <a:gd name="T1" fmla="*/ 66 h 177"/>
                  <a:gd name="T2" fmla="*/ 0 w 235"/>
                  <a:gd name="T3" fmla="*/ 91 h 177"/>
                  <a:gd name="T4" fmla="*/ 2 w 235"/>
                  <a:gd name="T5" fmla="*/ 103 h 177"/>
                  <a:gd name="T6" fmla="*/ 12 w 235"/>
                  <a:gd name="T7" fmla="*/ 115 h 177"/>
                  <a:gd name="T8" fmla="*/ 13 w 235"/>
                  <a:gd name="T9" fmla="*/ 141 h 177"/>
                  <a:gd name="T10" fmla="*/ 26 w 235"/>
                  <a:gd name="T11" fmla="*/ 152 h 177"/>
                  <a:gd name="T12" fmla="*/ 34 w 235"/>
                  <a:gd name="T13" fmla="*/ 150 h 177"/>
                  <a:gd name="T14" fmla="*/ 41 w 235"/>
                  <a:gd name="T15" fmla="*/ 145 h 177"/>
                  <a:gd name="T16" fmla="*/ 62 w 235"/>
                  <a:gd name="T17" fmla="*/ 144 h 177"/>
                  <a:gd name="T18" fmla="*/ 73 w 235"/>
                  <a:gd name="T19" fmla="*/ 133 h 177"/>
                  <a:gd name="T20" fmla="*/ 111 w 235"/>
                  <a:gd name="T21" fmla="*/ 135 h 177"/>
                  <a:gd name="T22" fmla="*/ 147 w 235"/>
                  <a:gd name="T23" fmla="*/ 163 h 177"/>
                  <a:gd name="T24" fmla="*/ 153 w 235"/>
                  <a:gd name="T25" fmla="*/ 171 h 177"/>
                  <a:gd name="T26" fmla="*/ 156 w 235"/>
                  <a:gd name="T27" fmla="*/ 177 h 177"/>
                  <a:gd name="T28" fmla="*/ 207 w 235"/>
                  <a:gd name="T29" fmla="*/ 175 h 177"/>
                  <a:gd name="T30" fmla="*/ 222 w 235"/>
                  <a:gd name="T31" fmla="*/ 157 h 177"/>
                  <a:gd name="T32" fmla="*/ 224 w 235"/>
                  <a:gd name="T33" fmla="*/ 136 h 177"/>
                  <a:gd name="T34" fmla="*/ 235 w 235"/>
                  <a:gd name="T35" fmla="*/ 122 h 177"/>
                  <a:gd name="T36" fmla="*/ 234 w 235"/>
                  <a:gd name="T37" fmla="*/ 82 h 177"/>
                  <a:gd name="T38" fmla="*/ 216 w 235"/>
                  <a:gd name="T39" fmla="*/ 65 h 177"/>
                  <a:gd name="T40" fmla="*/ 196 w 235"/>
                  <a:gd name="T41" fmla="*/ 47 h 177"/>
                  <a:gd name="T42" fmla="*/ 188 w 235"/>
                  <a:gd name="T43" fmla="*/ 45 h 177"/>
                  <a:gd name="T44" fmla="*/ 186 w 235"/>
                  <a:gd name="T45" fmla="*/ 22 h 177"/>
                  <a:gd name="T46" fmla="*/ 167 w 235"/>
                  <a:gd name="T47" fmla="*/ 5 h 177"/>
                  <a:gd name="T48" fmla="*/ 162 w 235"/>
                  <a:gd name="T49" fmla="*/ 7 h 177"/>
                  <a:gd name="T50" fmla="*/ 160 w 235"/>
                  <a:gd name="T51" fmla="*/ 25 h 177"/>
                  <a:gd name="T52" fmla="*/ 148 w 235"/>
                  <a:gd name="T53" fmla="*/ 33 h 177"/>
                  <a:gd name="T54" fmla="*/ 140 w 235"/>
                  <a:gd name="T55" fmla="*/ 27 h 177"/>
                  <a:gd name="T56" fmla="*/ 128 w 235"/>
                  <a:gd name="T57" fmla="*/ 25 h 177"/>
                  <a:gd name="T58" fmla="*/ 130 w 235"/>
                  <a:gd name="T59" fmla="*/ 18 h 177"/>
                  <a:gd name="T60" fmla="*/ 139 w 235"/>
                  <a:gd name="T61" fmla="*/ 6 h 177"/>
                  <a:gd name="T62" fmla="*/ 137 w 235"/>
                  <a:gd name="T63" fmla="*/ 0 h 177"/>
                  <a:gd name="T64" fmla="*/ 105 w 235"/>
                  <a:gd name="T65" fmla="*/ 2 h 177"/>
                  <a:gd name="T66" fmla="*/ 100 w 235"/>
                  <a:gd name="T67" fmla="*/ 9 h 177"/>
                  <a:gd name="T68" fmla="*/ 98 w 235"/>
                  <a:gd name="T69" fmla="*/ 21 h 177"/>
                  <a:gd name="T70" fmla="*/ 84 w 235"/>
                  <a:gd name="T71" fmla="*/ 20 h 177"/>
                  <a:gd name="T72" fmla="*/ 77 w 235"/>
                  <a:gd name="T73" fmla="*/ 14 h 177"/>
                  <a:gd name="T74" fmla="*/ 68 w 235"/>
                  <a:gd name="T75" fmla="*/ 16 h 177"/>
                  <a:gd name="T76" fmla="*/ 54 w 235"/>
                  <a:gd name="T77" fmla="*/ 33 h 177"/>
                  <a:gd name="T78" fmla="*/ 52 w 235"/>
                  <a:gd name="T79" fmla="*/ 44 h 177"/>
                  <a:gd name="T80" fmla="*/ 44 w 235"/>
                  <a:gd name="T81" fmla="*/ 50 h 177"/>
                  <a:gd name="T82" fmla="*/ 26 w 235"/>
                  <a:gd name="T83" fmla="*/ 52 h 177"/>
                  <a:gd name="T84" fmla="*/ 12 w 235"/>
                  <a:gd name="T85" fmla="*/ 6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5" h="177">
                    <a:moveTo>
                      <a:pt x="2" y="64"/>
                    </a:moveTo>
                    <a:cubicBezTo>
                      <a:pt x="1" y="64"/>
                      <a:pt x="0" y="65"/>
                      <a:pt x="0" y="66"/>
                    </a:cubicBezTo>
                    <a:cubicBezTo>
                      <a:pt x="0" y="87"/>
                      <a:pt x="0" y="87"/>
                      <a:pt x="0" y="87"/>
                    </a:cubicBezTo>
                    <a:cubicBezTo>
                      <a:pt x="0" y="91"/>
                      <a:pt x="0" y="91"/>
                      <a:pt x="0" y="91"/>
                    </a:cubicBezTo>
                    <a:cubicBezTo>
                      <a:pt x="0" y="99"/>
                      <a:pt x="0" y="99"/>
                      <a:pt x="0" y="99"/>
                    </a:cubicBezTo>
                    <a:cubicBezTo>
                      <a:pt x="0" y="100"/>
                      <a:pt x="1" y="102"/>
                      <a:pt x="2" y="103"/>
                    </a:cubicBezTo>
                    <a:cubicBezTo>
                      <a:pt x="10" y="111"/>
                      <a:pt x="10" y="111"/>
                      <a:pt x="10" y="111"/>
                    </a:cubicBezTo>
                    <a:cubicBezTo>
                      <a:pt x="11" y="112"/>
                      <a:pt x="12" y="114"/>
                      <a:pt x="12" y="115"/>
                    </a:cubicBezTo>
                    <a:cubicBezTo>
                      <a:pt x="12" y="137"/>
                      <a:pt x="12" y="137"/>
                      <a:pt x="12" y="137"/>
                    </a:cubicBezTo>
                    <a:cubicBezTo>
                      <a:pt x="12" y="138"/>
                      <a:pt x="12" y="140"/>
                      <a:pt x="13" y="141"/>
                    </a:cubicBezTo>
                    <a:cubicBezTo>
                      <a:pt x="23" y="150"/>
                      <a:pt x="23" y="150"/>
                      <a:pt x="23" y="150"/>
                    </a:cubicBezTo>
                    <a:cubicBezTo>
                      <a:pt x="23" y="151"/>
                      <a:pt x="25" y="152"/>
                      <a:pt x="26" y="152"/>
                    </a:cubicBezTo>
                    <a:cubicBezTo>
                      <a:pt x="30" y="152"/>
                      <a:pt x="30" y="152"/>
                      <a:pt x="30" y="152"/>
                    </a:cubicBezTo>
                    <a:cubicBezTo>
                      <a:pt x="31" y="152"/>
                      <a:pt x="33" y="151"/>
                      <a:pt x="34" y="150"/>
                    </a:cubicBezTo>
                    <a:cubicBezTo>
                      <a:pt x="37" y="147"/>
                      <a:pt x="37" y="147"/>
                      <a:pt x="37" y="147"/>
                    </a:cubicBezTo>
                    <a:cubicBezTo>
                      <a:pt x="38" y="146"/>
                      <a:pt x="40" y="145"/>
                      <a:pt x="41" y="145"/>
                    </a:cubicBezTo>
                    <a:cubicBezTo>
                      <a:pt x="58" y="145"/>
                      <a:pt x="58" y="145"/>
                      <a:pt x="58" y="145"/>
                    </a:cubicBezTo>
                    <a:cubicBezTo>
                      <a:pt x="59" y="145"/>
                      <a:pt x="61" y="144"/>
                      <a:pt x="62" y="144"/>
                    </a:cubicBezTo>
                    <a:cubicBezTo>
                      <a:pt x="69" y="135"/>
                      <a:pt x="69" y="135"/>
                      <a:pt x="69" y="135"/>
                    </a:cubicBezTo>
                    <a:cubicBezTo>
                      <a:pt x="70" y="134"/>
                      <a:pt x="72" y="133"/>
                      <a:pt x="73" y="133"/>
                    </a:cubicBezTo>
                    <a:cubicBezTo>
                      <a:pt x="107" y="133"/>
                      <a:pt x="107" y="133"/>
                      <a:pt x="107" y="133"/>
                    </a:cubicBezTo>
                    <a:cubicBezTo>
                      <a:pt x="108" y="133"/>
                      <a:pt x="110" y="134"/>
                      <a:pt x="111" y="135"/>
                    </a:cubicBezTo>
                    <a:cubicBezTo>
                      <a:pt x="143" y="160"/>
                      <a:pt x="143" y="160"/>
                      <a:pt x="143" y="160"/>
                    </a:cubicBezTo>
                    <a:cubicBezTo>
                      <a:pt x="144" y="160"/>
                      <a:pt x="146" y="162"/>
                      <a:pt x="147" y="163"/>
                    </a:cubicBezTo>
                    <a:cubicBezTo>
                      <a:pt x="152" y="167"/>
                      <a:pt x="152" y="167"/>
                      <a:pt x="152" y="167"/>
                    </a:cubicBezTo>
                    <a:cubicBezTo>
                      <a:pt x="153" y="168"/>
                      <a:pt x="153" y="170"/>
                      <a:pt x="153" y="171"/>
                    </a:cubicBezTo>
                    <a:cubicBezTo>
                      <a:pt x="153" y="174"/>
                      <a:pt x="153" y="174"/>
                      <a:pt x="153" y="174"/>
                    </a:cubicBezTo>
                    <a:cubicBezTo>
                      <a:pt x="153" y="176"/>
                      <a:pt x="154" y="177"/>
                      <a:pt x="156" y="177"/>
                    </a:cubicBezTo>
                    <a:cubicBezTo>
                      <a:pt x="203" y="177"/>
                      <a:pt x="203" y="177"/>
                      <a:pt x="203" y="177"/>
                    </a:cubicBezTo>
                    <a:cubicBezTo>
                      <a:pt x="204" y="177"/>
                      <a:pt x="206" y="176"/>
                      <a:pt x="207" y="175"/>
                    </a:cubicBezTo>
                    <a:cubicBezTo>
                      <a:pt x="220" y="161"/>
                      <a:pt x="220" y="161"/>
                      <a:pt x="220" y="161"/>
                    </a:cubicBezTo>
                    <a:cubicBezTo>
                      <a:pt x="221" y="160"/>
                      <a:pt x="222" y="159"/>
                      <a:pt x="222" y="157"/>
                    </a:cubicBezTo>
                    <a:cubicBezTo>
                      <a:pt x="222" y="140"/>
                      <a:pt x="222" y="140"/>
                      <a:pt x="222" y="140"/>
                    </a:cubicBezTo>
                    <a:cubicBezTo>
                      <a:pt x="222" y="139"/>
                      <a:pt x="223" y="137"/>
                      <a:pt x="224" y="136"/>
                    </a:cubicBezTo>
                    <a:cubicBezTo>
                      <a:pt x="234" y="126"/>
                      <a:pt x="234" y="126"/>
                      <a:pt x="234" y="126"/>
                    </a:cubicBezTo>
                    <a:cubicBezTo>
                      <a:pt x="234" y="125"/>
                      <a:pt x="235" y="124"/>
                      <a:pt x="235" y="122"/>
                    </a:cubicBezTo>
                    <a:cubicBezTo>
                      <a:pt x="235" y="86"/>
                      <a:pt x="235" y="86"/>
                      <a:pt x="235" y="86"/>
                    </a:cubicBezTo>
                    <a:cubicBezTo>
                      <a:pt x="235" y="85"/>
                      <a:pt x="234" y="83"/>
                      <a:pt x="234" y="82"/>
                    </a:cubicBezTo>
                    <a:cubicBezTo>
                      <a:pt x="220" y="68"/>
                      <a:pt x="220" y="68"/>
                      <a:pt x="220" y="68"/>
                    </a:cubicBezTo>
                    <a:cubicBezTo>
                      <a:pt x="219" y="67"/>
                      <a:pt x="217" y="66"/>
                      <a:pt x="216" y="65"/>
                    </a:cubicBezTo>
                    <a:cubicBezTo>
                      <a:pt x="200" y="48"/>
                      <a:pt x="200" y="48"/>
                      <a:pt x="200" y="48"/>
                    </a:cubicBezTo>
                    <a:cubicBezTo>
                      <a:pt x="199" y="48"/>
                      <a:pt x="197" y="47"/>
                      <a:pt x="196" y="47"/>
                    </a:cubicBezTo>
                    <a:cubicBezTo>
                      <a:pt x="190" y="47"/>
                      <a:pt x="190" y="47"/>
                      <a:pt x="190" y="47"/>
                    </a:cubicBezTo>
                    <a:cubicBezTo>
                      <a:pt x="189" y="47"/>
                      <a:pt x="188" y="46"/>
                      <a:pt x="188" y="45"/>
                    </a:cubicBezTo>
                    <a:cubicBezTo>
                      <a:pt x="188" y="26"/>
                      <a:pt x="188" y="26"/>
                      <a:pt x="188" y="26"/>
                    </a:cubicBezTo>
                    <a:cubicBezTo>
                      <a:pt x="188" y="25"/>
                      <a:pt x="187" y="23"/>
                      <a:pt x="186" y="22"/>
                    </a:cubicBezTo>
                    <a:cubicBezTo>
                      <a:pt x="171" y="7"/>
                      <a:pt x="171" y="7"/>
                      <a:pt x="171" y="7"/>
                    </a:cubicBezTo>
                    <a:cubicBezTo>
                      <a:pt x="170" y="6"/>
                      <a:pt x="168" y="5"/>
                      <a:pt x="167" y="5"/>
                    </a:cubicBezTo>
                    <a:cubicBezTo>
                      <a:pt x="164" y="5"/>
                      <a:pt x="164" y="5"/>
                      <a:pt x="164" y="5"/>
                    </a:cubicBezTo>
                    <a:cubicBezTo>
                      <a:pt x="163" y="5"/>
                      <a:pt x="162" y="6"/>
                      <a:pt x="162" y="7"/>
                    </a:cubicBezTo>
                    <a:cubicBezTo>
                      <a:pt x="162" y="21"/>
                      <a:pt x="162" y="21"/>
                      <a:pt x="162" y="21"/>
                    </a:cubicBezTo>
                    <a:cubicBezTo>
                      <a:pt x="162" y="22"/>
                      <a:pt x="161" y="24"/>
                      <a:pt x="160" y="25"/>
                    </a:cubicBezTo>
                    <a:cubicBezTo>
                      <a:pt x="152" y="33"/>
                      <a:pt x="152" y="33"/>
                      <a:pt x="152" y="33"/>
                    </a:cubicBezTo>
                    <a:cubicBezTo>
                      <a:pt x="151" y="34"/>
                      <a:pt x="149" y="34"/>
                      <a:pt x="148" y="33"/>
                    </a:cubicBezTo>
                    <a:cubicBezTo>
                      <a:pt x="144" y="29"/>
                      <a:pt x="144" y="29"/>
                      <a:pt x="144" y="29"/>
                    </a:cubicBezTo>
                    <a:cubicBezTo>
                      <a:pt x="143" y="28"/>
                      <a:pt x="141" y="27"/>
                      <a:pt x="140" y="27"/>
                    </a:cubicBezTo>
                    <a:cubicBezTo>
                      <a:pt x="131" y="27"/>
                      <a:pt x="131" y="27"/>
                      <a:pt x="131" y="27"/>
                    </a:cubicBezTo>
                    <a:cubicBezTo>
                      <a:pt x="129" y="27"/>
                      <a:pt x="128" y="26"/>
                      <a:pt x="128" y="25"/>
                    </a:cubicBezTo>
                    <a:cubicBezTo>
                      <a:pt x="128" y="21"/>
                      <a:pt x="128" y="21"/>
                      <a:pt x="128" y="21"/>
                    </a:cubicBezTo>
                    <a:cubicBezTo>
                      <a:pt x="128" y="20"/>
                      <a:pt x="129" y="18"/>
                      <a:pt x="130" y="18"/>
                    </a:cubicBezTo>
                    <a:cubicBezTo>
                      <a:pt x="138" y="10"/>
                      <a:pt x="138" y="10"/>
                      <a:pt x="138" y="10"/>
                    </a:cubicBezTo>
                    <a:cubicBezTo>
                      <a:pt x="138" y="9"/>
                      <a:pt x="139" y="7"/>
                      <a:pt x="139" y="6"/>
                    </a:cubicBezTo>
                    <a:cubicBezTo>
                      <a:pt x="139" y="2"/>
                      <a:pt x="139" y="2"/>
                      <a:pt x="139" y="2"/>
                    </a:cubicBezTo>
                    <a:cubicBezTo>
                      <a:pt x="139" y="1"/>
                      <a:pt x="138" y="0"/>
                      <a:pt x="137" y="0"/>
                    </a:cubicBezTo>
                    <a:cubicBezTo>
                      <a:pt x="109" y="0"/>
                      <a:pt x="109" y="0"/>
                      <a:pt x="109" y="0"/>
                    </a:cubicBezTo>
                    <a:cubicBezTo>
                      <a:pt x="108" y="0"/>
                      <a:pt x="106" y="1"/>
                      <a:pt x="105" y="2"/>
                    </a:cubicBezTo>
                    <a:cubicBezTo>
                      <a:pt x="102" y="5"/>
                      <a:pt x="102" y="5"/>
                      <a:pt x="102" y="5"/>
                    </a:cubicBezTo>
                    <a:cubicBezTo>
                      <a:pt x="101" y="6"/>
                      <a:pt x="100" y="7"/>
                      <a:pt x="100" y="9"/>
                    </a:cubicBezTo>
                    <a:cubicBezTo>
                      <a:pt x="100" y="19"/>
                      <a:pt x="100" y="19"/>
                      <a:pt x="100" y="19"/>
                    </a:cubicBezTo>
                    <a:cubicBezTo>
                      <a:pt x="100" y="20"/>
                      <a:pt x="99" y="21"/>
                      <a:pt x="98" y="21"/>
                    </a:cubicBezTo>
                    <a:cubicBezTo>
                      <a:pt x="88" y="21"/>
                      <a:pt x="88" y="21"/>
                      <a:pt x="88" y="21"/>
                    </a:cubicBezTo>
                    <a:cubicBezTo>
                      <a:pt x="87" y="21"/>
                      <a:pt x="85" y="20"/>
                      <a:pt x="84" y="20"/>
                    </a:cubicBezTo>
                    <a:cubicBezTo>
                      <a:pt x="80" y="16"/>
                      <a:pt x="80" y="16"/>
                      <a:pt x="80" y="16"/>
                    </a:cubicBezTo>
                    <a:cubicBezTo>
                      <a:pt x="80" y="15"/>
                      <a:pt x="78" y="14"/>
                      <a:pt x="77" y="14"/>
                    </a:cubicBezTo>
                    <a:cubicBezTo>
                      <a:pt x="72" y="14"/>
                      <a:pt x="72" y="14"/>
                      <a:pt x="72" y="14"/>
                    </a:cubicBezTo>
                    <a:cubicBezTo>
                      <a:pt x="71" y="14"/>
                      <a:pt x="69" y="15"/>
                      <a:pt x="68" y="16"/>
                    </a:cubicBezTo>
                    <a:cubicBezTo>
                      <a:pt x="55" y="29"/>
                      <a:pt x="55" y="29"/>
                      <a:pt x="55" y="29"/>
                    </a:cubicBezTo>
                    <a:cubicBezTo>
                      <a:pt x="54" y="30"/>
                      <a:pt x="54" y="32"/>
                      <a:pt x="54" y="33"/>
                    </a:cubicBezTo>
                    <a:cubicBezTo>
                      <a:pt x="54" y="40"/>
                      <a:pt x="54" y="40"/>
                      <a:pt x="54" y="40"/>
                    </a:cubicBezTo>
                    <a:cubicBezTo>
                      <a:pt x="54" y="41"/>
                      <a:pt x="53" y="43"/>
                      <a:pt x="52" y="44"/>
                    </a:cubicBezTo>
                    <a:cubicBezTo>
                      <a:pt x="47" y="48"/>
                      <a:pt x="47" y="48"/>
                      <a:pt x="47" y="48"/>
                    </a:cubicBezTo>
                    <a:cubicBezTo>
                      <a:pt x="47" y="49"/>
                      <a:pt x="45" y="50"/>
                      <a:pt x="44" y="50"/>
                    </a:cubicBezTo>
                    <a:cubicBezTo>
                      <a:pt x="30" y="50"/>
                      <a:pt x="30" y="50"/>
                      <a:pt x="30" y="50"/>
                    </a:cubicBezTo>
                    <a:cubicBezTo>
                      <a:pt x="29" y="50"/>
                      <a:pt x="27" y="51"/>
                      <a:pt x="26" y="52"/>
                    </a:cubicBezTo>
                    <a:cubicBezTo>
                      <a:pt x="15" y="62"/>
                      <a:pt x="15" y="62"/>
                      <a:pt x="15" y="62"/>
                    </a:cubicBezTo>
                    <a:cubicBezTo>
                      <a:pt x="15" y="63"/>
                      <a:pt x="13" y="64"/>
                      <a:pt x="12" y="64"/>
                    </a:cubicBezTo>
                    <a:lnTo>
                      <a:pt x="2" y="64"/>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93" name="Freeform 254"/>
              <p:cNvSpPr>
                <a:spLocks/>
              </p:cNvSpPr>
              <p:nvPr/>
            </p:nvSpPr>
            <p:spPr bwMode="auto">
              <a:xfrm>
                <a:off x="1900" y="1995"/>
                <a:ext cx="144" cy="178"/>
              </a:xfrm>
              <a:custGeom>
                <a:avLst/>
                <a:gdLst>
                  <a:gd name="T0" fmla="*/ 1 w 89"/>
                  <a:gd name="T1" fmla="*/ 38 h 110"/>
                  <a:gd name="T2" fmla="*/ 4 w 89"/>
                  <a:gd name="T3" fmla="*/ 40 h 110"/>
                  <a:gd name="T4" fmla="*/ 36 w 89"/>
                  <a:gd name="T5" fmla="*/ 72 h 110"/>
                  <a:gd name="T6" fmla="*/ 38 w 89"/>
                  <a:gd name="T7" fmla="*/ 76 h 110"/>
                  <a:gd name="T8" fmla="*/ 38 w 89"/>
                  <a:gd name="T9" fmla="*/ 83 h 110"/>
                  <a:gd name="T10" fmla="*/ 39 w 89"/>
                  <a:gd name="T11" fmla="*/ 87 h 110"/>
                  <a:gd name="T12" fmla="*/ 61 w 89"/>
                  <a:gd name="T13" fmla="*/ 109 h 110"/>
                  <a:gd name="T14" fmla="*/ 64 w 89"/>
                  <a:gd name="T15" fmla="*/ 109 h 110"/>
                  <a:gd name="T16" fmla="*/ 65 w 89"/>
                  <a:gd name="T17" fmla="*/ 109 h 110"/>
                  <a:gd name="T18" fmla="*/ 66 w 89"/>
                  <a:gd name="T19" fmla="*/ 105 h 110"/>
                  <a:gd name="T20" fmla="*/ 66 w 89"/>
                  <a:gd name="T21" fmla="*/ 99 h 110"/>
                  <a:gd name="T22" fmla="*/ 65 w 89"/>
                  <a:gd name="T23" fmla="*/ 95 h 110"/>
                  <a:gd name="T24" fmla="*/ 61 w 89"/>
                  <a:gd name="T25" fmla="*/ 92 h 110"/>
                  <a:gd name="T26" fmla="*/ 60 w 89"/>
                  <a:gd name="T27" fmla="*/ 88 h 110"/>
                  <a:gd name="T28" fmla="*/ 60 w 89"/>
                  <a:gd name="T29" fmla="*/ 83 h 110"/>
                  <a:gd name="T30" fmla="*/ 62 w 89"/>
                  <a:gd name="T31" fmla="*/ 81 h 110"/>
                  <a:gd name="T32" fmla="*/ 64 w 89"/>
                  <a:gd name="T33" fmla="*/ 81 h 110"/>
                  <a:gd name="T34" fmla="*/ 68 w 89"/>
                  <a:gd name="T35" fmla="*/ 79 h 110"/>
                  <a:gd name="T36" fmla="*/ 71 w 89"/>
                  <a:gd name="T37" fmla="*/ 78 h 110"/>
                  <a:gd name="T38" fmla="*/ 79 w 89"/>
                  <a:gd name="T39" fmla="*/ 78 h 110"/>
                  <a:gd name="T40" fmla="*/ 83 w 89"/>
                  <a:gd name="T41" fmla="*/ 76 h 110"/>
                  <a:gd name="T42" fmla="*/ 87 w 89"/>
                  <a:gd name="T43" fmla="*/ 72 h 110"/>
                  <a:gd name="T44" fmla="*/ 89 w 89"/>
                  <a:gd name="T45" fmla="*/ 68 h 110"/>
                  <a:gd name="T46" fmla="*/ 89 w 89"/>
                  <a:gd name="T47" fmla="*/ 68 h 110"/>
                  <a:gd name="T48" fmla="*/ 89 w 89"/>
                  <a:gd name="T49" fmla="*/ 63 h 110"/>
                  <a:gd name="T50" fmla="*/ 89 w 89"/>
                  <a:gd name="T51" fmla="*/ 54 h 110"/>
                  <a:gd name="T52" fmla="*/ 87 w 89"/>
                  <a:gd name="T53" fmla="*/ 50 h 110"/>
                  <a:gd name="T54" fmla="*/ 67 w 89"/>
                  <a:gd name="T55" fmla="*/ 30 h 110"/>
                  <a:gd name="T56" fmla="*/ 65 w 89"/>
                  <a:gd name="T57" fmla="*/ 26 h 110"/>
                  <a:gd name="T58" fmla="*/ 65 w 89"/>
                  <a:gd name="T59" fmla="*/ 13 h 110"/>
                  <a:gd name="T60" fmla="*/ 65 w 89"/>
                  <a:gd name="T61" fmla="*/ 9 h 110"/>
                  <a:gd name="T62" fmla="*/ 65 w 89"/>
                  <a:gd name="T63" fmla="*/ 2 h 110"/>
                  <a:gd name="T64" fmla="*/ 63 w 89"/>
                  <a:gd name="T65" fmla="*/ 0 h 110"/>
                  <a:gd name="T66" fmla="*/ 41 w 89"/>
                  <a:gd name="T67" fmla="*/ 0 h 110"/>
                  <a:gd name="T68" fmla="*/ 36 w 89"/>
                  <a:gd name="T69" fmla="*/ 0 h 110"/>
                  <a:gd name="T70" fmla="*/ 23 w 89"/>
                  <a:gd name="T71" fmla="*/ 0 h 110"/>
                  <a:gd name="T72" fmla="*/ 19 w 89"/>
                  <a:gd name="T73" fmla="*/ 2 h 110"/>
                  <a:gd name="T74" fmla="*/ 2 w 89"/>
                  <a:gd name="T75" fmla="*/ 19 h 110"/>
                  <a:gd name="T76" fmla="*/ 0 w 89"/>
                  <a:gd name="T77" fmla="*/ 23 h 110"/>
                  <a:gd name="T78" fmla="*/ 0 w 89"/>
                  <a:gd name="T79" fmla="*/ 35 h 110"/>
                  <a:gd name="T80" fmla="*/ 1 w 89"/>
                  <a:gd name="T81" fmla="*/ 3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9" h="110">
                    <a:moveTo>
                      <a:pt x="1" y="38"/>
                    </a:moveTo>
                    <a:cubicBezTo>
                      <a:pt x="2" y="38"/>
                      <a:pt x="3" y="39"/>
                      <a:pt x="4" y="40"/>
                    </a:cubicBezTo>
                    <a:cubicBezTo>
                      <a:pt x="36" y="72"/>
                      <a:pt x="36" y="72"/>
                      <a:pt x="36" y="72"/>
                    </a:cubicBezTo>
                    <a:cubicBezTo>
                      <a:pt x="37" y="73"/>
                      <a:pt x="38" y="75"/>
                      <a:pt x="38" y="76"/>
                    </a:cubicBezTo>
                    <a:cubicBezTo>
                      <a:pt x="38" y="83"/>
                      <a:pt x="38" y="83"/>
                      <a:pt x="38" y="83"/>
                    </a:cubicBezTo>
                    <a:cubicBezTo>
                      <a:pt x="38" y="85"/>
                      <a:pt x="38" y="86"/>
                      <a:pt x="39" y="87"/>
                    </a:cubicBezTo>
                    <a:cubicBezTo>
                      <a:pt x="61" y="109"/>
                      <a:pt x="61" y="109"/>
                      <a:pt x="61" y="109"/>
                    </a:cubicBezTo>
                    <a:cubicBezTo>
                      <a:pt x="62" y="110"/>
                      <a:pt x="63" y="110"/>
                      <a:pt x="64" y="109"/>
                    </a:cubicBezTo>
                    <a:cubicBezTo>
                      <a:pt x="65" y="109"/>
                      <a:pt x="65" y="109"/>
                      <a:pt x="65" y="109"/>
                    </a:cubicBezTo>
                    <a:cubicBezTo>
                      <a:pt x="66" y="108"/>
                      <a:pt x="66" y="106"/>
                      <a:pt x="66" y="105"/>
                    </a:cubicBezTo>
                    <a:cubicBezTo>
                      <a:pt x="66" y="99"/>
                      <a:pt x="66" y="99"/>
                      <a:pt x="66" y="99"/>
                    </a:cubicBezTo>
                    <a:cubicBezTo>
                      <a:pt x="66" y="98"/>
                      <a:pt x="66" y="96"/>
                      <a:pt x="65" y="95"/>
                    </a:cubicBezTo>
                    <a:cubicBezTo>
                      <a:pt x="61" y="92"/>
                      <a:pt x="61" y="92"/>
                      <a:pt x="61" y="92"/>
                    </a:cubicBezTo>
                    <a:cubicBezTo>
                      <a:pt x="60" y="91"/>
                      <a:pt x="60" y="89"/>
                      <a:pt x="60" y="88"/>
                    </a:cubicBezTo>
                    <a:cubicBezTo>
                      <a:pt x="60" y="83"/>
                      <a:pt x="60" y="83"/>
                      <a:pt x="60" y="83"/>
                    </a:cubicBezTo>
                    <a:cubicBezTo>
                      <a:pt x="60" y="82"/>
                      <a:pt x="61" y="81"/>
                      <a:pt x="62" y="81"/>
                    </a:cubicBezTo>
                    <a:cubicBezTo>
                      <a:pt x="64" y="81"/>
                      <a:pt x="64" y="81"/>
                      <a:pt x="64" y="81"/>
                    </a:cubicBezTo>
                    <a:cubicBezTo>
                      <a:pt x="65" y="81"/>
                      <a:pt x="67" y="80"/>
                      <a:pt x="68" y="79"/>
                    </a:cubicBezTo>
                    <a:cubicBezTo>
                      <a:pt x="68" y="79"/>
                      <a:pt x="70" y="78"/>
                      <a:pt x="71" y="78"/>
                    </a:cubicBezTo>
                    <a:cubicBezTo>
                      <a:pt x="79" y="78"/>
                      <a:pt x="79" y="78"/>
                      <a:pt x="79" y="78"/>
                    </a:cubicBezTo>
                    <a:cubicBezTo>
                      <a:pt x="80" y="78"/>
                      <a:pt x="82" y="77"/>
                      <a:pt x="83" y="76"/>
                    </a:cubicBezTo>
                    <a:cubicBezTo>
                      <a:pt x="87" y="72"/>
                      <a:pt x="87" y="72"/>
                      <a:pt x="87" y="72"/>
                    </a:cubicBezTo>
                    <a:cubicBezTo>
                      <a:pt x="88" y="71"/>
                      <a:pt x="89" y="70"/>
                      <a:pt x="89" y="68"/>
                    </a:cubicBezTo>
                    <a:cubicBezTo>
                      <a:pt x="89" y="68"/>
                      <a:pt x="89" y="68"/>
                      <a:pt x="89" y="68"/>
                    </a:cubicBezTo>
                    <a:cubicBezTo>
                      <a:pt x="89" y="63"/>
                      <a:pt x="89" y="63"/>
                      <a:pt x="89" y="63"/>
                    </a:cubicBezTo>
                    <a:cubicBezTo>
                      <a:pt x="89" y="54"/>
                      <a:pt x="89" y="54"/>
                      <a:pt x="89" y="54"/>
                    </a:cubicBezTo>
                    <a:cubicBezTo>
                      <a:pt x="89" y="52"/>
                      <a:pt x="88" y="51"/>
                      <a:pt x="87" y="50"/>
                    </a:cubicBezTo>
                    <a:cubicBezTo>
                      <a:pt x="67" y="30"/>
                      <a:pt x="67" y="30"/>
                      <a:pt x="67" y="30"/>
                    </a:cubicBezTo>
                    <a:cubicBezTo>
                      <a:pt x="66" y="29"/>
                      <a:pt x="65" y="27"/>
                      <a:pt x="65" y="26"/>
                    </a:cubicBezTo>
                    <a:cubicBezTo>
                      <a:pt x="65" y="13"/>
                      <a:pt x="65" y="13"/>
                      <a:pt x="65" y="13"/>
                    </a:cubicBezTo>
                    <a:cubicBezTo>
                      <a:pt x="65" y="9"/>
                      <a:pt x="65" y="9"/>
                      <a:pt x="65" y="9"/>
                    </a:cubicBezTo>
                    <a:cubicBezTo>
                      <a:pt x="65" y="2"/>
                      <a:pt x="65" y="2"/>
                      <a:pt x="65" y="2"/>
                    </a:cubicBezTo>
                    <a:cubicBezTo>
                      <a:pt x="65" y="1"/>
                      <a:pt x="64" y="0"/>
                      <a:pt x="63" y="0"/>
                    </a:cubicBezTo>
                    <a:cubicBezTo>
                      <a:pt x="41" y="0"/>
                      <a:pt x="41" y="0"/>
                      <a:pt x="41" y="0"/>
                    </a:cubicBezTo>
                    <a:cubicBezTo>
                      <a:pt x="36" y="0"/>
                      <a:pt x="36" y="0"/>
                      <a:pt x="36" y="0"/>
                    </a:cubicBezTo>
                    <a:cubicBezTo>
                      <a:pt x="23" y="0"/>
                      <a:pt x="23" y="0"/>
                      <a:pt x="23" y="0"/>
                    </a:cubicBezTo>
                    <a:cubicBezTo>
                      <a:pt x="22" y="0"/>
                      <a:pt x="20" y="1"/>
                      <a:pt x="19" y="2"/>
                    </a:cubicBezTo>
                    <a:cubicBezTo>
                      <a:pt x="2" y="19"/>
                      <a:pt x="2" y="19"/>
                      <a:pt x="2" y="19"/>
                    </a:cubicBezTo>
                    <a:cubicBezTo>
                      <a:pt x="1" y="20"/>
                      <a:pt x="0" y="21"/>
                      <a:pt x="0" y="23"/>
                    </a:cubicBezTo>
                    <a:cubicBezTo>
                      <a:pt x="0" y="35"/>
                      <a:pt x="0" y="35"/>
                      <a:pt x="0" y="35"/>
                    </a:cubicBezTo>
                    <a:cubicBezTo>
                      <a:pt x="0" y="36"/>
                      <a:pt x="1" y="37"/>
                      <a:pt x="1" y="38"/>
                    </a:cubicBezTo>
                  </a:path>
                </a:pathLst>
              </a:custGeom>
              <a:solidFill>
                <a:srgbClr val="EB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94" name="Freeform 255"/>
              <p:cNvSpPr>
                <a:spLocks/>
              </p:cNvSpPr>
              <p:nvPr/>
            </p:nvSpPr>
            <p:spPr bwMode="auto">
              <a:xfrm>
                <a:off x="1818" y="1574"/>
                <a:ext cx="266" cy="405"/>
              </a:xfrm>
              <a:custGeom>
                <a:avLst/>
                <a:gdLst>
                  <a:gd name="T0" fmla="*/ 85 w 165"/>
                  <a:gd name="T1" fmla="*/ 215 h 251"/>
                  <a:gd name="T2" fmla="*/ 97 w 165"/>
                  <a:gd name="T3" fmla="*/ 200 h 251"/>
                  <a:gd name="T4" fmla="*/ 99 w 165"/>
                  <a:gd name="T5" fmla="*/ 185 h 251"/>
                  <a:gd name="T6" fmla="*/ 110 w 165"/>
                  <a:gd name="T7" fmla="*/ 171 h 251"/>
                  <a:gd name="T8" fmla="*/ 108 w 165"/>
                  <a:gd name="T9" fmla="*/ 157 h 251"/>
                  <a:gd name="T10" fmla="*/ 100 w 165"/>
                  <a:gd name="T11" fmla="*/ 146 h 251"/>
                  <a:gd name="T12" fmla="*/ 102 w 165"/>
                  <a:gd name="T13" fmla="*/ 118 h 251"/>
                  <a:gd name="T14" fmla="*/ 122 w 165"/>
                  <a:gd name="T15" fmla="*/ 96 h 251"/>
                  <a:gd name="T16" fmla="*/ 120 w 165"/>
                  <a:gd name="T17" fmla="*/ 85 h 251"/>
                  <a:gd name="T18" fmla="*/ 103 w 165"/>
                  <a:gd name="T19" fmla="*/ 87 h 251"/>
                  <a:gd name="T20" fmla="*/ 95 w 165"/>
                  <a:gd name="T21" fmla="*/ 97 h 251"/>
                  <a:gd name="T22" fmla="*/ 94 w 165"/>
                  <a:gd name="T23" fmla="*/ 109 h 251"/>
                  <a:gd name="T24" fmla="*/ 73 w 165"/>
                  <a:gd name="T25" fmla="*/ 132 h 251"/>
                  <a:gd name="T26" fmla="*/ 75 w 165"/>
                  <a:gd name="T27" fmla="*/ 151 h 251"/>
                  <a:gd name="T28" fmla="*/ 82 w 165"/>
                  <a:gd name="T29" fmla="*/ 160 h 251"/>
                  <a:gd name="T30" fmla="*/ 80 w 165"/>
                  <a:gd name="T31" fmla="*/ 177 h 251"/>
                  <a:gd name="T32" fmla="*/ 65 w 165"/>
                  <a:gd name="T33" fmla="*/ 195 h 251"/>
                  <a:gd name="T34" fmla="*/ 63 w 165"/>
                  <a:gd name="T35" fmla="*/ 204 h 251"/>
                  <a:gd name="T36" fmla="*/ 53 w 165"/>
                  <a:gd name="T37" fmla="*/ 211 h 251"/>
                  <a:gd name="T38" fmla="*/ 45 w 165"/>
                  <a:gd name="T39" fmla="*/ 209 h 251"/>
                  <a:gd name="T40" fmla="*/ 45 w 165"/>
                  <a:gd name="T41" fmla="*/ 189 h 251"/>
                  <a:gd name="T42" fmla="*/ 43 w 165"/>
                  <a:gd name="T43" fmla="*/ 178 h 251"/>
                  <a:gd name="T44" fmla="*/ 31 w 165"/>
                  <a:gd name="T45" fmla="*/ 169 h 251"/>
                  <a:gd name="T46" fmla="*/ 29 w 165"/>
                  <a:gd name="T47" fmla="*/ 175 h 251"/>
                  <a:gd name="T48" fmla="*/ 21 w 165"/>
                  <a:gd name="T49" fmla="*/ 181 h 251"/>
                  <a:gd name="T50" fmla="*/ 10 w 165"/>
                  <a:gd name="T51" fmla="*/ 179 h 251"/>
                  <a:gd name="T52" fmla="*/ 9 w 165"/>
                  <a:gd name="T53" fmla="*/ 173 h 251"/>
                  <a:gd name="T54" fmla="*/ 0 w 165"/>
                  <a:gd name="T55" fmla="*/ 162 h 251"/>
                  <a:gd name="T56" fmla="*/ 2 w 165"/>
                  <a:gd name="T57" fmla="*/ 128 h 251"/>
                  <a:gd name="T58" fmla="*/ 42 w 165"/>
                  <a:gd name="T59" fmla="*/ 86 h 251"/>
                  <a:gd name="T60" fmla="*/ 43 w 165"/>
                  <a:gd name="T61" fmla="*/ 71 h 251"/>
                  <a:gd name="T62" fmla="*/ 116 w 165"/>
                  <a:gd name="T63" fmla="*/ 0 h 251"/>
                  <a:gd name="T64" fmla="*/ 148 w 165"/>
                  <a:gd name="T65" fmla="*/ 2 h 251"/>
                  <a:gd name="T66" fmla="*/ 156 w 165"/>
                  <a:gd name="T67" fmla="*/ 12 h 251"/>
                  <a:gd name="T68" fmla="*/ 156 w 165"/>
                  <a:gd name="T69" fmla="*/ 85 h 251"/>
                  <a:gd name="T70" fmla="*/ 158 w 165"/>
                  <a:gd name="T71" fmla="*/ 95 h 251"/>
                  <a:gd name="T72" fmla="*/ 165 w 165"/>
                  <a:gd name="T73" fmla="*/ 104 h 251"/>
                  <a:gd name="T74" fmla="*/ 165 w 165"/>
                  <a:gd name="T75" fmla="*/ 177 h 251"/>
                  <a:gd name="T76" fmla="*/ 162 w 165"/>
                  <a:gd name="T77" fmla="*/ 251 h 251"/>
                  <a:gd name="T78" fmla="*/ 121 w 165"/>
                  <a:gd name="T79" fmla="*/ 250 h 251"/>
                  <a:gd name="T80" fmla="*/ 113 w 165"/>
                  <a:gd name="T81" fmla="*/ 244 h 251"/>
                  <a:gd name="T82" fmla="*/ 100 w 165"/>
                  <a:gd name="T83" fmla="*/ 242 h 251"/>
                  <a:gd name="T84" fmla="*/ 84 w 165"/>
                  <a:gd name="T85" fmla="*/ 223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5" h="251">
                    <a:moveTo>
                      <a:pt x="84" y="218"/>
                    </a:moveTo>
                    <a:cubicBezTo>
                      <a:pt x="84" y="217"/>
                      <a:pt x="84" y="215"/>
                      <a:pt x="85" y="215"/>
                    </a:cubicBezTo>
                    <a:cubicBezTo>
                      <a:pt x="95" y="204"/>
                      <a:pt x="95" y="204"/>
                      <a:pt x="95" y="204"/>
                    </a:cubicBezTo>
                    <a:cubicBezTo>
                      <a:pt x="96" y="203"/>
                      <a:pt x="97" y="202"/>
                      <a:pt x="97" y="200"/>
                    </a:cubicBezTo>
                    <a:cubicBezTo>
                      <a:pt x="97" y="188"/>
                      <a:pt x="97" y="188"/>
                      <a:pt x="97" y="188"/>
                    </a:cubicBezTo>
                    <a:cubicBezTo>
                      <a:pt x="97" y="187"/>
                      <a:pt x="98" y="185"/>
                      <a:pt x="99" y="185"/>
                    </a:cubicBezTo>
                    <a:cubicBezTo>
                      <a:pt x="108" y="175"/>
                      <a:pt x="108" y="175"/>
                      <a:pt x="108" y="175"/>
                    </a:cubicBezTo>
                    <a:cubicBezTo>
                      <a:pt x="109" y="174"/>
                      <a:pt x="110" y="172"/>
                      <a:pt x="110" y="171"/>
                    </a:cubicBezTo>
                    <a:cubicBezTo>
                      <a:pt x="110" y="160"/>
                      <a:pt x="110" y="160"/>
                      <a:pt x="110" y="160"/>
                    </a:cubicBezTo>
                    <a:cubicBezTo>
                      <a:pt x="110" y="159"/>
                      <a:pt x="109" y="157"/>
                      <a:pt x="108" y="157"/>
                    </a:cubicBezTo>
                    <a:cubicBezTo>
                      <a:pt x="102" y="150"/>
                      <a:pt x="102" y="150"/>
                      <a:pt x="102" y="150"/>
                    </a:cubicBezTo>
                    <a:cubicBezTo>
                      <a:pt x="101" y="149"/>
                      <a:pt x="100" y="147"/>
                      <a:pt x="100" y="146"/>
                    </a:cubicBezTo>
                    <a:cubicBezTo>
                      <a:pt x="100" y="122"/>
                      <a:pt x="100" y="122"/>
                      <a:pt x="100" y="122"/>
                    </a:cubicBezTo>
                    <a:cubicBezTo>
                      <a:pt x="100" y="121"/>
                      <a:pt x="101" y="119"/>
                      <a:pt x="102" y="118"/>
                    </a:cubicBezTo>
                    <a:cubicBezTo>
                      <a:pt x="120" y="100"/>
                      <a:pt x="120" y="100"/>
                      <a:pt x="120" y="100"/>
                    </a:cubicBezTo>
                    <a:cubicBezTo>
                      <a:pt x="121" y="99"/>
                      <a:pt x="122" y="97"/>
                      <a:pt x="122" y="96"/>
                    </a:cubicBezTo>
                    <a:cubicBezTo>
                      <a:pt x="122" y="88"/>
                      <a:pt x="122" y="88"/>
                      <a:pt x="122" y="88"/>
                    </a:cubicBezTo>
                    <a:cubicBezTo>
                      <a:pt x="122" y="86"/>
                      <a:pt x="121" y="85"/>
                      <a:pt x="120" y="85"/>
                    </a:cubicBezTo>
                    <a:cubicBezTo>
                      <a:pt x="107" y="85"/>
                      <a:pt x="107" y="85"/>
                      <a:pt x="107" y="85"/>
                    </a:cubicBezTo>
                    <a:cubicBezTo>
                      <a:pt x="106" y="85"/>
                      <a:pt x="104" y="86"/>
                      <a:pt x="103" y="87"/>
                    </a:cubicBezTo>
                    <a:cubicBezTo>
                      <a:pt x="97" y="93"/>
                      <a:pt x="97" y="93"/>
                      <a:pt x="97" y="93"/>
                    </a:cubicBezTo>
                    <a:cubicBezTo>
                      <a:pt x="96" y="94"/>
                      <a:pt x="95" y="96"/>
                      <a:pt x="95" y="97"/>
                    </a:cubicBezTo>
                    <a:cubicBezTo>
                      <a:pt x="95" y="105"/>
                      <a:pt x="95" y="105"/>
                      <a:pt x="95" y="105"/>
                    </a:cubicBezTo>
                    <a:cubicBezTo>
                      <a:pt x="95" y="106"/>
                      <a:pt x="95" y="108"/>
                      <a:pt x="94" y="109"/>
                    </a:cubicBezTo>
                    <a:cubicBezTo>
                      <a:pt x="75" y="128"/>
                      <a:pt x="75" y="128"/>
                      <a:pt x="75" y="128"/>
                    </a:cubicBezTo>
                    <a:cubicBezTo>
                      <a:pt x="74" y="129"/>
                      <a:pt x="73" y="131"/>
                      <a:pt x="73" y="132"/>
                    </a:cubicBezTo>
                    <a:cubicBezTo>
                      <a:pt x="73" y="147"/>
                      <a:pt x="73" y="147"/>
                      <a:pt x="73" y="147"/>
                    </a:cubicBezTo>
                    <a:cubicBezTo>
                      <a:pt x="73" y="148"/>
                      <a:pt x="74" y="150"/>
                      <a:pt x="75" y="151"/>
                    </a:cubicBezTo>
                    <a:cubicBezTo>
                      <a:pt x="80" y="156"/>
                      <a:pt x="80" y="156"/>
                      <a:pt x="80" y="156"/>
                    </a:cubicBezTo>
                    <a:cubicBezTo>
                      <a:pt x="81" y="157"/>
                      <a:pt x="82" y="159"/>
                      <a:pt x="82" y="160"/>
                    </a:cubicBezTo>
                    <a:cubicBezTo>
                      <a:pt x="82" y="173"/>
                      <a:pt x="82" y="173"/>
                      <a:pt x="82" y="173"/>
                    </a:cubicBezTo>
                    <a:cubicBezTo>
                      <a:pt x="82" y="174"/>
                      <a:pt x="81" y="176"/>
                      <a:pt x="80" y="177"/>
                    </a:cubicBezTo>
                    <a:cubicBezTo>
                      <a:pt x="66" y="191"/>
                      <a:pt x="66" y="191"/>
                      <a:pt x="66" y="191"/>
                    </a:cubicBezTo>
                    <a:cubicBezTo>
                      <a:pt x="65" y="192"/>
                      <a:pt x="65" y="193"/>
                      <a:pt x="65" y="195"/>
                    </a:cubicBezTo>
                    <a:cubicBezTo>
                      <a:pt x="65" y="200"/>
                      <a:pt x="65" y="200"/>
                      <a:pt x="65" y="200"/>
                    </a:cubicBezTo>
                    <a:cubicBezTo>
                      <a:pt x="65" y="201"/>
                      <a:pt x="64" y="203"/>
                      <a:pt x="63" y="204"/>
                    </a:cubicBezTo>
                    <a:cubicBezTo>
                      <a:pt x="57" y="209"/>
                      <a:pt x="57" y="209"/>
                      <a:pt x="57" y="209"/>
                    </a:cubicBezTo>
                    <a:cubicBezTo>
                      <a:pt x="56" y="210"/>
                      <a:pt x="55" y="211"/>
                      <a:pt x="53" y="211"/>
                    </a:cubicBezTo>
                    <a:cubicBezTo>
                      <a:pt x="47" y="211"/>
                      <a:pt x="47" y="211"/>
                      <a:pt x="47" y="211"/>
                    </a:cubicBezTo>
                    <a:cubicBezTo>
                      <a:pt x="46" y="211"/>
                      <a:pt x="45" y="210"/>
                      <a:pt x="45" y="209"/>
                    </a:cubicBezTo>
                    <a:cubicBezTo>
                      <a:pt x="45" y="194"/>
                      <a:pt x="45" y="194"/>
                      <a:pt x="45" y="194"/>
                    </a:cubicBezTo>
                    <a:cubicBezTo>
                      <a:pt x="45" y="189"/>
                      <a:pt x="45" y="189"/>
                      <a:pt x="45" y="189"/>
                    </a:cubicBezTo>
                    <a:cubicBezTo>
                      <a:pt x="45" y="182"/>
                      <a:pt x="45" y="182"/>
                      <a:pt x="45" y="182"/>
                    </a:cubicBezTo>
                    <a:cubicBezTo>
                      <a:pt x="45" y="181"/>
                      <a:pt x="44" y="179"/>
                      <a:pt x="43" y="178"/>
                    </a:cubicBezTo>
                    <a:cubicBezTo>
                      <a:pt x="33" y="168"/>
                      <a:pt x="33" y="168"/>
                      <a:pt x="33" y="168"/>
                    </a:cubicBezTo>
                    <a:cubicBezTo>
                      <a:pt x="32" y="167"/>
                      <a:pt x="31" y="167"/>
                      <a:pt x="31" y="169"/>
                    </a:cubicBezTo>
                    <a:cubicBezTo>
                      <a:pt x="31" y="171"/>
                      <a:pt x="31" y="171"/>
                      <a:pt x="31" y="171"/>
                    </a:cubicBezTo>
                    <a:cubicBezTo>
                      <a:pt x="31" y="172"/>
                      <a:pt x="30" y="174"/>
                      <a:pt x="29" y="175"/>
                    </a:cubicBezTo>
                    <a:cubicBezTo>
                      <a:pt x="25" y="180"/>
                      <a:pt x="25" y="180"/>
                      <a:pt x="25" y="180"/>
                    </a:cubicBezTo>
                    <a:cubicBezTo>
                      <a:pt x="24" y="181"/>
                      <a:pt x="22" y="181"/>
                      <a:pt x="21" y="181"/>
                    </a:cubicBezTo>
                    <a:cubicBezTo>
                      <a:pt x="13" y="181"/>
                      <a:pt x="13" y="181"/>
                      <a:pt x="13" y="181"/>
                    </a:cubicBezTo>
                    <a:cubicBezTo>
                      <a:pt x="11" y="181"/>
                      <a:pt x="10" y="180"/>
                      <a:pt x="10" y="179"/>
                    </a:cubicBezTo>
                    <a:cubicBezTo>
                      <a:pt x="10" y="177"/>
                      <a:pt x="10" y="177"/>
                      <a:pt x="10" y="177"/>
                    </a:cubicBezTo>
                    <a:cubicBezTo>
                      <a:pt x="10" y="176"/>
                      <a:pt x="10" y="174"/>
                      <a:pt x="9" y="173"/>
                    </a:cubicBezTo>
                    <a:cubicBezTo>
                      <a:pt x="2" y="166"/>
                      <a:pt x="2" y="166"/>
                      <a:pt x="2" y="166"/>
                    </a:cubicBezTo>
                    <a:cubicBezTo>
                      <a:pt x="1" y="165"/>
                      <a:pt x="0" y="164"/>
                      <a:pt x="0" y="162"/>
                    </a:cubicBezTo>
                    <a:cubicBezTo>
                      <a:pt x="0" y="131"/>
                      <a:pt x="0" y="131"/>
                      <a:pt x="0" y="131"/>
                    </a:cubicBezTo>
                    <a:cubicBezTo>
                      <a:pt x="0" y="130"/>
                      <a:pt x="1" y="128"/>
                      <a:pt x="2" y="128"/>
                    </a:cubicBezTo>
                    <a:cubicBezTo>
                      <a:pt x="40" y="89"/>
                      <a:pt x="40" y="89"/>
                      <a:pt x="40" y="89"/>
                    </a:cubicBezTo>
                    <a:cubicBezTo>
                      <a:pt x="41" y="89"/>
                      <a:pt x="42" y="87"/>
                      <a:pt x="42" y="86"/>
                    </a:cubicBezTo>
                    <a:cubicBezTo>
                      <a:pt x="42" y="75"/>
                      <a:pt x="42" y="75"/>
                      <a:pt x="42" y="75"/>
                    </a:cubicBezTo>
                    <a:cubicBezTo>
                      <a:pt x="42" y="74"/>
                      <a:pt x="42" y="72"/>
                      <a:pt x="43" y="71"/>
                    </a:cubicBezTo>
                    <a:cubicBezTo>
                      <a:pt x="112" y="2"/>
                      <a:pt x="112" y="2"/>
                      <a:pt x="112" y="2"/>
                    </a:cubicBezTo>
                    <a:cubicBezTo>
                      <a:pt x="113" y="1"/>
                      <a:pt x="115" y="0"/>
                      <a:pt x="116" y="0"/>
                    </a:cubicBezTo>
                    <a:cubicBezTo>
                      <a:pt x="144" y="0"/>
                      <a:pt x="144" y="0"/>
                      <a:pt x="144" y="0"/>
                    </a:cubicBezTo>
                    <a:cubicBezTo>
                      <a:pt x="146" y="0"/>
                      <a:pt x="147" y="1"/>
                      <a:pt x="148" y="2"/>
                    </a:cubicBezTo>
                    <a:cubicBezTo>
                      <a:pt x="155" y="9"/>
                      <a:pt x="155" y="9"/>
                      <a:pt x="155" y="9"/>
                    </a:cubicBezTo>
                    <a:cubicBezTo>
                      <a:pt x="156" y="9"/>
                      <a:pt x="156" y="11"/>
                      <a:pt x="156" y="12"/>
                    </a:cubicBezTo>
                    <a:cubicBezTo>
                      <a:pt x="156" y="80"/>
                      <a:pt x="156" y="80"/>
                      <a:pt x="156" y="80"/>
                    </a:cubicBezTo>
                    <a:cubicBezTo>
                      <a:pt x="156" y="85"/>
                      <a:pt x="156" y="85"/>
                      <a:pt x="156" y="85"/>
                    </a:cubicBezTo>
                    <a:cubicBezTo>
                      <a:pt x="156" y="91"/>
                      <a:pt x="156" y="91"/>
                      <a:pt x="156" y="91"/>
                    </a:cubicBezTo>
                    <a:cubicBezTo>
                      <a:pt x="156" y="93"/>
                      <a:pt x="157" y="94"/>
                      <a:pt x="158" y="95"/>
                    </a:cubicBezTo>
                    <a:cubicBezTo>
                      <a:pt x="163" y="100"/>
                      <a:pt x="163" y="100"/>
                      <a:pt x="163" y="100"/>
                    </a:cubicBezTo>
                    <a:cubicBezTo>
                      <a:pt x="164" y="101"/>
                      <a:pt x="165" y="103"/>
                      <a:pt x="165" y="104"/>
                    </a:cubicBezTo>
                    <a:cubicBezTo>
                      <a:pt x="165" y="172"/>
                      <a:pt x="165" y="172"/>
                      <a:pt x="165" y="172"/>
                    </a:cubicBezTo>
                    <a:cubicBezTo>
                      <a:pt x="165" y="177"/>
                      <a:pt x="165" y="177"/>
                      <a:pt x="165" y="177"/>
                    </a:cubicBezTo>
                    <a:cubicBezTo>
                      <a:pt x="165" y="249"/>
                      <a:pt x="165" y="249"/>
                      <a:pt x="165" y="249"/>
                    </a:cubicBezTo>
                    <a:cubicBezTo>
                      <a:pt x="165" y="250"/>
                      <a:pt x="164" y="251"/>
                      <a:pt x="162" y="251"/>
                    </a:cubicBezTo>
                    <a:cubicBezTo>
                      <a:pt x="125" y="251"/>
                      <a:pt x="125" y="251"/>
                      <a:pt x="125" y="251"/>
                    </a:cubicBezTo>
                    <a:cubicBezTo>
                      <a:pt x="124" y="251"/>
                      <a:pt x="122" y="251"/>
                      <a:pt x="121" y="250"/>
                    </a:cubicBezTo>
                    <a:cubicBezTo>
                      <a:pt x="117" y="246"/>
                      <a:pt x="117" y="246"/>
                      <a:pt x="117" y="246"/>
                    </a:cubicBezTo>
                    <a:cubicBezTo>
                      <a:pt x="116" y="245"/>
                      <a:pt x="114" y="244"/>
                      <a:pt x="113" y="244"/>
                    </a:cubicBezTo>
                    <a:cubicBezTo>
                      <a:pt x="104" y="244"/>
                      <a:pt x="104" y="244"/>
                      <a:pt x="104" y="244"/>
                    </a:cubicBezTo>
                    <a:cubicBezTo>
                      <a:pt x="103" y="244"/>
                      <a:pt x="101" y="243"/>
                      <a:pt x="100" y="242"/>
                    </a:cubicBezTo>
                    <a:cubicBezTo>
                      <a:pt x="85" y="227"/>
                      <a:pt x="85" y="227"/>
                      <a:pt x="85" y="227"/>
                    </a:cubicBezTo>
                    <a:cubicBezTo>
                      <a:pt x="84" y="226"/>
                      <a:pt x="84" y="225"/>
                      <a:pt x="84" y="223"/>
                    </a:cubicBezTo>
                    <a:lnTo>
                      <a:pt x="84" y="218"/>
                    </a:lnTo>
                    <a:close/>
                  </a:path>
                </a:pathLst>
              </a:custGeom>
              <a:solidFill>
                <a:srgbClr val="EB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95" name="Freeform 256"/>
              <p:cNvSpPr>
                <a:spLocks/>
              </p:cNvSpPr>
              <p:nvPr/>
            </p:nvSpPr>
            <p:spPr bwMode="auto">
              <a:xfrm>
                <a:off x="2042" y="1343"/>
                <a:ext cx="1432" cy="772"/>
              </a:xfrm>
              <a:custGeom>
                <a:avLst/>
                <a:gdLst>
                  <a:gd name="T0" fmla="*/ 1 w 888"/>
                  <a:gd name="T1" fmla="*/ 309 h 478"/>
                  <a:gd name="T2" fmla="*/ 18 w 888"/>
                  <a:gd name="T3" fmla="*/ 271 h 478"/>
                  <a:gd name="T4" fmla="*/ 4 w 888"/>
                  <a:gd name="T5" fmla="*/ 174 h 478"/>
                  <a:gd name="T6" fmla="*/ 49 w 888"/>
                  <a:gd name="T7" fmla="*/ 179 h 478"/>
                  <a:gd name="T8" fmla="*/ 63 w 888"/>
                  <a:gd name="T9" fmla="*/ 223 h 478"/>
                  <a:gd name="T10" fmla="*/ 29 w 888"/>
                  <a:gd name="T11" fmla="*/ 214 h 478"/>
                  <a:gd name="T12" fmla="*/ 39 w 888"/>
                  <a:gd name="T13" fmla="*/ 248 h 478"/>
                  <a:gd name="T14" fmla="*/ 55 w 888"/>
                  <a:gd name="T15" fmla="*/ 240 h 478"/>
                  <a:gd name="T16" fmla="*/ 94 w 888"/>
                  <a:gd name="T17" fmla="*/ 217 h 478"/>
                  <a:gd name="T18" fmla="*/ 109 w 888"/>
                  <a:gd name="T19" fmla="*/ 193 h 478"/>
                  <a:gd name="T20" fmla="*/ 104 w 888"/>
                  <a:gd name="T21" fmla="*/ 213 h 478"/>
                  <a:gd name="T22" fmla="*/ 126 w 888"/>
                  <a:gd name="T23" fmla="*/ 188 h 478"/>
                  <a:gd name="T24" fmla="*/ 204 w 888"/>
                  <a:gd name="T25" fmla="*/ 174 h 478"/>
                  <a:gd name="T26" fmla="*/ 238 w 888"/>
                  <a:gd name="T27" fmla="*/ 184 h 478"/>
                  <a:gd name="T28" fmla="*/ 228 w 888"/>
                  <a:gd name="T29" fmla="*/ 129 h 478"/>
                  <a:gd name="T30" fmla="*/ 258 w 888"/>
                  <a:gd name="T31" fmla="*/ 182 h 478"/>
                  <a:gd name="T32" fmla="*/ 248 w 888"/>
                  <a:gd name="T33" fmla="*/ 224 h 478"/>
                  <a:gd name="T34" fmla="*/ 276 w 888"/>
                  <a:gd name="T35" fmla="*/ 123 h 478"/>
                  <a:gd name="T36" fmla="*/ 332 w 888"/>
                  <a:gd name="T37" fmla="*/ 90 h 478"/>
                  <a:gd name="T38" fmla="*/ 364 w 888"/>
                  <a:gd name="T39" fmla="*/ 37 h 478"/>
                  <a:gd name="T40" fmla="*/ 459 w 888"/>
                  <a:gd name="T41" fmla="*/ 2 h 478"/>
                  <a:gd name="T42" fmla="*/ 505 w 888"/>
                  <a:gd name="T43" fmla="*/ 41 h 478"/>
                  <a:gd name="T44" fmla="*/ 481 w 888"/>
                  <a:gd name="T45" fmla="*/ 94 h 478"/>
                  <a:gd name="T46" fmla="*/ 558 w 888"/>
                  <a:gd name="T47" fmla="*/ 101 h 478"/>
                  <a:gd name="T48" fmla="*/ 599 w 888"/>
                  <a:gd name="T49" fmla="*/ 110 h 478"/>
                  <a:gd name="T50" fmla="*/ 649 w 888"/>
                  <a:gd name="T51" fmla="*/ 123 h 478"/>
                  <a:gd name="T52" fmla="*/ 705 w 888"/>
                  <a:gd name="T53" fmla="*/ 112 h 478"/>
                  <a:gd name="T54" fmla="*/ 792 w 888"/>
                  <a:gd name="T55" fmla="*/ 166 h 478"/>
                  <a:gd name="T56" fmla="*/ 861 w 888"/>
                  <a:gd name="T57" fmla="*/ 155 h 478"/>
                  <a:gd name="T58" fmla="*/ 872 w 888"/>
                  <a:gd name="T59" fmla="*/ 283 h 478"/>
                  <a:gd name="T60" fmla="*/ 801 w 888"/>
                  <a:gd name="T61" fmla="*/ 303 h 478"/>
                  <a:gd name="T62" fmla="*/ 750 w 888"/>
                  <a:gd name="T63" fmla="*/ 393 h 478"/>
                  <a:gd name="T64" fmla="*/ 796 w 888"/>
                  <a:gd name="T65" fmla="*/ 287 h 478"/>
                  <a:gd name="T66" fmla="*/ 789 w 888"/>
                  <a:gd name="T67" fmla="*/ 283 h 478"/>
                  <a:gd name="T68" fmla="*/ 760 w 888"/>
                  <a:gd name="T69" fmla="*/ 280 h 478"/>
                  <a:gd name="T70" fmla="*/ 713 w 888"/>
                  <a:gd name="T71" fmla="*/ 299 h 478"/>
                  <a:gd name="T72" fmla="*/ 630 w 888"/>
                  <a:gd name="T73" fmla="*/ 342 h 478"/>
                  <a:gd name="T74" fmla="*/ 656 w 888"/>
                  <a:gd name="T75" fmla="*/ 422 h 478"/>
                  <a:gd name="T76" fmla="*/ 601 w 888"/>
                  <a:gd name="T77" fmla="*/ 444 h 478"/>
                  <a:gd name="T78" fmla="*/ 622 w 888"/>
                  <a:gd name="T79" fmla="*/ 413 h 478"/>
                  <a:gd name="T80" fmla="*/ 588 w 888"/>
                  <a:gd name="T81" fmla="*/ 424 h 478"/>
                  <a:gd name="T82" fmla="*/ 534 w 888"/>
                  <a:gd name="T83" fmla="*/ 374 h 478"/>
                  <a:gd name="T84" fmla="*/ 464 w 888"/>
                  <a:gd name="T85" fmla="*/ 408 h 478"/>
                  <a:gd name="T86" fmla="*/ 411 w 888"/>
                  <a:gd name="T87" fmla="*/ 385 h 478"/>
                  <a:gd name="T88" fmla="*/ 348 w 888"/>
                  <a:gd name="T89" fmla="*/ 403 h 478"/>
                  <a:gd name="T90" fmla="*/ 273 w 888"/>
                  <a:gd name="T91" fmla="*/ 372 h 478"/>
                  <a:gd name="T92" fmla="*/ 216 w 888"/>
                  <a:gd name="T93" fmla="*/ 358 h 478"/>
                  <a:gd name="T94" fmla="*/ 185 w 888"/>
                  <a:gd name="T95" fmla="*/ 403 h 478"/>
                  <a:gd name="T96" fmla="*/ 125 w 888"/>
                  <a:gd name="T97" fmla="*/ 383 h 478"/>
                  <a:gd name="T98" fmla="*/ 124 w 888"/>
                  <a:gd name="T99" fmla="*/ 438 h 478"/>
                  <a:gd name="T100" fmla="*/ 108 w 888"/>
                  <a:gd name="T101" fmla="*/ 449 h 478"/>
                  <a:gd name="T102" fmla="*/ 119 w 888"/>
                  <a:gd name="T103" fmla="*/ 470 h 478"/>
                  <a:gd name="T104" fmla="*/ 98 w 888"/>
                  <a:gd name="T105" fmla="*/ 468 h 478"/>
                  <a:gd name="T106" fmla="*/ 52 w 888"/>
                  <a:gd name="T107" fmla="*/ 447 h 478"/>
                  <a:gd name="T108" fmla="*/ 31 w 888"/>
                  <a:gd name="T109" fmla="*/ 449 h 478"/>
                  <a:gd name="T110" fmla="*/ 40 w 888"/>
                  <a:gd name="T111" fmla="*/ 436 h 478"/>
                  <a:gd name="T112" fmla="*/ 55 w 888"/>
                  <a:gd name="T113" fmla="*/ 442 h 478"/>
                  <a:gd name="T114" fmla="*/ 63 w 888"/>
                  <a:gd name="T115" fmla="*/ 426 h 478"/>
                  <a:gd name="T116" fmla="*/ 51 w 888"/>
                  <a:gd name="T117" fmla="*/ 396 h 478"/>
                  <a:gd name="T118" fmla="*/ 20 w 888"/>
                  <a:gd name="T119" fmla="*/ 383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8" h="478">
                    <a:moveTo>
                      <a:pt x="20" y="365"/>
                    </a:moveTo>
                    <a:cubicBezTo>
                      <a:pt x="20" y="363"/>
                      <a:pt x="20" y="362"/>
                      <a:pt x="19" y="361"/>
                    </a:cubicBezTo>
                    <a:cubicBezTo>
                      <a:pt x="1" y="343"/>
                      <a:pt x="1" y="343"/>
                      <a:pt x="1" y="343"/>
                    </a:cubicBezTo>
                    <a:cubicBezTo>
                      <a:pt x="0" y="342"/>
                      <a:pt x="0" y="341"/>
                      <a:pt x="0" y="339"/>
                    </a:cubicBezTo>
                    <a:cubicBezTo>
                      <a:pt x="0" y="313"/>
                      <a:pt x="0" y="313"/>
                      <a:pt x="0" y="313"/>
                    </a:cubicBezTo>
                    <a:cubicBezTo>
                      <a:pt x="0" y="312"/>
                      <a:pt x="0" y="310"/>
                      <a:pt x="1" y="309"/>
                    </a:cubicBezTo>
                    <a:cubicBezTo>
                      <a:pt x="5" y="305"/>
                      <a:pt x="5" y="305"/>
                      <a:pt x="5" y="305"/>
                    </a:cubicBezTo>
                    <a:cubicBezTo>
                      <a:pt x="6" y="305"/>
                      <a:pt x="7" y="303"/>
                      <a:pt x="7" y="302"/>
                    </a:cubicBezTo>
                    <a:cubicBezTo>
                      <a:pt x="7" y="287"/>
                      <a:pt x="7" y="287"/>
                      <a:pt x="7" y="287"/>
                    </a:cubicBezTo>
                    <a:cubicBezTo>
                      <a:pt x="7" y="285"/>
                      <a:pt x="7" y="284"/>
                      <a:pt x="8" y="283"/>
                    </a:cubicBezTo>
                    <a:cubicBezTo>
                      <a:pt x="16" y="275"/>
                      <a:pt x="16" y="275"/>
                      <a:pt x="16" y="275"/>
                    </a:cubicBezTo>
                    <a:cubicBezTo>
                      <a:pt x="17" y="274"/>
                      <a:pt x="18" y="272"/>
                      <a:pt x="18" y="271"/>
                    </a:cubicBezTo>
                    <a:cubicBezTo>
                      <a:pt x="18" y="255"/>
                      <a:pt x="18" y="255"/>
                      <a:pt x="18" y="255"/>
                    </a:cubicBezTo>
                    <a:cubicBezTo>
                      <a:pt x="18" y="253"/>
                      <a:pt x="17" y="252"/>
                      <a:pt x="16" y="251"/>
                    </a:cubicBezTo>
                    <a:cubicBezTo>
                      <a:pt x="4" y="239"/>
                      <a:pt x="4" y="239"/>
                      <a:pt x="4" y="239"/>
                    </a:cubicBezTo>
                    <a:cubicBezTo>
                      <a:pt x="4" y="238"/>
                      <a:pt x="3" y="236"/>
                      <a:pt x="3" y="235"/>
                    </a:cubicBezTo>
                    <a:cubicBezTo>
                      <a:pt x="3" y="178"/>
                      <a:pt x="3" y="178"/>
                      <a:pt x="3" y="178"/>
                    </a:cubicBezTo>
                    <a:cubicBezTo>
                      <a:pt x="3" y="177"/>
                      <a:pt x="4" y="175"/>
                      <a:pt x="4" y="174"/>
                    </a:cubicBezTo>
                    <a:cubicBezTo>
                      <a:pt x="17" y="161"/>
                      <a:pt x="17" y="161"/>
                      <a:pt x="17" y="161"/>
                    </a:cubicBezTo>
                    <a:cubicBezTo>
                      <a:pt x="18" y="161"/>
                      <a:pt x="20" y="160"/>
                      <a:pt x="21" y="160"/>
                    </a:cubicBezTo>
                    <a:cubicBezTo>
                      <a:pt x="27" y="160"/>
                      <a:pt x="27" y="160"/>
                      <a:pt x="27" y="160"/>
                    </a:cubicBezTo>
                    <a:cubicBezTo>
                      <a:pt x="28" y="160"/>
                      <a:pt x="30" y="161"/>
                      <a:pt x="31" y="161"/>
                    </a:cubicBezTo>
                    <a:cubicBezTo>
                      <a:pt x="45" y="176"/>
                      <a:pt x="45" y="176"/>
                      <a:pt x="45" y="176"/>
                    </a:cubicBezTo>
                    <a:cubicBezTo>
                      <a:pt x="46" y="177"/>
                      <a:pt x="48" y="178"/>
                      <a:pt x="49" y="179"/>
                    </a:cubicBezTo>
                    <a:cubicBezTo>
                      <a:pt x="71" y="202"/>
                      <a:pt x="71" y="202"/>
                      <a:pt x="71" y="202"/>
                    </a:cubicBezTo>
                    <a:cubicBezTo>
                      <a:pt x="72" y="203"/>
                      <a:pt x="73" y="204"/>
                      <a:pt x="73" y="206"/>
                    </a:cubicBezTo>
                    <a:cubicBezTo>
                      <a:pt x="73" y="213"/>
                      <a:pt x="73" y="213"/>
                      <a:pt x="73" y="213"/>
                    </a:cubicBezTo>
                    <a:cubicBezTo>
                      <a:pt x="73" y="214"/>
                      <a:pt x="72" y="216"/>
                      <a:pt x="71" y="217"/>
                    </a:cubicBezTo>
                    <a:cubicBezTo>
                      <a:pt x="66" y="221"/>
                      <a:pt x="66" y="221"/>
                      <a:pt x="66" y="221"/>
                    </a:cubicBezTo>
                    <a:cubicBezTo>
                      <a:pt x="66" y="222"/>
                      <a:pt x="64" y="223"/>
                      <a:pt x="63" y="223"/>
                    </a:cubicBezTo>
                    <a:cubicBezTo>
                      <a:pt x="52" y="223"/>
                      <a:pt x="52" y="223"/>
                      <a:pt x="52" y="223"/>
                    </a:cubicBezTo>
                    <a:cubicBezTo>
                      <a:pt x="51" y="223"/>
                      <a:pt x="49" y="222"/>
                      <a:pt x="48" y="221"/>
                    </a:cubicBezTo>
                    <a:cubicBezTo>
                      <a:pt x="40" y="213"/>
                      <a:pt x="40" y="213"/>
                      <a:pt x="40" y="213"/>
                    </a:cubicBezTo>
                    <a:cubicBezTo>
                      <a:pt x="39" y="212"/>
                      <a:pt x="37" y="212"/>
                      <a:pt x="36" y="212"/>
                    </a:cubicBezTo>
                    <a:cubicBezTo>
                      <a:pt x="31" y="212"/>
                      <a:pt x="31" y="212"/>
                      <a:pt x="31" y="212"/>
                    </a:cubicBezTo>
                    <a:cubicBezTo>
                      <a:pt x="30" y="212"/>
                      <a:pt x="29" y="213"/>
                      <a:pt x="29" y="214"/>
                    </a:cubicBezTo>
                    <a:cubicBezTo>
                      <a:pt x="29" y="216"/>
                      <a:pt x="29" y="216"/>
                      <a:pt x="29" y="216"/>
                    </a:cubicBezTo>
                    <a:cubicBezTo>
                      <a:pt x="29" y="217"/>
                      <a:pt x="30" y="219"/>
                      <a:pt x="31" y="220"/>
                    </a:cubicBezTo>
                    <a:cubicBezTo>
                      <a:pt x="36" y="225"/>
                      <a:pt x="36" y="225"/>
                      <a:pt x="36" y="225"/>
                    </a:cubicBezTo>
                    <a:cubicBezTo>
                      <a:pt x="37" y="226"/>
                      <a:pt x="38" y="228"/>
                      <a:pt x="38" y="229"/>
                    </a:cubicBezTo>
                    <a:cubicBezTo>
                      <a:pt x="38" y="244"/>
                      <a:pt x="38" y="244"/>
                      <a:pt x="38" y="244"/>
                    </a:cubicBezTo>
                    <a:cubicBezTo>
                      <a:pt x="38" y="245"/>
                      <a:pt x="38" y="247"/>
                      <a:pt x="39" y="248"/>
                    </a:cubicBezTo>
                    <a:cubicBezTo>
                      <a:pt x="45" y="253"/>
                      <a:pt x="45" y="253"/>
                      <a:pt x="45" y="253"/>
                    </a:cubicBezTo>
                    <a:cubicBezTo>
                      <a:pt x="46" y="254"/>
                      <a:pt x="47" y="255"/>
                      <a:pt x="49" y="255"/>
                    </a:cubicBezTo>
                    <a:cubicBezTo>
                      <a:pt x="51" y="255"/>
                      <a:pt x="51" y="255"/>
                      <a:pt x="51" y="255"/>
                    </a:cubicBezTo>
                    <a:cubicBezTo>
                      <a:pt x="52" y="255"/>
                      <a:pt x="53" y="254"/>
                      <a:pt x="53" y="253"/>
                    </a:cubicBezTo>
                    <a:cubicBezTo>
                      <a:pt x="53" y="242"/>
                      <a:pt x="53" y="242"/>
                      <a:pt x="53" y="242"/>
                    </a:cubicBezTo>
                    <a:cubicBezTo>
                      <a:pt x="53" y="241"/>
                      <a:pt x="54" y="240"/>
                      <a:pt x="55" y="240"/>
                    </a:cubicBezTo>
                    <a:cubicBezTo>
                      <a:pt x="64" y="240"/>
                      <a:pt x="64" y="240"/>
                      <a:pt x="64" y="240"/>
                    </a:cubicBezTo>
                    <a:cubicBezTo>
                      <a:pt x="65" y="240"/>
                      <a:pt x="67" y="239"/>
                      <a:pt x="68" y="238"/>
                    </a:cubicBezTo>
                    <a:cubicBezTo>
                      <a:pt x="85" y="221"/>
                      <a:pt x="85" y="221"/>
                      <a:pt x="85" y="221"/>
                    </a:cubicBezTo>
                    <a:cubicBezTo>
                      <a:pt x="86" y="220"/>
                      <a:pt x="87" y="220"/>
                      <a:pt x="89" y="220"/>
                    </a:cubicBezTo>
                    <a:cubicBezTo>
                      <a:pt x="91" y="220"/>
                      <a:pt x="91" y="220"/>
                      <a:pt x="91" y="220"/>
                    </a:cubicBezTo>
                    <a:cubicBezTo>
                      <a:pt x="93" y="220"/>
                      <a:pt x="94" y="218"/>
                      <a:pt x="94" y="217"/>
                    </a:cubicBezTo>
                    <a:cubicBezTo>
                      <a:pt x="94" y="204"/>
                      <a:pt x="94" y="204"/>
                      <a:pt x="94" y="204"/>
                    </a:cubicBezTo>
                    <a:cubicBezTo>
                      <a:pt x="94" y="203"/>
                      <a:pt x="94" y="201"/>
                      <a:pt x="95" y="200"/>
                    </a:cubicBezTo>
                    <a:cubicBezTo>
                      <a:pt x="103" y="192"/>
                      <a:pt x="103" y="192"/>
                      <a:pt x="103" y="192"/>
                    </a:cubicBezTo>
                    <a:cubicBezTo>
                      <a:pt x="104" y="191"/>
                      <a:pt x="105" y="191"/>
                      <a:pt x="107" y="191"/>
                    </a:cubicBezTo>
                    <a:cubicBezTo>
                      <a:pt x="107" y="191"/>
                      <a:pt x="107" y="191"/>
                      <a:pt x="107" y="191"/>
                    </a:cubicBezTo>
                    <a:cubicBezTo>
                      <a:pt x="108" y="191"/>
                      <a:pt x="109" y="192"/>
                      <a:pt x="109" y="193"/>
                    </a:cubicBezTo>
                    <a:cubicBezTo>
                      <a:pt x="109" y="197"/>
                      <a:pt x="109" y="197"/>
                      <a:pt x="109" y="197"/>
                    </a:cubicBezTo>
                    <a:cubicBezTo>
                      <a:pt x="109" y="198"/>
                      <a:pt x="108" y="200"/>
                      <a:pt x="108" y="200"/>
                    </a:cubicBezTo>
                    <a:cubicBezTo>
                      <a:pt x="104" y="204"/>
                      <a:pt x="104" y="204"/>
                      <a:pt x="104" y="204"/>
                    </a:cubicBezTo>
                    <a:cubicBezTo>
                      <a:pt x="103" y="205"/>
                      <a:pt x="102" y="207"/>
                      <a:pt x="102" y="208"/>
                    </a:cubicBezTo>
                    <a:cubicBezTo>
                      <a:pt x="102" y="211"/>
                      <a:pt x="102" y="211"/>
                      <a:pt x="102" y="211"/>
                    </a:cubicBezTo>
                    <a:cubicBezTo>
                      <a:pt x="102" y="212"/>
                      <a:pt x="103" y="213"/>
                      <a:pt x="104" y="213"/>
                    </a:cubicBezTo>
                    <a:cubicBezTo>
                      <a:pt x="112" y="213"/>
                      <a:pt x="112" y="213"/>
                      <a:pt x="112" y="213"/>
                    </a:cubicBezTo>
                    <a:cubicBezTo>
                      <a:pt x="114" y="213"/>
                      <a:pt x="115" y="212"/>
                      <a:pt x="115" y="211"/>
                    </a:cubicBezTo>
                    <a:cubicBezTo>
                      <a:pt x="115" y="200"/>
                      <a:pt x="115" y="200"/>
                      <a:pt x="115" y="200"/>
                    </a:cubicBezTo>
                    <a:cubicBezTo>
                      <a:pt x="115" y="198"/>
                      <a:pt x="115" y="197"/>
                      <a:pt x="116" y="196"/>
                    </a:cubicBezTo>
                    <a:cubicBezTo>
                      <a:pt x="123" y="190"/>
                      <a:pt x="123" y="190"/>
                      <a:pt x="123" y="190"/>
                    </a:cubicBezTo>
                    <a:cubicBezTo>
                      <a:pt x="123" y="189"/>
                      <a:pt x="125" y="188"/>
                      <a:pt x="126" y="188"/>
                    </a:cubicBezTo>
                    <a:cubicBezTo>
                      <a:pt x="148" y="188"/>
                      <a:pt x="148" y="188"/>
                      <a:pt x="148" y="188"/>
                    </a:cubicBezTo>
                    <a:cubicBezTo>
                      <a:pt x="152" y="188"/>
                      <a:pt x="152" y="188"/>
                      <a:pt x="152" y="188"/>
                    </a:cubicBezTo>
                    <a:cubicBezTo>
                      <a:pt x="185" y="188"/>
                      <a:pt x="185" y="188"/>
                      <a:pt x="185" y="188"/>
                    </a:cubicBezTo>
                    <a:cubicBezTo>
                      <a:pt x="186" y="188"/>
                      <a:pt x="188" y="187"/>
                      <a:pt x="189" y="186"/>
                    </a:cubicBezTo>
                    <a:cubicBezTo>
                      <a:pt x="200" y="175"/>
                      <a:pt x="200" y="175"/>
                      <a:pt x="200" y="175"/>
                    </a:cubicBezTo>
                    <a:cubicBezTo>
                      <a:pt x="201" y="174"/>
                      <a:pt x="203" y="174"/>
                      <a:pt x="204" y="174"/>
                    </a:cubicBezTo>
                    <a:cubicBezTo>
                      <a:pt x="211" y="174"/>
                      <a:pt x="211" y="174"/>
                      <a:pt x="211" y="174"/>
                    </a:cubicBezTo>
                    <a:cubicBezTo>
                      <a:pt x="212" y="174"/>
                      <a:pt x="214" y="174"/>
                      <a:pt x="215" y="175"/>
                    </a:cubicBezTo>
                    <a:cubicBezTo>
                      <a:pt x="225" y="185"/>
                      <a:pt x="225" y="185"/>
                      <a:pt x="225" y="185"/>
                    </a:cubicBezTo>
                    <a:cubicBezTo>
                      <a:pt x="226" y="186"/>
                      <a:pt x="227" y="187"/>
                      <a:pt x="229" y="187"/>
                    </a:cubicBezTo>
                    <a:cubicBezTo>
                      <a:pt x="235" y="187"/>
                      <a:pt x="235" y="187"/>
                      <a:pt x="235" y="187"/>
                    </a:cubicBezTo>
                    <a:cubicBezTo>
                      <a:pt x="237" y="187"/>
                      <a:pt x="238" y="185"/>
                      <a:pt x="238" y="184"/>
                    </a:cubicBezTo>
                    <a:cubicBezTo>
                      <a:pt x="238" y="174"/>
                      <a:pt x="238" y="174"/>
                      <a:pt x="238" y="174"/>
                    </a:cubicBezTo>
                    <a:cubicBezTo>
                      <a:pt x="238" y="173"/>
                      <a:pt x="237" y="171"/>
                      <a:pt x="236" y="170"/>
                    </a:cubicBezTo>
                    <a:cubicBezTo>
                      <a:pt x="228" y="162"/>
                      <a:pt x="228" y="162"/>
                      <a:pt x="228" y="162"/>
                    </a:cubicBezTo>
                    <a:cubicBezTo>
                      <a:pt x="227" y="162"/>
                      <a:pt x="227" y="160"/>
                      <a:pt x="227" y="159"/>
                    </a:cubicBezTo>
                    <a:cubicBezTo>
                      <a:pt x="227" y="133"/>
                      <a:pt x="227" y="133"/>
                      <a:pt x="227" y="133"/>
                    </a:cubicBezTo>
                    <a:cubicBezTo>
                      <a:pt x="227" y="131"/>
                      <a:pt x="227" y="130"/>
                      <a:pt x="228" y="129"/>
                    </a:cubicBezTo>
                    <a:cubicBezTo>
                      <a:pt x="247" y="110"/>
                      <a:pt x="247" y="110"/>
                      <a:pt x="247" y="110"/>
                    </a:cubicBezTo>
                    <a:cubicBezTo>
                      <a:pt x="248" y="109"/>
                      <a:pt x="250" y="108"/>
                      <a:pt x="251" y="108"/>
                    </a:cubicBezTo>
                    <a:cubicBezTo>
                      <a:pt x="256" y="108"/>
                      <a:pt x="256" y="108"/>
                      <a:pt x="256" y="108"/>
                    </a:cubicBezTo>
                    <a:cubicBezTo>
                      <a:pt x="257" y="108"/>
                      <a:pt x="258" y="109"/>
                      <a:pt x="258" y="110"/>
                    </a:cubicBezTo>
                    <a:cubicBezTo>
                      <a:pt x="258" y="178"/>
                      <a:pt x="258" y="178"/>
                      <a:pt x="258" y="178"/>
                    </a:cubicBezTo>
                    <a:cubicBezTo>
                      <a:pt x="258" y="182"/>
                      <a:pt x="258" y="182"/>
                      <a:pt x="258" y="182"/>
                    </a:cubicBezTo>
                    <a:cubicBezTo>
                      <a:pt x="258" y="199"/>
                      <a:pt x="258" y="199"/>
                      <a:pt x="258" y="199"/>
                    </a:cubicBezTo>
                    <a:cubicBezTo>
                      <a:pt x="258" y="201"/>
                      <a:pt x="257" y="202"/>
                      <a:pt x="256" y="203"/>
                    </a:cubicBezTo>
                    <a:cubicBezTo>
                      <a:pt x="247" y="212"/>
                      <a:pt x="247" y="212"/>
                      <a:pt x="247" y="212"/>
                    </a:cubicBezTo>
                    <a:cubicBezTo>
                      <a:pt x="247" y="213"/>
                      <a:pt x="246" y="215"/>
                      <a:pt x="246" y="216"/>
                    </a:cubicBezTo>
                    <a:cubicBezTo>
                      <a:pt x="246" y="222"/>
                      <a:pt x="246" y="222"/>
                      <a:pt x="246" y="222"/>
                    </a:cubicBezTo>
                    <a:cubicBezTo>
                      <a:pt x="246" y="223"/>
                      <a:pt x="247" y="224"/>
                      <a:pt x="248" y="224"/>
                    </a:cubicBezTo>
                    <a:cubicBezTo>
                      <a:pt x="259" y="224"/>
                      <a:pt x="259" y="224"/>
                      <a:pt x="259" y="224"/>
                    </a:cubicBezTo>
                    <a:cubicBezTo>
                      <a:pt x="260" y="224"/>
                      <a:pt x="262" y="223"/>
                      <a:pt x="263" y="222"/>
                    </a:cubicBezTo>
                    <a:cubicBezTo>
                      <a:pt x="273" y="212"/>
                      <a:pt x="273" y="212"/>
                      <a:pt x="273" y="212"/>
                    </a:cubicBezTo>
                    <a:cubicBezTo>
                      <a:pt x="274" y="211"/>
                      <a:pt x="274" y="210"/>
                      <a:pt x="274" y="208"/>
                    </a:cubicBezTo>
                    <a:cubicBezTo>
                      <a:pt x="274" y="126"/>
                      <a:pt x="274" y="126"/>
                      <a:pt x="274" y="126"/>
                    </a:cubicBezTo>
                    <a:cubicBezTo>
                      <a:pt x="274" y="125"/>
                      <a:pt x="275" y="123"/>
                      <a:pt x="276" y="123"/>
                    </a:cubicBezTo>
                    <a:cubicBezTo>
                      <a:pt x="285" y="114"/>
                      <a:pt x="285" y="114"/>
                      <a:pt x="285" y="114"/>
                    </a:cubicBezTo>
                    <a:cubicBezTo>
                      <a:pt x="286" y="113"/>
                      <a:pt x="288" y="112"/>
                      <a:pt x="289" y="112"/>
                    </a:cubicBezTo>
                    <a:cubicBezTo>
                      <a:pt x="306" y="112"/>
                      <a:pt x="306" y="112"/>
                      <a:pt x="306" y="112"/>
                    </a:cubicBezTo>
                    <a:cubicBezTo>
                      <a:pt x="307" y="112"/>
                      <a:pt x="309" y="111"/>
                      <a:pt x="310" y="110"/>
                    </a:cubicBezTo>
                    <a:cubicBezTo>
                      <a:pt x="328" y="92"/>
                      <a:pt x="328" y="92"/>
                      <a:pt x="328" y="92"/>
                    </a:cubicBezTo>
                    <a:cubicBezTo>
                      <a:pt x="329" y="91"/>
                      <a:pt x="331" y="90"/>
                      <a:pt x="332" y="90"/>
                    </a:cubicBezTo>
                    <a:cubicBezTo>
                      <a:pt x="340" y="90"/>
                      <a:pt x="340" y="90"/>
                      <a:pt x="340" y="90"/>
                    </a:cubicBezTo>
                    <a:cubicBezTo>
                      <a:pt x="342" y="90"/>
                      <a:pt x="343" y="89"/>
                      <a:pt x="343" y="88"/>
                    </a:cubicBezTo>
                    <a:cubicBezTo>
                      <a:pt x="343" y="59"/>
                      <a:pt x="343" y="59"/>
                      <a:pt x="343" y="59"/>
                    </a:cubicBezTo>
                    <a:cubicBezTo>
                      <a:pt x="343" y="57"/>
                      <a:pt x="343" y="56"/>
                      <a:pt x="344" y="55"/>
                    </a:cubicBezTo>
                    <a:cubicBezTo>
                      <a:pt x="361" y="38"/>
                      <a:pt x="361" y="38"/>
                      <a:pt x="361" y="38"/>
                    </a:cubicBezTo>
                    <a:cubicBezTo>
                      <a:pt x="362" y="37"/>
                      <a:pt x="363" y="37"/>
                      <a:pt x="364" y="37"/>
                    </a:cubicBezTo>
                    <a:cubicBezTo>
                      <a:pt x="399" y="37"/>
                      <a:pt x="399" y="37"/>
                      <a:pt x="399" y="37"/>
                    </a:cubicBezTo>
                    <a:cubicBezTo>
                      <a:pt x="400" y="37"/>
                      <a:pt x="402" y="36"/>
                      <a:pt x="402" y="35"/>
                    </a:cubicBezTo>
                    <a:cubicBezTo>
                      <a:pt x="436" y="1"/>
                      <a:pt x="436" y="1"/>
                      <a:pt x="436" y="1"/>
                    </a:cubicBezTo>
                    <a:cubicBezTo>
                      <a:pt x="437" y="0"/>
                      <a:pt x="439" y="0"/>
                      <a:pt x="440" y="0"/>
                    </a:cubicBezTo>
                    <a:cubicBezTo>
                      <a:pt x="457" y="0"/>
                      <a:pt x="457" y="0"/>
                      <a:pt x="457" y="0"/>
                    </a:cubicBezTo>
                    <a:cubicBezTo>
                      <a:pt x="458" y="0"/>
                      <a:pt x="459" y="1"/>
                      <a:pt x="459" y="2"/>
                    </a:cubicBezTo>
                    <a:cubicBezTo>
                      <a:pt x="459" y="16"/>
                      <a:pt x="459" y="16"/>
                      <a:pt x="459" y="16"/>
                    </a:cubicBezTo>
                    <a:cubicBezTo>
                      <a:pt x="459" y="17"/>
                      <a:pt x="460" y="18"/>
                      <a:pt x="462" y="18"/>
                    </a:cubicBezTo>
                    <a:cubicBezTo>
                      <a:pt x="483" y="18"/>
                      <a:pt x="483" y="18"/>
                      <a:pt x="483" y="18"/>
                    </a:cubicBezTo>
                    <a:cubicBezTo>
                      <a:pt x="484" y="18"/>
                      <a:pt x="486" y="19"/>
                      <a:pt x="487" y="20"/>
                    </a:cubicBezTo>
                    <a:cubicBezTo>
                      <a:pt x="504" y="37"/>
                      <a:pt x="504" y="37"/>
                      <a:pt x="504" y="37"/>
                    </a:cubicBezTo>
                    <a:cubicBezTo>
                      <a:pt x="505" y="38"/>
                      <a:pt x="505" y="40"/>
                      <a:pt x="505" y="41"/>
                    </a:cubicBezTo>
                    <a:cubicBezTo>
                      <a:pt x="505" y="55"/>
                      <a:pt x="505" y="55"/>
                      <a:pt x="505" y="55"/>
                    </a:cubicBezTo>
                    <a:cubicBezTo>
                      <a:pt x="505" y="57"/>
                      <a:pt x="505" y="58"/>
                      <a:pt x="504" y="59"/>
                    </a:cubicBezTo>
                    <a:cubicBezTo>
                      <a:pt x="481" y="83"/>
                      <a:pt x="481" y="83"/>
                      <a:pt x="481" y="83"/>
                    </a:cubicBezTo>
                    <a:cubicBezTo>
                      <a:pt x="480" y="83"/>
                      <a:pt x="479" y="85"/>
                      <a:pt x="479" y="86"/>
                    </a:cubicBezTo>
                    <a:cubicBezTo>
                      <a:pt x="479" y="92"/>
                      <a:pt x="479" y="92"/>
                      <a:pt x="479" y="92"/>
                    </a:cubicBezTo>
                    <a:cubicBezTo>
                      <a:pt x="479" y="93"/>
                      <a:pt x="480" y="94"/>
                      <a:pt x="481" y="94"/>
                    </a:cubicBezTo>
                    <a:cubicBezTo>
                      <a:pt x="526" y="94"/>
                      <a:pt x="526" y="94"/>
                      <a:pt x="526" y="94"/>
                    </a:cubicBezTo>
                    <a:cubicBezTo>
                      <a:pt x="527" y="94"/>
                      <a:pt x="529" y="95"/>
                      <a:pt x="530" y="96"/>
                    </a:cubicBezTo>
                    <a:cubicBezTo>
                      <a:pt x="536" y="102"/>
                      <a:pt x="536" y="102"/>
                      <a:pt x="536" y="102"/>
                    </a:cubicBezTo>
                    <a:cubicBezTo>
                      <a:pt x="537" y="102"/>
                      <a:pt x="538" y="103"/>
                      <a:pt x="540" y="103"/>
                    </a:cubicBezTo>
                    <a:cubicBezTo>
                      <a:pt x="556" y="103"/>
                      <a:pt x="556" y="103"/>
                      <a:pt x="556" y="103"/>
                    </a:cubicBezTo>
                    <a:cubicBezTo>
                      <a:pt x="557" y="103"/>
                      <a:pt x="558" y="102"/>
                      <a:pt x="558" y="101"/>
                    </a:cubicBezTo>
                    <a:cubicBezTo>
                      <a:pt x="558" y="88"/>
                      <a:pt x="558" y="88"/>
                      <a:pt x="558" y="88"/>
                    </a:cubicBezTo>
                    <a:cubicBezTo>
                      <a:pt x="558" y="87"/>
                      <a:pt x="559" y="86"/>
                      <a:pt x="561" y="86"/>
                    </a:cubicBezTo>
                    <a:cubicBezTo>
                      <a:pt x="575" y="86"/>
                      <a:pt x="575" y="86"/>
                      <a:pt x="575" y="86"/>
                    </a:cubicBezTo>
                    <a:cubicBezTo>
                      <a:pt x="576" y="86"/>
                      <a:pt x="578" y="87"/>
                      <a:pt x="579" y="88"/>
                    </a:cubicBezTo>
                    <a:cubicBezTo>
                      <a:pt x="597" y="106"/>
                      <a:pt x="597" y="106"/>
                      <a:pt x="597" y="106"/>
                    </a:cubicBezTo>
                    <a:cubicBezTo>
                      <a:pt x="598" y="107"/>
                      <a:pt x="599" y="109"/>
                      <a:pt x="599" y="110"/>
                    </a:cubicBezTo>
                    <a:cubicBezTo>
                      <a:pt x="599" y="129"/>
                      <a:pt x="599" y="129"/>
                      <a:pt x="599" y="129"/>
                    </a:cubicBezTo>
                    <a:cubicBezTo>
                      <a:pt x="599" y="130"/>
                      <a:pt x="600" y="131"/>
                      <a:pt x="601" y="131"/>
                    </a:cubicBezTo>
                    <a:cubicBezTo>
                      <a:pt x="640" y="131"/>
                      <a:pt x="640" y="131"/>
                      <a:pt x="640" y="131"/>
                    </a:cubicBezTo>
                    <a:cubicBezTo>
                      <a:pt x="641" y="131"/>
                      <a:pt x="643" y="130"/>
                      <a:pt x="644" y="129"/>
                    </a:cubicBezTo>
                    <a:cubicBezTo>
                      <a:pt x="647" y="126"/>
                      <a:pt x="647" y="126"/>
                      <a:pt x="647" y="126"/>
                    </a:cubicBezTo>
                    <a:cubicBezTo>
                      <a:pt x="648" y="126"/>
                      <a:pt x="649" y="124"/>
                      <a:pt x="649" y="123"/>
                    </a:cubicBezTo>
                    <a:cubicBezTo>
                      <a:pt x="649" y="113"/>
                      <a:pt x="649" y="113"/>
                      <a:pt x="649" y="113"/>
                    </a:cubicBezTo>
                    <a:cubicBezTo>
                      <a:pt x="649" y="112"/>
                      <a:pt x="650" y="111"/>
                      <a:pt x="651" y="111"/>
                    </a:cubicBezTo>
                    <a:cubicBezTo>
                      <a:pt x="673" y="111"/>
                      <a:pt x="673" y="111"/>
                      <a:pt x="673" y="111"/>
                    </a:cubicBezTo>
                    <a:cubicBezTo>
                      <a:pt x="677" y="111"/>
                      <a:pt x="677" y="111"/>
                      <a:pt x="677" y="111"/>
                    </a:cubicBezTo>
                    <a:cubicBezTo>
                      <a:pt x="701" y="111"/>
                      <a:pt x="701" y="111"/>
                      <a:pt x="701" y="111"/>
                    </a:cubicBezTo>
                    <a:cubicBezTo>
                      <a:pt x="702" y="111"/>
                      <a:pt x="704" y="111"/>
                      <a:pt x="705" y="112"/>
                    </a:cubicBezTo>
                    <a:cubicBezTo>
                      <a:pt x="736" y="143"/>
                      <a:pt x="736" y="143"/>
                      <a:pt x="736" y="143"/>
                    </a:cubicBezTo>
                    <a:cubicBezTo>
                      <a:pt x="737" y="144"/>
                      <a:pt x="738" y="145"/>
                      <a:pt x="740" y="145"/>
                    </a:cubicBezTo>
                    <a:cubicBezTo>
                      <a:pt x="766" y="145"/>
                      <a:pt x="766" y="145"/>
                      <a:pt x="766" y="145"/>
                    </a:cubicBezTo>
                    <a:cubicBezTo>
                      <a:pt x="768" y="145"/>
                      <a:pt x="769" y="145"/>
                      <a:pt x="770" y="146"/>
                    </a:cubicBezTo>
                    <a:cubicBezTo>
                      <a:pt x="788" y="164"/>
                      <a:pt x="788" y="164"/>
                      <a:pt x="788" y="164"/>
                    </a:cubicBezTo>
                    <a:cubicBezTo>
                      <a:pt x="789" y="165"/>
                      <a:pt x="791" y="166"/>
                      <a:pt x="792" y="166"/>
                    </a:cubicBezTo>
                    <a:cubicBezTo>
                      <a:pt x="821" y="166"/>
                      <a:pt x="821" y="166"/>
                      <a:pt x="821" y="166"/>
                    </a:cubicBezTo>
                    <a:cubicBezTo>
                      <a:pt x="822" y="166"/>
                      <a:pt x="824" y="165"/>
                      <a:pt x="824" y="164"/>
                    </a:cubicBezTo>
                    <a:cubicBezTo>
                      <a:pt x="834" y="155"/>
                      <a:pt x="834" y="155"/>
                      <a:pt x="834" y="155"/>
                    </a:cubicBezTo>
                    <a:cubicBezTo>
                      <a:pt x="835" y="154"/>
                      <a:pt x="836" y="153"/>
                      <a:pt x="838" y="153"/>
                    </a:cubicBezTo>
                    <a:cubicBezTo>
                      <a:pt x="857" y="153"/>
                      <a:pt x="857" y="153"/>
                      <a:pt x="857" y="153"/>
                    </a:cubicBezTo>
                    <a:cubicBezTo>
                      <a:pt x="858" y="153"/>
                      <a:pt x="860" y="154"/>
                      <a:pt x="861" y="155"/>
                    </a:cubicBezTo>
                    <a:cubicBezTo>
                      <a:pt x="887" y="180"/>
                      <a:pt x="887" y="180"/>
                      <a:pt x="887" y="180"/>
                    </a:cubicBezTo>
                    <a:cubicBezTo>
                      <a:pt x="888" y="181"/>
                      <a:pt x="888" y="183"/>
                      <a:pt x="888" y="184"/>
                    </a:cubicBezTo>
                    <a:cubicBezTo>
                      <a:pt x="888" y="267"/>
                      <a:pt x="888" y="267"/>
                      <a:pt x="888" y="267"/>
                    </a:cubicBezTo>
                    <a:cubicBezTo>
                      <a:pt x="888" y="268"/>
                      <a:pt x="888" y="270"/>
                      <a:pt x="887" y="271"/>
                    </a:cubicBezTo>
                    <a:cubicBezTo>
                      <a:pt x="876" y="282"/>
                      <a:pt x="876" y="282"/>
                      <a:pt x="876" y="282"/>
                    </a:cubicBezTo>
                    <a:cubicBezTo>
                      <a:pt x="875" y="282"/>
                      <a:pt x="874" y="283"/>
                      <a:pt x="872" y="283"/>
                    </a:cubicBezTo>
                    <a:cubicBezTo>
                      <a:pt x="851" y="283"/>
                      <a:pt x="851" y="283"/>
                      <a:pt x="851" y="283"/>
                    </a:cubicBezTo>
                    <a:cubicBezTo>
                      <a:pt x="850" y="283"/>
                      <a:pt x="848" y="284"/>
                      <a:pt x="847" y="285"/>
                    </a:cubicBezTo>
                    <a:cubicBezTo>
                      <a:pt x="832" y="300"/>
                      <a:pt x="832" y="300"/>
                      <a:pt x="832" y="300"/>
                    </a:cubicBezTo>
                    <a:cubicBezTo>
                      <a:pt x="831" y="301"/>
                      <a:pt x="829" y="301"/>
                      <a:pt x="828" y="301"/>
                    </a:cubicBezTo>
                    <a:cubicBezTo>
                      <a:pt x="805" y="301"/>
                      <a:pt x="805" y="301"/>
                      <a:pt x="805" y="301"/>
                    </a:cubicBezTo>
                    <a:cubicBezTo>
                      <a:pt x="804" y="301"/>
                      <a:pt x="802" y="302"/>
                      <a:pt x="801" y="303"/>
                    </a:cubicBezTo>
                    <a:cubicBezTo>
                      <a:pt x="785" y="319"/>
                      <a:pt x="785" y="319"/>
                      <a:pt x="785" y="319"/>
                    </a:cubicBezTo>
                    <a:cubicBezTo>
                      <a:pt x="784" y="320"/>
                      <a:pt x="783" y="322"/>
                      <a:pt x="783" y="323"/>
                    </a:cubicBezTo>
                    <a:cubicBezTo>
                      <a:pt x="783" y="359"/>
                      <a:pt x="783" y="359"/>
                      <a:pt x="783" y="359"/>
                    </a:cubicBezTo>
                    <a:cubicBezTo>
                      <a:pt x="783" y="361"/>
                      <a:pt x="783" y="362"/>
                      <a:pt x="782" y="363"/>
                    </a:cubicBezTo>
                    <a:cubicBezTo>
                      <a:pt x="754" y="391"/>
                      <a:pt x="754" y="391"/>
                      <a:pt x="754" y="391"/>
                    </a:cubicBezTo>
                    <a:cubicBezTo>
                      <a:pt x="753" y="392"/>
                      <a:pt x="751" y="393"/>
                      <a:pt x="750" y="393"/>
                    </a:cubicBezTo>
                    <a:cubicBezTo>
                      <a:pt x="745" y="393"/>
                      <a:pt x="745" y="393"/>
                      <a:pt x="745" y="393"/>
                    </a:cubicBezTo>
                    <a:cubicBezTo>
                      <a:pt x="744" y="393"/>
                      <a:pt x="743" y="392"/>
                      <a:pt x="743" y="390"/>
                    </a:cubicBezTo>
                    <a:cubicBezTo>
                      <a:pt x="743" y="345"/>
                      <a:pt x="743" y="345"/>
                      <a:pt x="743" y="345"/>
                    </a:cubicBezTo>
                    <a:cubicBezTo>
                      <a:pt x="743" y="344"/>
                      <a:pt x="744" y="342"/>
                      <a:pt x="744" y="341"/>
                    </a:cubicBezTo>
                    <a:cubicBezTo>
                      <a:pt x="794" y="291"/>
                      <a:pt x="794" y="291"/>
                      <a:pt x="794" y="291"/>
                    </a:cubicBezTo>
                    <a:cubicBezTo>
                      <a:pt x="795" y="290"/>
                      <a:pt x="796" y="289"/>
                      <a:pt x="796" y="287"/>
                    </a:cubicBezTo>
                    <a:cubicBezTo>
                      <a:pt x="796" y="273"/>
                      <a:pt x="796" y="273"/>
                      <a:pt x="796" y="273"/>
                    </a:cubicBezTo>
                    <a:cubicBezTo>
                      <a:pt x="796" y="272"/>
                      <a:pt x="795" y="271"/>
                      <a:pt x="793" y="271"/>
                    </a:cubicBezTo>
                    <a:cubicBezTo>
                      <a:pt x="793" y="271"/>
                      <a:pt x="793" y="271"/>
                      <a:pt x="793" y="271"/>
                    </a:cubicBezTo>
                    <a:cubicBezTo>
                      <a:pt x="791" y="271"/>
                      <a:pt x="790" y="272"/>
                      <a:pt x="790" y="273"/>
                    </a:cubicBezTo>
                    <a:cubicBezTo>
                      <a:pt x="790" y="279"/>
                      <a:pt x="790" y="279"/>
                      <a:pt x="790" y="279"/>
                    </a:cubicBezTo>
                    <a:cubicBezTo>
                      <a:pt x="790" y="281"/>
                      <a:pt x="790" y="282"/>
                      <a:pt x="789" y="283"/>
                    </a:cubicBezTo>
                    <a:cubicBezTo>
                      <a:pt x="776" y="296"/>
                      <a:pt x="776" y="296"/>
                      <a:pt x="776" y="296"/>
                    </a:cubicBezTo>
                    <a:cubicBezTo>
                      <a:pt x="775" y="296"/>
                      <a:pt x="774" y="297"/>
                      <a:pt x="772" y="297"/>
                    </a:cubicBezTo>
                    <a:cubicBezTo>
                      <a:pt x="764" y="297"/>
                      <a:pt x="764" y="297"/>
                      <a:pt x="764" y="297"/>
                    </a:cubicBezTo>
                    <a:cubicBezTo>
                      <a:pt x="763" y="297"/>
                      <a:pt x="762" y="296"/>
                      <a:pt x="762" y="295"/>
                    </a:cubicBezTo>
                    <a:cubicBezTo>
                      <a:pt x="762" y="283"/>
                      <a:pt x="762" y="283"/>
                      <a:pt x="762" y="283"/>
                    </a:cubicBezTo>
                    <a:cubicBezTo>
                      <a:pt x="762" y="281"/>
                      <a:pt x="761" y="280"/>
                      <a:pt x="760" y="280"/>
                    </a:cubicBezTo>
                    <a:cubicBezTo>
                      <a:pt x="753" y="280"/>
                      <a:pt x="753" y="280"/>
                      <a:pt x="753" y="280"/>
                    </a:cubicBezTo>
                    <a:cubicBezTo>
                      <a:pt x="752" y="280"/>
                      <a:pt x="750" y="281"/>
                      <a:pt x="749" y="282"/>
                    </a:cubicBezTo>
                    <a:cubicBezTo>
                      <a:pt x="736" y="296"/>
                      <a:pt x="736" y="296"/>
                      <a:pt x="736" y="296"/>
                    </a:cubicBezTo>
                    <a:cubicBezTo>
                      <a:pt x="735" y="296"/>
                      <a:pt x="733" y="297"/>
                      <a:pt x="732" y="297"/>
                    </a:cubicBezTo>
                    <a:cubicBezTo>
                      <a:pt x="717" y="297"/>
                      <a:pt x="717" y="297"/>
                      <a:pt x="717" y="297"/>
                    </a:cubicBezTo>
                    <a:cubicBezTo>
                      <a:pt x="715" y="297"/>
                      <a:pt x="714" y="298"/>
                      <a:pt x="713" y="299"/>
                    </a:cubicBezTo>
                    <a:cubicBezTo>
                      <a:pt x="703" y="309"/>
                      <a:pt x="703" y="309"/>
                      <a:pt x="703" y="309"/>
                    </a:cubicBezTo>
                    <a:cubicBezTo>
                      <a:pt x="702" y="310"/>
                      <a:pt x="700" y="310"/>
                      <a:pt x="699" y="310"/>
                    </a:cubicBezTo>
                    <a:cubicBezTo>
                      <a:pt x="662" y="310"/>
                      <a:pt x="662" y="310"/>
                      <a:pt x="662" y="310"/>
                    </a:cubicBezTo>
                    <a:cubicBezTo>
                      <a:pt x="661" y="310"/>
                      <a:pt x="659" y="311"/>
                      <a:pt x="658" y="312"/>
                    </a:cubicBezTo>
                    <a:cubicBezTo>
                      <a:pt x="632" y="338"/>
                      <a:pt x="632" y="338"/>
                      <a:pt x="632" y="338"/>
                    </a:cubicBezTo>
                    <a:cubicBezTo>
                      <a:pt x="631" y="339"/>
                      <a:pt x="630" y="341"/>
                      <a:pt x="630" y="342"/>
                    </a:cubicBezTo>
                    <a:cubicBezTo>
                      <a:pt x="630" y="361"/>
                      <a:pt x="630" y="361"/>
                      <a:pt x="630" y="361"/>
                    </a:cubicBezTo>
                    <a:cubicBezTo>
                      <a:pt x="630" y="362"/>
                      <a:pt x="631" y="363"/>
                      <a:pt x="633" y="363"/>
                    </a:cubicBezTo>
                    <a:cubicBezTo>
                      <a:pt x="655" y="363"/>
                      <a:pt x="655" y="363"/>
                      <a:pt x="655" y="363"/>
                    </a:cubicBezTo>
                    <a:cubicBezTo>
                      <a:pt x="656" y="363"/>
                      <a:pt x="657" y="364"/>
                      <a:pt x="657" y="365"/>
                    </a:cubicBezTo>
                    <a:cubicBezTo>
                      <a:pt x="657" y="418"/>
                      <a:pt x="657" y="418"/>
                      <a:pt x="657" y="418"/>
                    </a:cubicBezTo>
                    <a:cubicBezTo>
                      <a:pt x="657" y="419"/>
                      <a:pt x="657" y="421"/>
                      <a:pt x="656" y="422"/>
                    </a:cubicBezTo>
                    <a:cubicBezTo>
                      <a:pt x="618" y="460"/>
                      <a:pt x="618" y="460"/>
                      <a:pt x="618" y="460"/>
                    </a:cubicBezTo>
                    <a:cubicBezTo>
                      <a:pt x="617" y="461"/>
                      <a:pt x="615" y="461"/>
                      <a:pt x="614" y="461"/>
                    </a:cubicBezTo>
                    <a:cubicBezTo>
                      <a:pt x="601" y="461"/>
                      <a:pt x="601" y="461"/>
                      <a:pt x="601" y="461"/>
                    </a:cubicBezTo>
                    <a:cubicBezTo>
                      <a:pt x="600" y="461"/>
                      <a:pt x="599" y="460"/>
                      <a:pt x="599" y="459"/>
                    </a:cubicBezTo>
                    <a:cubicBezTo>
                      <a:pt x="599" y="447"/>
                      <a:pt x="599" y="447"/>
                      <a:pt x="599" y="447"/>
                    </a:cubicBezTo>
                    <a:cubicBezTo>
                      <a:pt x="599" y="445"/>
                      <a:pt x="600" y="444"/>
                      <a:pt x="601" y="444"/>
                    </a:cubicBezTo>
                    <a:cubicBezTo>
                      <a:pt x="609" y="444"/>
                      <a:pt x="609" y="444"/>
                      <a:pt x="609" y="444"/>
                    </a:cubicBezTo>
                    <a:cubicBezTo>
                      <a:pt x="610" y="444"/>
                      <a:pt x="612" y="444"/>
                      <a:pt x="613" y="443"/>
                    </a:cubicBezTo>
                    <a:cubicBezTo>
                      <a:pt x="623" y="432"/>
                      <a:pt x="623" y="432"/>
                      <a:pt x="623" y="432"/>
                    </a:cubicBezTo>
                    <a:cubicBezTo>
                      <a:pt x="624" y="432"/>
                      <a:pt x="625" y="430"/>
                      <a:pt x="625" y="429"/>
                    </a:cubicBezTo>
                    <a:cubicBezTo>
                      <a:pt x="625" y="415"/>
                      <a:pt x="625" y="415"/>
                      <a:pt x="625" y="415"/>
                    </a:cubicBezTo>
                    <a:cubicBezTo>
                      <a:pt x="625" y="414"/>
                      <a:pt x="624" y="413"/>
                      <a:pt x="622" y="413"/>
                    </a:cubicBezTo>
                    <a:cubicBezTo>
                      <a:pt x="615" y="413"/>
                      <a:pt x="615" y="413"/>
                      <a:pt x="615" y="413"/>
                    </a:cubicBezTo>
                    <a:cubicBezTo>
                      <a:pt x="614" y="413"/>
                      <a:pt x="612" y="414"/>
                      <a:pt x="611" y="415"/>
                    </a:cubicBezTo>
                    <a:cubicBezTo>
                      <a:pt x="601" y="424"/>
                      <a:pt x="601" y="424"/>
                      <a:pt x="601" y="424"/>
                    </a:cubicBezTo>
                    <a:cubicBezTo>
                      <a:pt x="600" y="425"/>
                      <a:pt x="599" y="426"/>
                      <a:pt x="597" y="426"/>
                    </a:cubicBezTo>
                    <a:cubicBezTo>
                      <a:pt x="590" y="426"/>
                      <a:pt x="590" y="426"/>
                      <a:pt x="590" y="426"/>
                    </a:cubicBezTo>
                    <a:cubicBezTo>
                      <a:pt x="589" y="426"/>
                      <a:pt x="588" y="425"/>
                      <a:pt x="588" y="424"/>
                    </a:cubicBezTo>
                    <a:cubicBezTo>
                      <a:pt x="588" y="409"/>
                      <a:pt x="588" y="409"/>
                      <a:pt x="588" y="409"/>
                    </a:cubicBezTo>
                    <a:cubicBezTo>
                      <a:pt x="588" y="407"/>
                      <a:pt x="587" y="406"/>
                      <a:pt x="587" y="405"/>
                    </a:cubicBezTo>
                    <a:cubicBezTo>
                      <a:pt x="555" y="373"/>
                      <a:pt x="555" y="373"/>
                      <a:pt x="555" y="373"/>
                    </a:cubicBezTo>
                    <a:cubicBezTo>
                      <a:pt x="554" y="373"/>
                      <a:pt x="553" y="372"/>
                      <a:pt x="551" y="372"/>
                    </a:cubicBezTo>
                    <a:cubicBezTo>
                      <a:pt x="536" y="372"/>
                      <a:pt x="536" y="372"/>
                      <a:pt x="536" y="372"/>
                    </a:cubicBezTo>
                    <a:cubicBezTo>
                      <a:pt x="535" y="372"/>
                      <a:pt x="534" y="373"/>
                      <a:pt x="534" y="374"/>
                    </a:cubicBezTo>
                    <a:cubicBezTo>
                      <a:pt x="534" y="395"/>
                      <a:pt x="534" y="395"/>
                      <a:pt x="534" y="395"/>
                    </a:cubicBezTo>
                    <a:cubicBezTo>
                      <a:pt x="534" y="396"/>
                      <a:pt x="533" y="398"/>
                      <a:pt x="532" y="399"/>
                    </a:cubicBezTo>
                    <a:cubicBezTo>
                      <a:pt x="523" y="408"/>
                      <a:pt x="523" y="408"/>
                      <a:pt x="523" y="408"/>
                    </a:cubicBezTo>
                    <a:cubicBezTo>
                      <a:pt x="522" y="409"/>
                      <a:pt x="520" y="410"/>
                      <a:pt x="519" y="410"/>
                    </a:cubicBezTo>
                    <a:cubicBezTo>
                      <a:pt x="468" y="410"/>
                      <a:pt x="468" y="410"/>
                      <a:pt x="468" y="410"/>
                    </a:cubicBezTo>
                    <a:cubicBezTo>
                      <a:pt x="467" y="410"/>
                      <a:pt x="465" y="409"/>
                      <a:pt x="464" y="408"/>
                    </a:cubicBezTo>
                    <a:cubicBezTo>
                      <a:pt x="454" y="397"/>
                      <a:pt x="454" y="397"/>
                      <a:pt x="454" y="397"/>
                    </a:cubicBezTo>
                    <a:cubicBezTo>
                      <a:pt x="453" y="397"/>
                      <a:pt x="451" y="396"/>
                      <a:pt x="450" y="396"/>
                    </a:cubicBezTo>
                    <a:cubicBezTo>
                      <a:pt x="426" y="396"/>
                      <a:pt x="426" y="396"/>
                      <a:pt x="426" y="396"/>
                    </a:cubicBezTo>
                    <a:cubicBezTo>
                      <a:pt x="425" y="396"/>
                      <a:pt x="423" y="395"/>
                      <a:pt x="422" y="394"/>
                    </a:cubicBezTo>
                    <a:cubicBezTo>
                      <a:pt x="415" y="386"/>
                      <a:pt x="415" y="386"/>
                      <a:pt x="415" y="386"/>
                    </a:cubicBezTo>
                    <a:cubicBezTo>
                      <a:pt x="414" y="386"/>
                      <a:pt x="412" y="385"/>
                      <a:pt x="411" y="385"/>
                    </a:cubicBezTo>
                    <a:cubicBezTo>
                      <a:pt x="406" y="385"/>
                      <a:pt x="406" y="385"/>
                      <a:pt x="406" y="385"/>
                    </a:cubicBezTo>
                    <a:cubicBezTo>
                      <a:pt x="405" y="385"/>
                      <a:pt x="404" y="386"/>
                      <a:pt x="404" y="387"/>
                    </a:cubicBezTo>
                    <a:cubicBezTo>
                      <a:pt x="404" y="403"/>
                      <a:pt x="404" y="403"/>
                      <a:pt x="404" y="403"/>
                    </a:cubicBezTo>
                    <a:cubicBezTo>
                      <a:pt x="404" y="404"/>
                      <a:pt x="403" y="405"/>
                      <a:pt x="401" y="405"/>
                    </a:cubicBezTo>
                    <a:cubicBezTo>
                      <a:pt x="352" y="405"/>
                      <a:pt x="352" y="405"/>
                      <a:pt x="352" y="405"/>
                    </a:cubicBezTo>
                    <a:cubicBezTo>
                      <a:pt x="350" y="405"/>
                      <a:pt x="349" y="404"/>
                      <a:pt x="348" y="403"/>
                    </a:cubicBezTo>
                    <a:cubicBezTo>
                      <a:pt x="338" y="394"/>
                      <a:pt x="338" y="394"/>
                      <a:pt x="338" y="394"/>
                    </a:cubicBezTo>
                    <a:cubicBezTo>
                      <a:pt x="337" y="393"/>
                      <a:pt x="335" y="392"/>
                      <a:pt x="334" y="392"/>
                    </a:cubicBezTo>
                    <a:cubicBezTo>
                      <a:pt x="297" y="392"/>
                      <a:pt x="297" y="392"/>
                      <a:pt x="297" y="392"/>
                    </a:cubicBezTo>
                    <a:cubicBezTo>
                      <a:pt x="296" y="392"/>
                      <a:pt x="294" y="391"/>
                      <a:pt x="293" y="391"/>
                    </a:cubicBezTo>
                    <a:cubicBezTo>
                      <a:pt x="277" y="374"/>
                      <a:pt x="277" y="374"/>
                      <a:pt x="277" y="374"/>
                    </a:cubicBezTo>
                    <a:cubicBezTo>
                      <a:pt x="276" y="373"/>
                      <a:pt x="274" y="372"/>
                      <a:pt x="273" y="372"/>
                    </a:cubicBezTo>
                    <a:cubicBezTo>
                      <a:pt x="253" y="372"/>
                      <a:pt x="253" y="372"/>
                      <a:pt x="253" y="372"/>
                    </a:cubicBezTo>
                    <a:cubicBezTo>
                      <a:pt x="251" y="372"/>
                      <a:pt x="250" y="371"/>
                      <a:pt x="249" y="371"/>
                    </a:cubicBezTo>
                    <a:cubicBezTo>
                      <a:pt x="236" y="358"/>
                      <a:pt x="236" y="358"/>
                      <a:pt x="236" y="358"/>
                    </a:cubicBezTo>
                    <a:cubicBezTo>
                      <a:pt x="235" y="357"/>
                      <a:pt x="233" y="356"/>
                      <a:pt x="232" y="356"/>
                    </a:cubicBezTo>
                    <a:cubicBezTo>
                      <a:pt x="220" y="356"/>
                      <a:pt x="220" y="356"/>
                      <a:pt x="220" y="356"/>
                    </a:cubicBezTo>
                    <a:cubicBezTo>
                      <a:pt x="219" y="356"/>
                      <a:pt x="217" y="357"/>
                      <a:pt x="216" y="358"/>
                    </a:cubicBezTo>
                    <a:cubicBezTo>
                      <a:pt x="200" y="374"/>
                      <a:pt x="200" y="374"/>
                      <a:pt x="200" y="374"/>
                    </a:cubicBezTo>
                    <a:cubicBezTo>
                      <a:pt x="199" y="375"/>
                      <a:pt x="198" y="377"/>
                      <a:pt x="198" y="378"/>
                    </a:cubicBezTo>
                    <a:cubicBezTo>
                      <a:pt x="198" y="389"/>
                      <a:pt x="198" y="389"/>
                      <a:pt x="198" y="389"/>
                    </a:cubicBezTo>
                    <a:cubicBezTo>
                      <a:pt x="198" y="390"/>
                      <a:pt x="197" y="392"/>
                      <a:pt x="196" y="393"/>
                    </a:cubicBezTo>
                    <a:cubicBezTo>
                      <a:pt x="188" y="401"/>
                      <a:pt x="188" y="401"/>
                      <a:pt x="188" y="401"/>
                    </a:cubicBezTo>
                    <a:cubicBezTo>
                      <a:pt x="188" y="402"/>
                      <a:pt x="186" y="403"/>
                      <a:pt x="185" y="403"/>
                    </a:cubicBezTo>
                    <a:cubicBezTo>
                      <a:pt x="163" y="403"/>
                      <a:pt x="163" y="403"/>
                      <a:pt x="163" y="403"/>
                    </a:cubicBezTo>
                    <a:cubicBezTo>
                      <a:pt x="162" y="403"/>
                      <a:pt x="160" y="402"/>
                      <a:pt x="159" y="401"/>
                    </a:cubicBezTo>
                    <a:cubicBezTo>
                      <a:pt x="141" y="383"/>
                      <a:pt x="141" y="383"/>
                      <a:pt x="141" y="383"/>
                    </a:cubicBezTo>
                    <a:cubicBezTo>
                      <a:pt x="140" y="382"/>
                      <a:pt x="139" y="381"/>
                      <a:pt x="137" y="381"/>
                    </a:cubicBezTo>
                    <a:cubicBezTo>
                      <a:pt x="129" y="381"/>
                      <a:pt x="129" y="381"/>
                      <a:pt x="129" y="381"/>
                    </a:cubicBezTo>
                    <a:cubicBezTo>
                      <a:pt x="128" y="381"/>
                      <a:pt x="126" y="382"/>
                      <a:pt x="125" y="383"/>
                    </a:cubicBezTo>
                    <a:cubicBezTo>
                      <a:pt x="114" y="394"/>
                      <a:pt x="114" y="394"/>
                      <a:pt x="114" y="394"/>
                    </a:cubicBezTo>
                    <a:cubicBezTo>
                      <a:pt x="113" y="395"/>
                      <a:pt x="112" y="397"/>
                      <a:pt x="112" y="398"/>
                    </a:cubicBezTo>
                    <a:cubicBezTo>
                      <a:pt x="112" y="423"/>
                      <a:pt x="112" y="423"/>
                      <a:pt x="112" y="423"/>
                    </a:cubicBezTo>
                    <a:cubicBezTo>
                      <a:pt x="112" y="424"/>
                      <a:pt x="113" y="426"/>
                      <a:pt x="114" y="427"/>
                    </a:cubicBezTo>
                    <a:cubicBezTo>
                      <a:pt x="122" y="435"/>
                      <a:pt x="122" y="435"/>
                      <a:pt x="122" y="435"/>
                    </a:cubicBezTo>
                    <a:cubicBezTo>
                      <a:pt x="123" y="436"/>
                      <a:pt x="124" y="437"/>
                      <a:pt x="124" y="438"/>
                    </a:cubicBezTo>
                    <a:cubicBezTo>
                      <a:pt x="124" y="439"/>
                      <a:pt x="123" y="441"/>
                      <a:pt x="122" y="442"/>
                    </a:cubicBezTo>
                    <a:cubicBezTo>
                      <a:pt x="120" y="444"/>
                      <a:pt x="120" y="444"/>
                      <a:pt x="120" y="444"/>
                    </a:cubicBezTo>
                    <a:cubicBezTo>
                      <a:pt x="119" y="444"/>
                      <a:pt x="117" y="445"/>
                      <a:pt x="116" y="445"/>
                    </a:cubicBezTo>
                    <a:cubicBezTo>
                      <a:pt x="115" y="445"/>
                      <a:pt x="115" y="445"/>
                      <a:pt x="115" y="445"/>
                    </a:cubicBezTo>
                    <a:cubicBezTo>
                      <a:pt x="113" y="445"/>
                      <a:pt x="112" y="446"/>
                      <a:pt x="111" y="447"/>
                    </a:cubicBezTo>
                    <a:cubicBezTo>
                      <a:pt x="108" y="449"/>
                      <a:pt x="108" y="449"/>
                      <a:pt x="108" y="449"/>
                    </a:cubicBezTo>
                    <a:cubicBezTo>
                      <a:pt x="107" y="450"/>
                      <a:pt x="107" y="452"/>
                      <a:pt x="108" y="452"/>
                    </a:cubicBezTo>
                    <a:cubicBezTo>
                      <a:pt x="113" y="457"/>
                      <a:pt x="113" y="457"/>
                      <a:pt x="113" y="457"/>
                    </a:cubicBezTo>
                    <a:cubicBezTo>
                      <a:pt x="114" y="458"/>
                      <a:pt x="114" y="460"/>
                      <a:pt x="114" y="461"/>
                    </a:cubicBezTo>
                    <a:cubicBezTo>
                      <a:pt x="114" y="463"/>
                      <a:pt x="114" y="463"/>
                      <a:pt x="114" y="463"/>
                    </a:cubicBezTo>
                    <a:cubicBezTo>
                      <a:pt x="114" y="464"/>
                      <a:pt x="115" y="466"/>
                      <a:pt x="116" y="467"/>
                    </a:cubicBezTo>
                    <a:cubicBezTo>
                      <a:pt x="119" y="470"/>
                      <a:pt x="119" y="470"/>
                      <a:pt x="119" y="470"/>
                    </a:cubicBezTo>
                    <a:cubicBezTo>
                      <a:pt x="120" y="471"/>
                      <a:pt x="120" y="472"/>
                      <a:pt x="119" y="473"/>
                    </a:cubicBezTo>
                    <a:cubicBezTo>
                      <a:pt x="116" y="477"/>
                      <a:pt x="116" y="477"/>
                      <a:pt x="116" y="477"/>
                    </a:cubicBezTo>
                    <a:cubicBezTo>
                      <a:pt x="115" y="478"/>
                      <a:pt x="113" y="478"/>
                      <a:pt x="112" y="478"/>
                    </a:cubicBezTo>
                    <a:cubicBezTo>
                      <a:pt x="110" y="478"/>
                      <a:pt x="110" y="478"/>
                      <a:pt x="110" y="478"/>
                    </a:cubicBezTo>
                    <a:cubicBezTo>
                      <a:pt x="109" y="478"/>
                      <a:pt x="107" y="478"/>
                      <a:pt x="106" y="477"/>
                    </a:cubicBezTo>
                    <a:cubicBezTo>
                      <a:pt x="98" y="468"/>
                      <a:pt x="98" y="468"/>
                      <a:pt x="98" y="468"/>
                    </a:cubicBezTo>
                    <a:cubicBezTo>
                      <a:pt x="97" y="468"/>
                      <a:pt x="95" y="467"/>
                      <a:pt x="94" y="467"/>
                    </a:cubicBezTo>
                    <a:cubicBezTo>
                      <a:pt x="76" y="467"/>
                      <a:pt x="76" y="467"/>
                      <a:pt x="76" y="467"/>
                    </a:cubicBezTo>
                    <a:cubicBezTo>
                      <a:pt x="75" y="467"/>
                      <a:pt x="73" y="466"/>
                      <a:pt x="72" y="465"/>
                    </a:cubicBezTo>
                    <a:cubicBezTo>
                      <a:pt x="56" y="449"/>
                      <a:pt x="56" y="449"/>
                      <a:pt x="56" y="449"/>
                    </a:cubicBezTo>
                    <a:cubicBezTo>
                      <a:pt x="55" y="448"/>
                      <a:pt x="54" y="447"/>
                      <a:pt x="52" y="447"/>
                    </a:cubicBezTo>
                    <a:cubicBezTo>
                      <a:pt x="52" y="447"/>
                      <a:pt x="52" y="447"/>
                      <a:pt x="52" y="447"/>
                    </a:cubicBezTo>
                    <a:cubicBezTo>
                      <a:pt x="51" y="447"/>
                      <a:pt x="49" y="448"/>
                      <a:pt x="48" y="449"/>
                    </a:cubicBezTo>
                    <a:cubicBezTo>
                      <a:pt x="46" y="451"/>
                      <a:pt x="46" y="451"/>
                      <a:pt x="46" y="451"/>
                    </a:cubicBezTo>
                    <a:cubicBezTo>
                      <a:pt x="45" y="452"/>
                      <a:pt x="44" y="453"/>
                      <a:pt x="42" y="453"/>
                    </a:cubicBezTo>
                    <a:cubicBezTo>
                      <a:pt x="37" y="453"/>
                      <a:pt x="37" y="453"/>
                      <a:pt x="37" y="453"/>
                    </a:cubicBezTo>
                    <a:cubicBezTo>
                      <a:pt x="36" y="453"/>
                      <a:pt x="34" y="452"/>
                      <a:pt x="33" y="451"/>
                    </a:cubicBezTo>
                    <a:cubicBezTo>
                      <a:pt x="31" y="449"/>
                      <a:pt x="31" y="449"/>
                      <a:pt x="31" y="449"/>
                    </a:cubicBezTo>
                    <a:cubicBezTo>
                      <a:pt x="30" y="448"/>
                      <a:pt x="30" y="447"/>
                      <a:pt x="31" y="446"/>
                    </a:cubicBezTo>
                    <a:cubicBezTo>
                      <a:pt x="33" y="444"/>
                      <a:pt x="33" y="444"/>
                      <a:pt x="33" y="444"/>
                    </a:cubicBezTo>
                    <a:cubicBezTo>
                      <a:pt x="34" y="443"/>
                      <a:pt x="36" y="442"/>
                      <a:pt x="36" y="442"/>
                    </a:cubicBezTo>
                    <a:cubicBezTo>
                      <a:pt x="37" y="442"/>
                      <a:pt x="38" y="441"/>
                      <a:pt x="38" y="440"/>
                    </a:cubicBezTo>
                    <a:cubicBezTo>
                      <a:pt x="38" y="438"/>
                      <a:pt x="38" y="438"/>
                      <a:pt x="38" y="438"/>
                    </a:cubicBezTo>
                    <a:cubicBezTo>
                      <a:pt x="38" y="437"/>
                      <a:pt x="39" y="436"/>
                      <a:pt x="40" y="436"/>
                    </a:cubicBezTo>
                    <a:cubicBezTo>
                      <a:pt x="44" y="436"/>
                      <a:pt x="44" y="436"/>
                      <a:pt x="44" y="436"/>
                    </a:cubicBezTo>
                    <a:cubicBezTo>
                      <a:pt x="45" y="436"/>
                      <a:pt x="46" y="437"/>
                      <a:pt x="46" y="438"/>
                    </a:cubicBezTo>
                    <a:cubicBezTo>
                      <a:pt x="46" y="438"/>
                      <a:pt x="46" y="438"/>
                      <a:pt x="46" y="438"/>
                    </a:cubicBezTo>
                    <a:cubicBezTo>
                      <a:pt x="46" y="440"/>
                      <a:pt x="47" y="441"/>
                      <a:pt x="48" y="442"/>
                    </a:cubicBezTo>
                    <a:cubicBezTo>
                      <a:pt x="49" y="443"/>
                      <a:pt x="50" y="444"/>
                      <a:pt x="52" y="444"/>
                    </a:cubicBezTo>
                    <a:cubicBezTo>
                      <a:pt x="53" y="444"/>
                      <a:pt x="54" y="443"/>
                      <a:pt x="55" y="442"/>
                    </a:cubicBezTo>
                    <a:cubicBezTo>
                      <a:pt x="59" y="439"/>
                      <a:pt x="59" y="439"/>
                      <a:pt x="59" y="439"/>
                    </a:cubicBezTo>
                    <a:cubicBezTo>
                      <a:pt x="60" y="438"/>
                      <a:pt x="60" y="436"/>
                      <a:pt x="59" y="435"/>
                    </a:cubicBezTo>
                    <a:cubicBezTo>
                      <a:pt x="57" y="433"/>
                      <a:pt x="57" y="433"/>
                      <a:pt x="57" y="433"/>
                    </a:cubicBezTo>
                    <a:cubicBezTo>
                      <a:pt x="56" y="433"/>
                      <a:pt x="56" y="431"/>
                      <a:pt x="57" y="430"/>
                    </a:cubicBezTo>
                    <a:cubicBezTo>
                      <a:pt x="59" y="428"/>
                      <a:pt x="59" y="428"/>
                      <a:pt x="59" y="428"/>
                    </a:cubicBezTo>
                    <a:cubicBezTo>
                      <a:pt x="60" y="427"/>
                      <a:pt x="61" y="426"/>
                      <a:pt x="63" y="426"/>
                    </a:cubicBezTo>
                    <a:cubicBezTo>
                      <a:pt x="65" y="426"/>
                      <a:pt x="65" y="426"/>
                      <a:pt x="65" y="426"/>
                    </a:cubicBezTo>
                    <a:cubicBezTo>
                      <a:pt x="66" y="426"/>
                      <a:pt x="67" y="425"/>
                      <a:pt x="67" y="424"/>
                    </a:cubicBezTo>
                    <a:cubicBezTo>
                      <a:pt x="67" y="413"/>
                      <a:pt x="67" y="413"/>
                      <a:pt x="67" y="413"/>
                    </a:cubicBezTo>
                    <a:cubicBezTo>
                      <a:pt x="67" y="412"/>
                      <a:pt x="67" y="410"/>
                      <a:pt x="66" y="409"/>
                    </a:cubicBezTo>
                    <a:cubicBezTo>
                      <a:pt x="55" y="398"/>
                      <a:pt x="55" y="398"/>
                      <a:pt x="55" y="398"/>
                    </a:cubicBezTo>
                    <a:cubicBezTo>
                      <a:pt x="54" y="397"/>
                      <a:pt x="52" y="396"/>
                      <a:pt x="51" y="396"/>
                    </a:cubicBezTo>
                    <a:cubicBezTo>
                      <a:pt x="41" y="396"/>
                      <a:pt x="41" y="396"/>
                      <a:pt x="41" y="396"/>
                    </a:cubicBezTo>
                    <a:cubicBezTo>
                      <a:pt x="39" y="396"/>
                      <a:pt x="38" y="396"/>
                      <a:pt x="37" y="395"/>
                    </a:cubicBezTo>
                    <a:cubicBezTo>
                      <a:pt x="29" y="387"/>
                      <a:pt x="29" y="387"/>
                      <a:pt x="29" y="387"/>
                    </a:cubicBezTo>
                    <a:cubicBezTo>
                      <a:pt x="28" y="386"/>
                      <a:pt x="27" y="386"/>
                      <a:pt x="25" y="386"/>
                    </a:cubicBezTo>
                    <a:cubicBezTo>
                      <a:pt x="23" y="386"/>
                      <a:pt x="23" y="386"/>
                      <a:pt x="23" y="386"/>
                    </a:cubicBezTo>
                    <a:cubicBezTo>
                      <a:pt x="21" y="386"/>
                      <a:pt x="20" y="385"/>
                      <a:pt x="20" y="383"/>
                    </a:cubicBezTo>
                    <a:lnTo>
                      <a:pt x="20" y="365"/>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96" name="Freeform 257"/>
              <p:cNvSpPr>
                <a:spLocks/>
              </p:cNvSpPr>
              <p:nvPr/>
            </p:nvSpPr>
            <p:spPr bwMode="auto">
              <a:xfrm>
                <a:off x="2042" y="1343"/>
                <a:ext cx="1432" cy="772"/>
              </a:xfrm>
              <a:custGeom>
                <a:avLst/>
                <a:gdLst>
                  <a:gd name="T0" fmla="*/ 1 w 888"/>
                  <a:gd name="T1" fmla="*/ 309 h 478"/>
                  <a:gd name="T2" fmla="*/ 18 w 888"/>
                  <a:gd name="T3" fmla="*/ 271 h 478"/>
                  <a:gd name="T4" fmla="*/ 4 w 888"/>
                  <a:gd name="T5" fmla="*/ 174 h 478"/>
                  <a:gd name="T6" fmla="*/ 49 w 888"/>
                  <a:gd name="T7" fmla="*/ 179 h 478"/>
                  <a:gd name="T8" fmla="*/ 63 w 888"/>
                  <a:gd name="T9" fmla="*/ 223 h 478"/>
                  <a:gd name="T10" fmla="*/ 29 w 888"/>
                  <a:gd name="T11" fmla="*/ 214 h 478"/>
                  <a:gd name="T12" fmla="*/ 39 w 888"/>
                  <a:gd name="T13" fmla="*/ 248 h 478"/>
                  <a:gd name="T14" fmla="*/ 55 w 888"/>
                  <a:gd name="T15" fmla="*/ 240 h 478"/>
                  <a:gd name="T16" fmla="*/ 94 w 888"/>
                  <a:gd name="T17" fmla="*/ 217 h 478"/>
                  <a:gd name="T18" fmla="*/ 109 w 888"/>
                  <a:gd name="T19" fmla="*/ 193 h 478"/>
                  <a:gd name="T20" fmla="*/ 104 w 888"/>
                  <a:gd name="T21" fmla="*/ 213 h 478"/>
                  <a:gd name="T22" fmla="*/ 126 w 888"/>
                  <a:gd name="T23" fmla="*/ 188 h 478"/>
                  <a:gd name="T24" fmla="*/ 204 w 888"/>
                  <a:gd name="T25" fmla="*/ 174 h 478"/>
                  <a:gd name="T26" fmla="*/ 238 w 888"/>
                  <a:gd name="T27" fmla="*/ 184 h 478"/>
                  <a:gd name="T28" fmla="*/ 228 w 888"/>
                  <a:gd name="T29" fmla="*/ 129 h 478"/>
                  <a:gd name="T30" fmla="*/ 258 w 888"/>
                  <a:gd name="T31" fmla="*/ 182 h 478"/>
                  <a:gd name="T32" fmla="*/ 248 w 888"/>
                  <a:gd name="T33" fmla="*/ 224 h 478"/>
                  <a:gd name="T34" fmla="*/ 276 w 888"/>
                  <a:gd name="T35" fmla="*/ 123 h 478"/>
                  <a:gd name="T36" fmla="*/ 332 w 888"/>
                  <a:gd name="T37" fmla="*/ 90 h 478"/>
                  <a:gd name="T38" fmla="*/ 364 w 888"/>
                  <a:gd name="T39" fmla="*/ 37 h 478"/>
                  <a:gd name="T40" fmla="*/ 459 w 888"/>
                  <a:gd name="T41" fmla="*/ 2 h 478"/>
                  <a:gd name="T42" fmla="*/ 505 w 888"/>
                  <a:gd name="T43" fmla="*/ 41 h 478"/>
                  <a:gd name="T44" fmla="*/ 481 w 888"/>
                  <a:gd name="T45" fmla="*/ 94 h 478"/>
                  <a:gd name="T46" fmla="*/ 558 w 888"/>
                  <a:gd name="T47" fmla="*/ 101 h 478"/>
                  <a:gd name="T48" fmla="*/ 599 w 888"/>
                  <a:gd name="T49" fmla="*/ 110 h 478"/>
                  <a:gd name="T50" fmla="*/ 649 w 888"/>
                  <a:gd name="T51" fmla="*/ 123 h 478"/>
                  <a:gd name="T52" fmla="*/ 705 w 888"/>
                  <a:gd name="T53" fmla="*/ 112 h 478"/>
                  <a:gd name="T54" fmla="*/ 792 w 888"/>
                  <a:gd name="T55" fmla="*/ 166 h 478"/>
                  <a:gd name="T56" fmla="*/ 861 w 888"/>
                  <a:gd name="T57" fmla="*/ 155 h 478"/>
                  <a:gd name="T58" fmla="*/ 872 w 888"/>
                  <a:gd name="T59" fmla="*/ 283 h 478"/>
                  <a:gd name="T60" fmla="*/ 801 w 888"/>
                  <a:gd name="T61" fmla="*/ 303 h 478"/>
                  <a:gd name="T62" fmla="*/ 750 w 888"/>
                  <a:gd name="T63" fmla="*/ 393 h 478"/>
                  <a:gd name="T64" fmla="*/ 796 w 888"/>
                  <a:gd name="T65" fmla="*/ 287 h 478"/>
                  <a:gd name="T66" fmla="*/ 789 w 888"/>
                  <a:gd name="T67" fmla="*/ 283 h 478"/>
                  <a:gd name="T68" fmla="*/ 760 w 888"/>
                  <a:gd name="T69" fmla="*/ 280 h 478"/>
                  <a:gd name="T70" fmla="*/ 713 w 888"/>
                  <a:gd name="T71" fmla="*/ 299 h 478"/>
                  <a:gd name="T72" fmla="*/ 630 w 888"/>
                  <a:gd name="T73" fmla="*/ 342 h 478"/>
                  <a:gd name="T74" fmla="*/ 656 w 888"/>
                  <a:gd name="T75" fmla="*/ 422 h 478"/>
                  <a:gd name="T76" fmla="*/ 601 w 888"/>
                  <a:gd name="T77" fmla="*/ 444 h 478"/>
                  <a:gd name="T78" fmla="*/ 622 w 888"/>
                  <a:gd name="T79" fmla="*/ 413 h 478"/>
                  <a:gd name="T80" fmla="*/ 588 w 888"/>
                  <a:gd name="T81" fmla="*/ 424 h 478"/>
                  <a:gd name="T82" fmla="*/ 534 w 888"/>
                  <a:gd name="T83" fmla="*/ 374 h 478"/>
                  <a:gd name="T84" fmla="*/ 464 w 888"/>
                  <a:gd name="T85" fmla="*/ 408 h 478"/>
                  <a:gd name="T86" fmla="*/ 411 w 888"/>
                  <a:gd name="T87" fmla="*/ 385 h 478"/>
                  <a:gd name="T88" fmla="*/ 348 w 888"/>
                  <a:gd name="T89" fmla="*/ 403 h 478"/>
                  <a:gd name="T90" fmla="*/ 273 w 888"/>
                  <a:gd name="T91" fmla="*/ 372 h 478"/>
                  <a:gd name="T92" fmla="*/ 216 w 888"/>
                  <a:gd name="T93" fmla="*/ 358 h 478"/>
                  <a:gd name="T94" fmla="*/ 185 w 888"/>
                  <a:gd name="T95" fmla="*/ 403 h 478"/>
                  <a:gd name="T96" fmla="*/ 125 w 888"/>
                  <a:gd name="T97" fmla="*/ 383 h 478"/>
                  <a:gd name="T98" fmla="*/ 124 w 888"/>
                  <a:gd name="T99" fmla="*/ 438 h 478"/>
                  <a:gd name="T100" fmla="*/ 108 w 888"/>
                  <a:gd name="T101" fmla="*/ 449 h 478"/>
                  <a:gd name="T102" fmla="*/ 119 w 888"/>
                  <a:gd name="T103" fmla="*/ 470 h 478"/>
                  <a:gd name="T104" fmla="*/ 98 w 888"/>
                  <a:gd name="T105" fmla="*/ 468 h 478"/>
                  <a:gd name="T106" fmla="*/ 52 w 888"/>
                  <a:gd name="T107" fmla="*/ 447 h 478"/>
                  <a:gd name="T108" fmla="*/ 31 w 888"/>
                  <a:gd name="T109" fmla="*/ 449 h 478"/>
                  <a:gd name="T110" fmla="*/ 40 w 888"/>
                  <a:gd name="T111" fmla="*/ 436 h 478"/>
                  <a:gd name="T112" fmla="*/ 55 w 888"/>
                  <a:gd name="T113" fmla="*/ 442 h 478"/>
                  <a:gd name="T114" fmla="*/ 63 w 888"/>
                  <a:gd name="T115" fmla="*/ 426 h 478"/>
                  <a:gd name="T116" fmla="*/ 51 w 888"/>
                  <a:gd name="T117" fmla="*/ 396 h 478"/>
                  <a:gd name="T118" fmla="*/ 20 w 888"/>
                  <a:gd name="T119" fmla="*/ 383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8" h="478">
                    <a:moveTo>
                      <a:pt x="20" y="365"/>
                    </a:moveTo>
                    <a:cubicBezTo>
                      <a:pt x="20" y="363"/>
                      <a:pt x="20" y="362"/>
                      <a:pt x="19" y="361"/>
                    </a:cubicBezTo>
                    <a:cubicBezTo>
                      <a:pt x="1" y="343"/>
                      <a:pt x="1" y="343"/>
                      <a:pt x="1" y="343"/>
                    </a:cubicBezTo>
                    <a:cubicBezTo>
                      <a:pt x="0" y="342"/>
                      <a:pt x="0" y="341"/>
                      <a:pt x="0" y="339"/>
                    </a:cubicBezTo>
                    <a:cubicBezTo>
                      <a:pt x="0" y="313"/>
                      <a:pt x="0" y="313"/>
                      <a:pt x="0" y="313"/>
                    </a:cubicBezTo>
                    <a:cubicBezTo>
                      <a:pt x="0" y="312"/>
                      <a:pt x="0" y="310"/>
                      <a:pt x="1" y="309"/>
                    </a:cubicBezTo>
                    <a:cubicBezTo>
                      <a:pt x="5" y="305"/>
                      <a:pt x="5" y="305"/>
                      <a:pt x="5" y="305"/>
                    </a:cubicBezTo>
                    <a:cubicBezTo>
                      <a:pt x="6" y="305"/>
                      <a:pt x="7" y="303"/>
                      <a:pt x="7" y="302"/>
                    </a:cubicBezTo>
                    <a:cubicBezTo>
                      <a:pt x="7" y="287"/>
                      <a:pt x="7" y="287"/>
                      <a:pt x="7" y="287"/>
                    </a:cubicBezTo>
                    <a:cubicBezTo>
                      <a:pt x="7" y="285"/>
                      <a:pt x="7" y="284"/>
                      <a:pt x="8" y="283"/>
                    </a:cubicBezTo>
                    <a:cubicBezTo>
                      <a:pt x="16" y="275"/>
                      <a:pt x="16" y="275"/>
                      <a:pt x="16" y="275"/>
                    </a:cubicBezTo>
                    <a:cubicBezTo>
                      <a:pt x="17" y="274"/>
                      <a:pt x="18" y="272"/>
                      <a:pt x="18" y="271"/>
                    </a:cubicBezTo>
                    <a:cubicBezTo>
                      <a:pt x="18" y="255"/>
                      <a:pt x="18" y="255"/>
                      <a:pt x="18" y="255"/>
                    </a:cubicBezTo>
                    <a:cubicBezTo>
                      <a:pt x="18" y="253"/>
                      <a:pt x="17" y="252"/>
                      <a:pt x="16" y="251"/>
                    </a:cubicBezTo>
                    <a:cubicBezTo>
                      <a:pt x="4" y="239"/>
                      <a:pt x="4" y="239"/>
                      <a:pt x="4" y="239"/>
                    </a:cubicBezTo>
                    <a:cubicBezTo>
                      <a:pt x="4" y="238"/>
                      <a:pt x="3" y="236"/>
                      <a:pt x="3" y="235"/>
                    </a:cubicBezTo>
                    <a:cubicBezTo>
                      <a:pt x="3" y="178"/>
                      <a:pt x="3" y="178"/>
                      <a:pt x="3" y="178"/>
                    </a:cubicBezTo>
                    <a:cubicBezTo>
                      <a:pt x="3" y="177"/>
                      <a:pt x="4" y="175"/>
                      <a:pt x="4" y="174"/>
                    </a:cubicBezTo>
                    <a:cubicBezTo>
                      <a:pt x="17" y="161"/>
                      <a:pt x="17" y="161"/>
                      <a:pt x="17" y="161"/>
                    </a:cubicBezTo>
                    <a:cubicBezTo>
                      <a:pt x="18" y="161"/>
                      <a:pt x="20" y="160"/>
                      <a:pt x="21" y="160"/>
                    </a:cubicBezTo>
                    <a:cubicBezTo>
                      <a:pt x="27" y="160"/>
                      <a:pt x="27" y="160"/>
                      <a:pt x="27" y="160"/>
                    </a:cubicBezTo>
                    <a:cubicBezTo>
                      <a:pt x="28" y="160"/>
                      <a:pt x="30" y="161"/>
                      <a:pt x="31" y="161"/>
                    </a:cubicBezTo>
                    <a:cubicBezTo>
                      <a:pt x="45" y="176"/>
                      <a:pt x="45" y="176"/>
                      <a:pt x="45" y="176"/>
                    </a:cubicBezTo>
                    <a:cubicBezTo>
                      <a:pt x="46" y="177"/>
                      <a:pt x="48" y="178"/>
                      <a:pt x="49" y="179"/>
                    </a:cubicBezTo>
                    <a:cubicBezTo>
                      <a:pt x="71" y="202"/>
                      <a:pt x="71" y="202"/>
                      <a:pt x="71" y="202"/>
                    </a:cubicBezTo>
                    <a:cubicBezTo>
                      <a:pt x="72" y="203"/>
                      <a:pt x="73" y="204"/>
                      <a:pt x="73" y="206"/>
                    </a:cubicBezTo>
                    <a:cubicBezTo>
                      <a:pt x="73" y="213"/>
                      <a:pt x="73" y="213"/>
                      <a:pt x="73" y="213"/>
                    </a:cubicBezTo>
                    <a:cubicBezTo>
                      <a:pt x="73" y="214"/>
                      <a:pt x="72" y="216"/>
                      <a:pt x="71" y="217"/>
                    </a:cubicBezTo>
                    <a:cubicBezTo>
                      <a:pt x="66" y="221"/>
                      <a:pt x="66" y="221"/>
                      <a:pt x="66" y="221"/>
                    </a:cubicBezTo>
                    <a:cubicBezTo>
                      <a:pt x="66" y="222"/>
                      <a:pt x="64" y="223"/>
                      <a:pt x="63" y="223"/>
                    </a:cubicBezTo>
                    <a:cubicBezTo>
                      <a:pt x="52" y="223"/>
                      <a:pt x="52" y="223"/>
                      <a:pt x="52" y="223"/>
                    </a:cubicBezTo>
                    <a:cubicBezTo>
                      <a:pt x="51" y="223"/>
                      <a:pt x="49" y="222"/>
                      <a:pt x="48" y="221"/>
                    </a:cubicBezTo>
                    <a:cubicBezTo>
                      <a:pt x="40" y="213"/>
                      <a:pt x="40" y="213"/>
                      <a:pt x="40" y="213"/>
                    </a:cubicBezTo>
                    <a:cubicBezTo>
                      <a:pt x="39" y="212"/>
                      <a:pt x="37" y="212"/>
                      <a:pt x="36" y="212"/>
                    </a:cubicBezTo>
                    <a:cubicBezTo>
                      <a:pt x="31" y="212"/>
                      <a:pt x="31" y="212"/>
                      <a:pt x="31" y="212"/>
                    </a:cubicBezTo>
                    <a:cubicBezTo>
                      <a:pt x="30" y="212"/>
                      <a:pt x="29" y="213"/>
                      <a:pt x="29" y="214"/>
                    </a:cubicBezTo>
                    <a:cubicBezTo>
                      <a:pt x="29" y="216"/>
                      <a:pt x="29" y="216"/>
                      <a:pt x="29" y="216"/>
                    </a:cubicBezTo>
                    <a:cubicBezTo>
                      <a:pt x="29" y="217"/>
                      <a:pt x="30" y="219"/>
                      <a:pt x="31" y="220"/>
                    </a:cubicBezTo>
                    <a:cubicBezTo>
                      <a:pt x="36" y="225"/>
                      <a:pt x="36" y="225"/>
                      <a:pt x="36" y="225"/>
                    </a:cubicBezTo>
                    <a:cubicBezTo>
                      <a:pt x="37" y="226"/>
                      <a:pt x="38" y="228"/>
                      <a:pt x="38" y="229"/>
                    </a:cubicBezTo>
                    <a:cubicBezTo>
                      <a:pt x="38" y="244"/>
                      <a:pt x="38" y="244"/>
                      <a:pt x="38" y="244"/>
                    </a:cubicBezTo>
                    <a:cubicBezTo>
                      <a:pt x="38" y="245"/>
                      <a:pt x="38" y="247"/>
                      <a:pt x="39" y="248"/>
                    </a:cubicBezTo>
                    <a:cubicBezTo>
                      <a:pt x="45" y="253"/>
                      <a:pt x="45" y="253"/>
                      <a:pt x="45" y="253"/>
                    </a:cubicBezTo>
                    <a:cubicBezTo>
                      <a:pt x="46" y="254"/>
                      <a:pt x="47" y="255"/>
                      <a:pt x="49" y="255"/>
                    </a:cubicBezTo>
                    <a:cubicBezTo>
                      <a:pt x="51" y="255"/>
                      <a:pt x="51" y="255"/>
                      <a:pt x="51" y="255"/>
                    </a:cubicBezTo>
                    <a:cubicBezTo>
                      <a:pt x="52" y="255"/>
                      <a:pt x="53" y="254"/>
                      <a:pt x="53" y="253"/>
                    </a:cubicBezTo>
                    <a:cubicBezTo>
                      <a:pt x="53" y="242"/>
                      <a:pt x="53" y="242"/>
                      <a:pt x="53" y="242"/>
                    </a:cubicBezTo>
                    <a:cubicBezTo>
                      <a:pt x="53" y="241"/>
                      <a:pt x="54" y="240"/>
                      <a:pt x="55" y="240"/>
                    </a:cubicBezTo>
                    <a:cubicBezTo>
                      <a:pt x="64" y="240"/>
                      <a:pt x="64" y="240"/>
                      <a:pt x="64" y="240"/>
                    </a:cubicBezTo>
                    <a:cubicBezTo>
                      <a:pt x="65" y="240"/>
                      <a:pt x="67" y="239"/>
                      <a:pt x="68" y="238"/>
                    </a:cubicBezTo>
                    <a:cubicBezTo>
                      <a:pt x="85" y="221"/>
                      <a:pt x="85" y="221"/>
                      <a:pt x="85" y="221"/>
                    </a:cubicBezTo>
                    <a:cubicBezTo>
                      <a:pt x="86" y="220"/>
                      <a:pt x="87" y="220"/>
                      <a:pt x="89" y="220"/>
                    </a:cubicBezTo>
                    <a:cubicBezTo>
                      <a:pt x="91" y="220"/>
                      <a:pt x="91" y="220"/>
                      <a:pt x="91" y="220"/>
                    </a:cubicBezTo>
                    <a:cubicBezTo>
                      <a:pt x="93" y="220"/>
                      <a:pt x="94" y="218"/>
                      <a:pt x="94" y="217"/>
                    </a:cubicBezTo>
                    <a:cubicBezTo>
                      <a:pt x="94" y="204"/>
                      <a:pt x="94" y="204"/>
                      <a:pt x="94" y="204"/>
                    </a:cubicBezTo>
                    <a:cubicBezTo>
                      <a:pt x="94" y="203"/>
                      <a:pt x="94" y="201"/>
                      <a:pt x="95" y="200"/>
                    </a:cubicBezTo>
                    <a:cubicBezTo>
                      <a:pt x="103" y="192"/>
                      <a:pt x="103" y="192"/>
                      <a:pt x="103" y="192"/>
                    </a:cubicBezTo>
                    <a:cubicBezTo>
                      <a:pt x="104" y="191"/>
                      <a:pt x="105" y="191"/>
                      <a:pt x="107" y="191"/>
                    </a:cubicBezTo>
                    <a:cubicBezTo>
                      <a:pt x="107" y="191"/>
                      <a:pt x="107" y="191"/>
                      <a:pt x="107" y="191"/>
                    </a:cubicBezTo>
                    <a:cubicBezTo>
                      <a:pt x="108" y="191"/>
                      <a:pt x="109" y="192"/>
                      <a:pt x="109" y="193"/>
                    </a:cubicBezTo>
                    <a:cubicBezTo>
                      <a:pt x="109" y="197"/>
                      <a:pt x="109" y="197"/>
                      <a:pt x="109" y="197"/>
                    </a:cubicBezTo>
                    <a:cubicBezTo>
                      <a:pt x="109" y="198"/>
                      <a:pt x="108" y="200"/>
                      <a:pt x="108" y="200"/>
                    </a:cubicBezTo>
                    <a:cubicBezTo>
                      <a:pt x="104" y="204"/>
                      <a:pt x="104" y="204"/>
                      <a:pt x="104" y="204"/>
                    </a:cubicBezTo>
                    <a:cubicBezTo>
                      <a:pt x="103" y="205"/>
                      <a:pt x="102" y="207"/>
                      <a:pt x="102" y="208"/>
                    </a:cubicBezTo>
                    <a:cubicBezTo>
                      <a:pt x="102" y="211"/>
                      <a:pt x="102" y="211"/>
                      <a:pt x="102" y="211"/>
                    </a:cubicBezTo>
                    <a:cubicBezTo>
                      <a:pt x="102" y="212"/>
                      <a:pt x="103" y="213"/>
                      <a:pt x="104" y="213"/>
                    </a:cubicBezTo>
                    <a:cubicBezTo>
                      <a:pt x="112" y="213"/>
                      <a:pt x="112" y="213"/>
                      <a:pt x="112" y="213"/>
                    </a:cubicBezTo>
                    <a:cubicBezTo>
                      <a:pt x="114" y="213"/>
                      <a:pt x="115" y="212"/>
                      <a:pt x="115" y="211"/>
                    </a:cubicBezTo>
                    <a:cubicBezTo>
                      <a:pt x="115" y="200"/>
                      <a:pt x="115" y="200"/>
                      <a:pt x="115" y="200"/>
                    </a:cubicBezTo>
                    <a:cubicBezTo>
                      <a:pt x="115" y="198"/>
                      <a:pt x="115" y="197"/>
                      <a:pt x="116" y="196"/>
                    </a:cubicBezTo>
                    <a:cubicBezTo>
                      <a:pt x="123" y="190"/>
                      <a:pt x="123" y="190"/>
                      <a:pt x="123" y="190"/>
                    </a:cubicBezTo>
                    <a:cubicBezTo>
                      <a:pt x="123" y="189"/>
                      <a:pt x="125" y="188"/>
                      <a:pt x="126" y="188"/>
                    </a:cubicBezTo>
                    <a:cubicBezTo>
                      <a:pt x="148" y="188"/>
                      <a:pt x="148" y="188"/>
                      <a:pt x="148" y="188"/>
                    </a:cubicBezTo>
                    <a:cubicBezTo>
                      <a:pt x="152" y="188"/>
                      <a:pt x="152" y="188"/>
                      <a:pt x="152" y="188"/>
                    </a:cubicBezTo>
                    <a:cubicBezTo>
                      <a:pt x="185" y="188"/>
                      <a:pt x="185" y="188"/>
                      <a:pt x="185" y="188"/>
                    </a:cubicBezTo>
                    <a:cubicBezTo>
                      <a:pt x="186" y="188"/>
                      <a:pt x="188" y="187"/>
                      <a:pt x="189" y="186"/>
                    </a:cubicBezTo>
                    <a:cubicBezTo>
                      <a:pt x="200" y="175"/>
                      <a:pt x="200" y="175"/>
                      <a:pt x="200" y="175"/>
                    </a:cubicBezTo>
                    <a:cubicBezTo>
                      <a:pt x="201" y="174"/>
                      <a:pt x="203" y="174"/>
                      <a:pt x="204" y="174"/>
                    </a:cubicBezTo>
                    <a:cubicBezTo>
                      <a:pt x="211" y="174"/>
                      <a:pt x="211" y="174"/>
                      <a:pt x="211" y="174"/>
                    </a:cubicBezTo>
                    <a:cubicBezTo>
                      <a:pt x="212" y="174"/>
                      <a:pt x="214" y="174"/>
                      <a:pt x="215" y="175"/>
                    </a:cubicBezTo>
                    <a:cubicBezTo>
                      <a:pt x="225" y="185"/>
                      <a:pt x="225" y="185"/>
                      <a:pt x="225" y="185"/>
                    </a:cubicBezTo>
                    <a:cubicBezTo>
                      <a:pt x="226" y="186"/>
                      <a:pt x="227" y="187"/>
                      <a:pt x="229" y="187"/>
                    </a:cubicBezTo>
                    <a:cubicBezTo>
                      <a:pt x="235" y="187"/>
                      <a:pt x="235" y="187"/>
                      <a:pt x="235" y="187"/>
                    </a:cubicBezTo>
                    <a:cubicBezTo>
                      <a:pt x="237" y="187"/>
                      <a:pt x="238" y="185"/>
                      <a:pt x="238" y="184"/>
                    </a:cubicBezTo>
                    <a:cubicBezTo>
                      <a:pt x="238" y="174"/>
                      <a:pt x="238" y="174"/>
                      <a:pt x="238" y="174"/>
                    </a:cubicBezTo>
                    <a:cubicBezTo>
                      <a:pt x="238" y="173"/>
                      <a:pt x="237" y="171"/>
                      <a:pt x="236" y="170"/>
                    </a:cubicBezTo>
                    <a:cubicBezTo>
                      <a:pt x="228" y="162"/>
                      <a:pt x="228" y="162"/>
                      <a:pt x="228" y="162"/>
                    </a:cubicBezTo>
                    <a:cubicBezTo>
                      <a:pt x="227" y="162"/>
                      <a:pt x="227" y="160"/>
                      <a:pt x="227" y="159"/>
                    </a:cubicBezTo>
                    <a:cubicBezTo>
                      <a:pt x="227" y="133"/>
                      <a:pt x="227" y="133"/>
                      <a:pt x="227" y="133"/>
                    </a:cubicBezTo>
                    <a:cubicBezTo>
                      <a:pt x="227" y="131"/>
                      <a:pt x="227" y="130"/>
                      <a:pt x="228" y="129"/>
                    </a:cubicBezTo>
                    <a:cubicBezTo>
                      <a:pt x="247" y="110"/>
                      <a:pt x="247" y="110"/>
                      <a:pt x="247" y="110"/>
                    </a:cubicBezTo>
                    <a:cubicBezTo>
                      <a:pt x="248" y="109"/>
                      <a:pt x="250" y="108"/>
                      <a:pt x="251" y="108"/>
                    </a:cubicBezTo>
                    <a:cubicBezTo>
                      <a:pt x="256" y="108"/>
                      <a:pt x="256" y="108"/>
                      <a:pt x="256" y="108"/>
                    </a:cubicBezTo>
                    <a:cubicBezTo>
                      <a:pt x="257" y="108"/>
                      <a:pt x="258" y="109"/>
                      <a:pt x="258" y="110"/>
                    </a:cubicBezTo>
                    <a:cubicBezTo>
                      <a:pt x="258" y="178"/>
                      <a:pt x="258" y="178"/>
                      <a:pt x="258" y="178"/>
                    </a:cubicBezTo>
                    <a:cubicBezTo>
                      <a:pt x="258" y="182"/>
                      <a:pt x="258" y="182"/>
                      <a:pt x="258" y="182"/>
                    </a:cubicBezTo>
                    <a:cubicBezTo>
                      <a:pt x="258" y="199"/>
                      <a:pt x="258" y="199"/>
                      <a:pt x="258" y="199"/>
                    </a:cubicBezTo>
                    <a:cubicBezTo>
                      <a:pt x="258" y="201"/>
                      <a:pt x="257" y="202"/>
                      <a:pt x="256" y="203"/>
                    </a:cubicBezTo>
                    <a:cubicBezTo>
                      <a:pt x="247" y="212"/>
                      <a:pt x="247" y="212"/>
                      <a:pt x="247" y="212"/>
                    </a:cubicBezTo>
                    <a:cubicBezTo>
                      <a:pt x="247" y="213"/>
                      <a:pt x="246" y="215"/>
                      <a:pt x="246" y="216"/>
                    </a:cubicBezTo>
                    <a:cubicBezTo>
                      <a:pt x="246" y="222"/>
                      <a:pt x="246" y="222"/>
                      <a:pt x="246" y="222"/>
                    </a:cubicBezTo>
                    <a:cubicBezTo>
                      <a:pt x="246" y="223"/>
                      <a:pt x="247" y="224"/>
                      <a:pt x="248" y="224"/>
                    </a:cubicBezTo>
                    <a:cubicBezTo>
                      <a:pt x="259" y="224"/>
                      <a:pt x="259" y="224"/>
                      <a:pt x="259" y="224"/>
                    </a:cubicBezTo>
                    <a:cubicBezTo>
                      <a:pt x="260" y="224"/>
                      <a:pt x="262" y="223"/>
                      <a:pt x="263" y="222"/>
                    </a:cubicBezTo>
                    <a:cubicBezTo>
                      <a:pt x="273" y="212"/>
                      <a:pt x="273" y="212"/>
                      <a:pt x="273" y="212"/>
                    </a:cubicBezTo>
                    <a:cubicBezTo>
                      <a:pt x="274" y="211"/>
                      <a:pt x="274" y="210"/>
                      <a:pt x="274" y="208"/>
                    </a:cubicBezTo>
                    <a:cubicBezTo>
                      <a:pt x="274" y="126"/>
                      <a:pt x="274" y="126"/>
                      <a:pt x="274" y="126"/>
                    </a:cubicBezTo>
                    <a:cubicBezTo>
                      <a:pt x="274" y="125"/>
                      <a:pt x="275" y="123"/>
                      <a:pt x="276" y="123"/>
                    </a:cubicBezTo>
                    <a:cubicBezTo>
                      <a:pt x="285" y="114"/>
                      <a:pt x="285" y="114"/>
                      <a:pt x="285" y="114"/>
                    </a:cubicBezTo>
                    <a:cubicBezTo>
                      <a:pt x="286" y="113"/>
                      <a:pt x="288" y="112"/>
                      <a:pt x="289" y="112"/>
                    </a:cubicBezTo>
                    <a:cubicBezTo>
                      <a:pt x="306" y="112"/>
                      <a:pt x="306" y="112"/>
                      <a:pt x="306" y="112"/>
                    </a:cubicBezTo>
                    <a:cubicBezTo>
                      <a:pt x="307" y="112"/>
                      <a:pt x="309" y="111"/>
                      <a:pt x="310" y="110"/>
                    </a:cubicBezTo>
                    <a:cubicBezTo>
                      <a:pt x="328" y="92"/>
                      <a:pt x="328" y="92"/>
                      <a:pt x="328" y="92"/>
                    </a:cubicBezTo>
                    <a:cubicBezTo>
                      <a:pt x="329" y="91"/>
                      <a:pt x="331" y="90"/>
                      <a:pt x="332" y="90"/>
                    </a:cubicBezTo>
                    <a:cubicBezTo>
                      <a:pt x="340" y="90"/>
                      <a:pt x="340" y="90"/>
                      <a:pt x="340" y="90"/>
                    </a:cubicBezTo>
                    <a:cubicBezTo>
                      <a:pt x="342" y="90"/>
                      <a:pt x="343" y="89"/>
                      <a:pt x="343" y="88"/>
                    </a:cubicBezTo>
                    <a:cubicBezTo>
                      <a:pt x="343" y="59"/>
                      <a:pt x="343" y="59"/>
                      <a:pt x="343" y="59"/>
                    </a:cubicBezTo>
                    <a:cubicBezTo>
                      <a:pt x="343" y="57"/>
                      <a:pt x="343" y="56"/>
                      <a:pt x="344" y="55"/>
                    </a:cubicBezTo>
                    <a:cubicBezTo>
                      <a:pt x="361" y="38"/>
                      <a:pt x="361" y="38"/>
                      <a:pt x="361" y="38"/>
                    </a:cubicBezTo>
                    <a:cubicBezTo>
                      <a:pt x="362" y="37"/>
                      <a:pt x="363" y="37"/>
                      <a:pt x="364" y="37"/>
                    </a:cubicBezTo>
                    <a:cubicBezTo>
                      <a:pt x="399" y="37"/>
                      <a:pt x="399" y="37"/>
                      <a:pt x="399" y="37"/>
                    </a:cubicBezTo>
                    <a:cubicBezTo>
                      <a:pt x="400" y="37"/>
                      <a:pt x="402" y="36"/>
                      <a:pt x="402" y="35"/>
                    </a:cubicBezTo>
                    <a:cubicBezTo>
                      <a:pt x="436" y="1"/>
                      <a:pt x="436" y="1"/>
                      <a:pt x="436" y="1"/>
                    </a:cubicBezTo>
                    <a:cubicBezTo>
                      <a:pt x="437" y="0"/>
                      <a:pt x="439" y="0"/>
                      <a:pt x="440" y="0"/>
                    </a:cubicBezTo>
                    <a:cubicBezTo>
                      <a:pt x="457" y="0"/>
                      <a:pt x="457" y="0"/>
                      <a:pt x="457" y="0"/>
                    </a:cubicBezTo>
                    <a:cubicBezTo>
                      <a:pt x="458" y="0"/>
                      <a:pt x="459" y="1"/>
                      <a:pt x="459" y="2"/>
                    </a:cubicBezTo>
                    <a:cubicBezTo>
                      <a:pt x="459" y="16"/>
                      <a:pt x="459" y="16"/>
                      <a:pt x="459" y="16"/>
                    </a:cubicBezTo>
                    <a:cubicBezTo>
                      <a:pt x="459" y="17"/>
                      <a:pt x="460" y="18"/>
                      <a:pt x="462" y="18"/>
                    </a:cubicBezTo>
                    <a:cubicBezTo>
                      <a:pt x="483" y="18"/>
                      <a:pt x="483" y="18"/>
                      <a:pt x="483" y="18"/>
                    </a:cubicBezTo>
                    <a:cubicBezTo>
                      <a:pt x="484" y="18"/>
                      <a:pt x="486" y="19"/>
                      <a:pt x="487" y="20"/>
                    </a:cubicBezTo>
                    <a:cubicBezTo>
                      <a:pt x="504" y="37"/>
                      <a:pt x="504" y="37"/>
                      <a:pt x="504" y="37"/>
                    </a:cubicBezTo>
                    <a:cubicBezTo>
                      <a:pt x="505" y="38"/>
                      <a:pt x="505" y="40"/>
                      <a:pt x="505" y="41"/>
                    </a:cubicBezTo>
                    <a:cubicBezTo>
                      <a:pt x="505" y="55"/>
                      <a:pt x="505" y="55"/>
                      <a:pt x="505" y="55"/>
                    </a:cubicBezTo>
                    <a:cubicBezTo>
                      <a:pt x="505" y="57"/>
                      <a:pt x="505" y="58"/>
                      <a:pt x="504" y="59"/>
                    </a:cubicBezTo>
                    <a:cubicBezTo>
                      <a:pt x="481" y="83"/>
                      <a:pt x="481" y="83"/>
                      <a:pt x="481" y="83"/>
                    </a:cubicBezTo>
                    <a:cubicBezTo>
                      <a:pt x="480" y="83"/>
                      <a:pt x="479" y="85"/>
                      <a:pt x="479" y="86"/>
                    </a:cubicBezTo>
                    <a:cubicBezTo>
                      <a:pt x="479" y="92"/>
                      <a:pt x="479" y="92"/>
                      <a:pt x="479" y="92"/>
                    </a:cubicBezTo>
                    <a:cubicBezTo>
                      <a:pt x="479" y="93"/>
                      <a:pt x="480" y="94"/>
                      <a:pt x="481" y="94"/>
                    </a:cubicBezTo>
                    <a:cubicBezTo>
                      <a:pt x="526" y="94"/>
                      <a:pt x="526" y="94"/>
                      <a:pt x="526" y="94"/>
                    </a:cubicBezTo>
                    <a:cubicBezTo>
                      <a:pt x="527" y="94"/>
                      <a:pt x="529" y="95"/>
                      <a:pt x="530" y="96"/>
                    </a:cubicBezTo>
                    <a:cubicBezTo>
                      <a:pt x="536" y="102"/>
                      <a:pt x="536" y="102"/>
                      <a:pt x="536" y="102"/>
                    </a:cubicBezTo>
                    <a:cubicBezTo>
                      <a:pt x="537" y="102"/>
                      <a:pt x="538" y="103"/>
                      <a:pt x="540" y="103"/>
                    </a:cubicBezTo>
                    <a:cubicBezTo>
                      <a:pt x="556" y="103"/>
                      <a:pt x="556" y="103"/>
                      <a:pt x="556" y="103"/>
                    </a:cubicBezTo>
                    <a:cubicBezTo>
                      <a:pt x="557" y="103"/>
                      <a:pt x="558" y="102"/>
                      <a:pt x="558" y="101"/>
                    </a:cubicBezTo>
                    <a:cubicBezTo>
                      <a:pt x="558" y="88"/>
                      <a:pt x="558" y="88"/>
                      <a:pt x="558" y="88"/>
                    </a:cubicBezTo>
                    <a:cubicBezTo>
                      <a:pt x="558" y="87"/>
                      <a:pt x="559" y="86"/>
                      <a:pt x="561" y="86"/>
                    </a:cubicBezTo>
                    <a:cubicBezTo>
                      <a:pt x="575" y="86"/>
                      <a:pt x="575" y="86"/>
                      <a:pt x="575" y="86"/>
                    </a:cubicBezTo>
                    <a:cubicBezTo>
                      <a:pt x="576" y="86"/>
                      <a:pt x="578" y="87"/>
                      <a:pt x="579" y="88"/>
                    </a:cubicBezTo>
                    <a:cubicBezTo>
                      <a:pt x="597" y="106"/>
                      <a:pt x="597" y="106"/>
                      <a:pt x="597" y="106"/>
                    </a:cubicBezTo>
                    <a:cubicBezTo>
                      <a:pt x="598" y="107"/>
                      <a:pt x="599" y="109"/>
                      <a:pt x="599" y="110"/>
                    </a:cubicBezTo>
                    <a:cubicBezTo>
                      <a:pt x="599" y="129"/>
                      <a:pt x="599" y="129"/>
                      <a:pt x="599" y="129"/>
                    </a:cubicBezTo>
                    <a:cubicBezTo>
                      <a:pt x="599" y="130"/>
                      <a:pt x="600" y="131"/>
                      <a:pt x="601" y="131"/>
                    </a:cubicBezTo>
                    <a:cubicBezTo>
                      <a:pt x="640" y="131"/>
                      <a:pt x="640" y="131"/>
                      <a:pt x="640" y="131"/>
                    </a:cubicBezTo>
                    <a:cubicBezTo>
                      <a:pt x="641" y="131"/>
                      <a:pt x="643" y="130"/>
                      <a:pt x="644" y="129"/>
                    </a:cubicBezTo>
                    <a:cubicBezTo>
                      <a:pt x="647" y="126"/>
                      <a:pt x="647" y="126"/>
                      <a:pt x="647" y="126"/>
                    </a:cubicBezTo>
                    <a:cubicBezTo>
                      <a:pt x="648" y="126"/>
                      <a:pt x="649" y="124"/>
                      <a:pt x="649" y="123"/>
                    </a:cubicBezTo>
                    <a:cubicBezTo>
                      <a:pt x="649" y="113"/>
                      <a:pt x="649" y="113"/>
                      <a:pt x="649" y="113"/>
                    </a:cubicBezTo>
                    <a:cubicBezTo>
                      <a:pt x="649" y="112"/>
                      <a:pt x="650" y="111"/>
                      <a:pt x="651" y="111"/>
                    </a:cubicBezTo>
                    <a:cubicBezTo>
                      <a:pt x="673" y="111"/>
                      <a:pt x="673" y="111"/>
                      <a:pt x="673" y="111"/>
                    </a:cubicBezTo>
                    <a:cubicBezTo>
                      <a:pt x="677" y="111"/>
                      <a:pt x="677" y="111"/>
                      <a:pt x="677" y="111"/>
                    </a:cubicBezTo>
                    <a:cubicBezTo>
                      <a:pt x="701" y="111"/>
                      <a:pt x="701" y="111"/>
                      <a:pt x="701" y="111"/>
                    </a:cubicBezTo>
                    <a:cubicBezTo>
                      <a:pt x="702" y="111"/>
                      <a:pt x="704" y="111"/>
                      <a:pt x="705" y="112"/>
                    </a:cubicBezTo>
                    <a:cubicBezTo>
                      <a:pt x="736" y="143"/>
                      <a:pt x="736" y="143"/>
                      <a:pt x="736" y="143"/>
                    </a:cubicBezTo>
                    <a:cubicBezTo>
                      <a:pt x="737" y="144"/>
                      <a:pt x="738" y="145"/>
                      <a:pt x="740" y="145"/>
                    </a:cubicBezTo>
                    <a:cubicBezTo>
                      <a:pt x="766" y="145"/>
                      <a:pt x="766" y="145"/>
                      <a:pt x="766" y="145"/>
                    </a:cubicBezTo>
                    <a:cubicBezTo>
                      <a:pt x="768" y="145"/>
                      <a:pt x="769" y="145"/>
                      <a:pt x="770" y="146"/>
                    </a:cubicBezTo>
                    <a:cubicBezTo>
                      <a:pt x="788" y="164"/>
                      <a:pt x="788" y="164"/>
                      <a:pt x="788" y="164"/>
                    </a:cubicBezTo>
                    <a:cubicBezTo>
                      <a:pt x="789" y="165"/>
                      <a:pt x="791" y="166"/>
                      <a:pt x="792" y="166"/>
                    </a:cubicBezTo>
                    <a:cubicBezTo>
                      <a:pt x="821" y="166"/>
                      <a:pt x="821" y="166"/>
                      <a:pt x="821" y="166"/>
                    </a:cubicBezTo>
                    <a:cubicBezTo>
                      <a:pt x="822" y="166"/>
                      <a:pt x="824" y="165"/>
                      <a:pt x="824" y="164"/>
                    </a:cubicBezTo>
                    <a:cubicBezTo>
                      <a:pt x="834" y="155"/>
                      <a:pt x="834" y="155"/>
                      <a:pt x="834" y="155"/>
                    </a:cubicBezTo>
                    <a:cubicBezTo>
                      <a:pt x="835" y="154"/>
                      <a:pt x="836" y="153"/>
                      <a:pt x="838" y="153"/>
                    </a:cubicBezTo>
                    <a:cubicBezTo>
                      <a:pt x="857" y="153"/>
                      <a:pt x="857" y="153"/>
                      <a:pt x="857" y="153"/>
                    </a:cubicBezTo>
                    <a:cubicBezTo>
                      <a:pt x="858" y="153"/>
                      <a:pt x="860" y="154"/>
                      <a:pt x="861" y="155"/>
                    </a:cubicBezTo>
                    <a:cubicBezTo>
                      <a:pt x="887" y="180"/>
                      <a:pt x="887" y="180"/>
                      <a:pt x="887" y="180"/>
                    </a:cubicBezTo>
                    <a:cubicBezTo>
                      <a:pt x="888" y="181"/>
                      <a:pt x="888" y="183"/>
                      <a:pt x="888" y="184"/>
                    </a:cubicBezTo>
                    <a:cubicBezTo>
                      <a:pt x="888" y="267"/>
                      <a:pt x="888" y="267"/>
                      <a:pt x="888" y="267"/>
                    </a:cubicBezTo>
                    <a:cubicBezTo>
                      <a:pt x="888" y="268"/>
                      <a:pt x="888" y="270"/>
                      <a:pt x="887" y="271"/>
                    </a:cubicBezTo>
                    <a:cubicBezTo>
                      <a:pt x="876" y="282"/>
                      <a:pt x="876" y="282"/>
                      <a:pt x="876" y="282"/>
                    </a:cubicBezTo>
                    <a:cubicBezTo>
                      <a:pt x="875" y="282"/>
                      <a:pt x="874" y="283"/>
                      <a:pt x="872" y="283"/>
                    </a:cubicBezTo>
                    <a:cubicBezTo>
                      <a:pt x="851" y="283"/>
                      <a:pt x="851" y="283"/>
                      <a:pt x="851" y="283"/>
                    </a:cubicBezTo>
                    <a:cubicBezTo>
                      <a:pt x="850" y="283"/>
                      <a:pt x="848" y="284"/>
                      <a:pt x="847" y="285"/>
                    </a:cubicBezTo>
                    <a:cubicBezTo>
                      <a:pt x="832" y="300"/>
                      <a:pt x="832" y="300"/>
                      <a:pt x="832" y="300"/>
                    </a:cubicBezTo>
                    <a:cubicBezTo>
                      <a:pt x="831" y="301"/>
                      <a:pt x="829" y="301"/>
                      <a:pt x="828" y="301"/>
                    </a:cubicBezTo>
                    <a:cubicBezTo>
                      <a:pt x="805" y="301"/>
                      <a:pt x="805" y="301"/>
                      <a:pt x="805" y="301"/>
                    </a:cubicBezTo>
                    <a:cubicBezTo>
                      <a:pt x="804" y="301"/>
                      <a:pt x="802" y="302"/>
                      <a:pt x="801" y="303"/>
                    </a:cubicBezTo>
                    <a:cubicBezTo>
                      <a:pt x="785" y="319"/>
                      <a:pt x="785" y="319"/>
                      <a:pt x="785" y="319"/>
                    </a:cubicBezTo>
                    <a:cubicBezTo>
                      <a:pt x="784" y="320"/>
                      <a:pt x="783" y="322"/>
                      <a:pt x="783" y="323"/>
                    </a:cubicBezTo>
                    <a:cubicBezTo>
                      <a:pt x="783" y="359"/>
                      <a:pt x="783" y="359"/>
                      <a:pt x="783" y="359"/>
                    </a:cubicBezTo>
                    <a:cubicBezTo>
                      <a:pt x="783" y="361"/>
                      <a:pt x="783" y="362"/>
                      <a:pt x="782" y="363"/>
                    </a:cubicBezTo>
                    <a:cubicBezTo>
                      <a:pt x="754" y="391"/>
                      <a:pt x="754" y="391"/>
                      <a:pt x="754" y="391"/>
                    </a:cubicBezTo>
                    <a:cubicBezTo>
                      <a:pt x="753" y="392"/>
                      <a:pt x="751" y="393"/>
                      <a:pt x="750" y="393"/>
                    </a:cubicBezTo>
                    <a:cubicBezTo>
                      <a:pt x="745" y="393"/>
                      <a:pt x="745" y="393"/>
                      <a:pt x="745" y="393"/>
                    </a:cubicBezTo>
                    <a:cubicBezTo>
                      <a:pt x="744" y="393"/>
                      <a:pt x="743" y="392"/>
                      <a:pt x="743" y="390"/>
                    </a:cubicBezTo>
                    <a:cubicBezTo>
                      <a:pt x="743" y="345"/>
                      <a:pt x="743" y="345"/>
                      <a:pt x="743" y="345"/>
                    </a:cubicBezTo>
                    <a:cubicBezTo>
                      <a:pt x="743" y="344"/>
                      <a:pt x="744" y="342"/>
                      <a:pt x="744" y="341"/>
                    </a:cubicBezTo>
                    <a:cubicBezTo>
                      <a:pt x="794" y="291"/>
                      <a:pt x="794" y="291"/>
                      <a:pt x="794" y="291"/>
                    </a:cubicBezTo>
                    <a:cubicBezTo>
                      <a:pt x="795" y="290"/>
                      <a:pt x="796" y="289"/>
                      <a:pt x="796" y="287"/>
                    </a:cubicBezTo>
                    <a:cubicBezTo>
                      <a:pt x="796" y="273"/>
                      <a:pt x="796" y="273"/>
                      <a:pt x="796" y="273"/>
                    </a:cubicBezTo>
                    <a:cubicBezTo>
                      <a:pt x="796" y="272"/>
                      <a:pt x="795" y="271"/>
                      <a:pt x="793" y="271"/>
                    </a:cubicBezTo>
                    <a:cubicBezTo>
                      <a:pt x="793" y="271"/>
                      <a:pt x="793" y="271"/>
                      <a:pt x="793" y="271"/>
                    </a:cubicBezTo>
                    <a:cubicBezTo>
                      <a:pt x="791" y="271"/>
                      <a:pt x="790" y="272"/>
                      <a:pt x="790" y="273"/>
                    </a:cubicBezTo>
                    <a:cubicBezTo>
                      <a:pt x="790" y="279"/>
                      <a:pt x="790" y="279"/>
                      <a:pt x="790" y="279"/>
                    </a:cubicBezTo>
                    <a:cubicBezTo>
                      <a:pt x="790" y="281"/>
                      <a:pt x="790" y="282"/>
                      <a:pt x="789" y="283"/>
                    </a:cubicBezTo>
                    <a:cubicBezTo>
                      <a:pt x="776" y="296"/>
                      <a:pt x="776" y="296"/>
                      <a:pt x="776" y="296"/>
                    </a:cubicBezTo>
                    <a:cubicBezTo>
                      <a:pt x="775" y="296"/>
                      <a:pt x="774" y="297"/>
                      <a:pt x="772" y="297"/>
                    </a:cubicBezTo>
                    <a:cubicBezTo>
                      <a:pt x="764" y="297"/>
                      <a:pt x="764" y="297"/>
                      <a:pt x="764" y="297"/>
                    </a:cubicBezTo>
                    <a:cubicBezTo>
                      <a:pt x="763" y="297"/>
                      <a:pt x="762" y="296"/>
                      <a:pt x="762" y="295"/>
                    </a:cubicBezTo>
                    <a:cubicBezTo>
                      <a:pt x="762" y="283"/>
                      <a:pt x="762" y="283"/>
                      <a:pt x="762" y="283"/>
                    </a:cubicBezTo>
                    <a:cubicBezTo>
                      <a:pt x="762" y="281"/>
                      <a:pt x="761" y="280"/>
                      <a:pt x="760" y="280"/>
                    </a:cubicBezTo>
                    <a:cubicBezTo>
                      <a:pt x="753" y="280"/>
                      <a:pt x="753" y="280"/>
                      <a:pt x="753" y="280"/>
                    </a:cubicBezTo>
                    <a:cubicBezTo>
                      <a:pt x="752" y="280"/>
                      <a:pt x="750" y="281"/>
                      <a:pt x="749" y="282"/>
                    </a:cubicBezTo>
                    <a:cubicBezTo>
                      <a:pt x="736" y="296"/>
                      <a:pt x="736" y="296"/>
                      <a:pt x="736" y="296"/>
                    </a:cubicBezTo>
                    <a:cubicBezTo>
                      <a:pt x="735" y="296"/>
                      <a:pt x="733" y="297"/>
                      <a:pt x="732" y="297"/>
                    </a:cubicBezTo>
                    <a:cubicBezTo>
                      <a:pt x="717" y="297"/>
                      <a:pt x="717" y="297"/>
                      <a:pt x="717" y="297"/>
                    </a:cubicBezTo>
                    <a:cubicBezTo>
                      <a:pt x="715" y="297"/>
                      <a:pt x="714" y="298"/>
                      <a:pt x="713" y="299"/>
                    </a:cubicBezTo>
                    <a:cubicBezTo>
                      <a:pt x="703" y="309"/>
                      <a:pt x="703" y="309"/>
                      <a:pt x="703" y="309"/>
                    </a:cubicBezTo>
                    <a:cubicBezTo>
                      <a:pt x="702" y="310"/>
                      <a:pt x="700" y="310"/>
                      <a:pt x="699" y="310"/>
                    </a:cubicBezTo>
                    <a:cubicBezTo>
                      <a:pt x="662" y="310"/>
                      <a:pt x="662" y="310"/>
                      <a:pt x="662" y="310"/>
                    </a:cubicBezTo>
                    <a:cubicBezTo>
                      <a:pt x="661" y="310"/>
                      <a:pt x="659" y="311"/>
                      <a:pt x="658" y="312"/>
                    </a:cubicBezTo>
                    <a:cubicBezTo>
                      <a:pt x="632" y="338"/>
                      <a:pt x="632" y="338"/>
                      <a:pt x="632" y="338"/>
                    </a:cubicBezTo>
                    <a:cubicBezTo>
                      <a:pt x="631" y="339"/>
                      <a:pt x="630" y="341"/>
                      <a:pt x="630" y="342"/>
                    </a:cubicBezTo>
                    <a:cubicBezTo>
                      <a:pt x="630" y="361"/>
                      <a:pt x="630" y="361"/>
                      <a:pt x="630" y="361"/>
                    </a:cubicBezTo>
                    <a:cubicBezTo>
                      <a:pt x="630" y="362"/>
                      <a:pt x="631" y="363"/>
                      <a:pt x="633" y="363"/>
                    </a:cubicBezTo>
                    <a:cubicBezTo>
                      <a:pt x="655" y="363"/>
                      <a:pt x="655" y="363"/>
                      <a:pt x="655" y="363"/>
                    </a:cubicBezTo>
                    <a:cubicBezTo>
                      <a:pt x="656" y="363"/>
                      <a:pt x="657" y="364"/>
                      <a:pt x="657" y="365"/>
                    </a:cubicBezTo>
                    <a:cubicBezTo>
                      <a:pt x="657" y="418"/>
                      <a:pt x="657" y="418"/>
                      <a:pt x="657" y="418"/>
                    </a:cubicBezTo>
                    <a:cubicBezTo>
                      <a:pt x="657" y="419"/>
                      <a:pt x="657" y="421"/>
                      <a:pt x="656" y="422"/>
                    </a:cubicBezTo>
                    <a:cubicBezTo>
                      <a:pt x="618" y="460"/>
                      <a:pt x="618" y="460"/>
                      <a:pt x="618" y="460"/>
                    </a:cubicBezTo>
                    <a:cubicBezTo>
                      <a:pt x="617" y="461"/>
                      <a:pt x="615" y="461"/>
                      <a:pt x="614" y="461"/>
                    </a:cubicBezTo>
                    <a:cubicBezTo>
                      <a:pt x="601" y="461"/>
                      <a:pt x="601" y="461"/>
                      <a:pt x="601" y="461"/>
                    </a:cubicBezTo>
                    <a:cubicBezTo>
                      <a:pt x="600" y="461"/>
                      <a:pt x="599" y="460"/>
                      <a:pt x="599" y="459"/>
                    </a:cubicBezTo>
                    <a:cubicBezTo>
                      <a:pt x="599" y="447"/>
                      <a:pt x="599" y="447"/>
                      <a:pt x="599" y="447"/>
                    </a:cubicBezTo>
                    <a:cubicBezTo>
                      <a:pt x="599" y="445"/>
                      <a:pt x="600" y="444"/>
                      <a:pt x="601" y="444"/>
                    </a:cubicBezTo>
                    <a:cubicBezTo>
                      <a:pt x="609" y="444"/>
                      <a:pt x="609" y="444"/>
                      <a:pt x="609" y="444"/>
                    </a:cubicBezTo>
                    <a:cubicBezTo>
                      <a:pt x="610" y="444"/>
                      <a:pt x="612" y="444"/>
                      <a:pt x="613" y="443"/>
                    </a:cubicBezTo>
                    <a:cubicBezTo>
                      <a:pt x="623" y="432"/>
                      <a:pt x="623" y="432"/>
                      <a:pt x="623" y="432"/>
                    </a:cubicBezTo>
                    <a:cubicBezTo>
                      <a:pt x="624" y="432"/>
                      <a:pt x="625" y="430"/>
                      <a:pt x="625" y="429"/>
                    </a:cubicBezTo>
                    <a:cubicBezTo>
                      <a:pt x="625" y="415"/>
                      <a:pt x="625" y="415"/>
                      <a:pt x="625" y="415"/>
                    </a:cubicBezTo>
                    <a:cubicBezTo>
                      <a:pt x="625" y="414"/>
                      <a:pt x="624" y="413"/>
                      <a:pt x="622" y="413"/>
                    </a:cubicBezTo>
                    <a:cubicBezTo>
                      <a:pt x="615" y="413"/>
                      <a:pt x="615" y="413"/>
                      <a:pt x="615" y="413"/>
                    </a:cubicBezTo>
                    <a:cubicBezTo>
                      <a:pt x="614" y="413"/>
                      <a:pt x="612" y="414"/>
                      <a:pt x="611" y="415"/>
                    </a:cubicBezTo>
                    <a:cubicBezTo>
                      <a:pt x="601" y="424"/>
                      <a:pt x="601" y="424"/>
                      <a:pt x="601" y="424"/>
                    </a:cubicBezTo>
                    <a:cubicBezTo>
                      <a:pt x="600" y="425"/>
                      <a:pt x="599" y="426"/>
                      <a:pt x="597" y="426"/>
                    </a:cubicBezTo>
                    <a:cubicBezTo>
                      <a:pt x="590" y="426"/>
                      <a:pt x="590" y="426"/>
                      <a:pt x="590" y="426"/>
                    </a:cubicBezTo>
                    <a:cubicBezTo>
                      <a:pt x="589" y="426"/>
                      <a:pt x="588" y="425"/>
                      <a:pt x="588" y="424"/>
                    </a:cubicBezTo>
                    <a:cubicBezTo>
                      <a:pt x="588" y="409"/>
                      <a:pt x="588" y="409"/>
                      <a:pt x="588" y="409"/>
                    </a:cubicBezTo>
                    <a:cubicBezTo>
                      <a:pt x="588" y="407"/>
                      <a:pt x="587" y="406"/>
                      <a:pt x="587" y="405"/>
                    </a:cubicBezTo>
                    <a:cubicBezTo>
                      <a:pt x="555" y="373"/>
                      <a:pt x="555" y="373"/>
                      <a:pt x="555" y="373"/>
                    </a:cubicBezTo>
                    <a:cubicBezTo>
                      <a:pt x="554" y="373"/>
                      <a:pt x="553" y="372"/>
                      <a:pt x="551" y="372"/>
                    </a:cubicBezTo>
                    <a:cubicBezTo>
                      <a:pt x="536" y="372"/>
                      <a:pt x="536" y="372"/>
                      <a:pt x="536" y="372"/>
                    </a:cubicBezTo>
                    <a:cubicBezTo>
                      <a:pt x="535" y="372"/>
                      <a:pt x="534" y="373"/>
                      <a:pt x="534" y="374"/>
                    </a:cubicBezTo>
                    <a:cubicBezTo>
                      <a:pt x="534" y="395"/>
                      <a:pt x="534" y="395"/>
                      <a:pt x="534" y="395"/>
                    </a:cubicBezTo>
                    <a:cubicBezTo>
                      <a:pt x="534" y="396"/>
                      <a:pt x="533" y="398"/>
                      <a:pt x="532" y="399"/>
                    </a:cubicBezTo>
                    <a:cubicBezTo>
                      <a:pt x="523" y="408"/>
                      <a:pt x="523" y="408"/>
                      <a:pt x="523" y="408"/>
                    </a:cubicBezTo>
                    <a:cubicBezTo>
                      <a:pt x="522" y="409"/>
                      <a:pt x="520" y="410"/>
                      <a:pt x="519" y="410"/>
                    </a:cubicBezTo>
                    <a:cubicBezTo>
                      <a:pt x="468" y="410"/>
                      <a:pt x="468" y="410"/>
                      <a:pt x="468" y="410"/>
                    </a:cubicBezTo>
                    <a:cubicBezTo>
                      <a:pt x="467" y="410"/>
                      <a:pt x="465" y="409"/>
                      <a:pt x="464" y="408"/>
                    </a:cubicBezTo>
                    <a:cubicBezTo>
                      <a:pt x="454" y="397"/>
                      <a:pt x="454" y="397"/>
                      <a:pt x="454" y="397"/>
                    </a:cubicBezTo>
                    <a:cubicBezTo>
                      <a:pt x="453" y="397"/>
                      <a:pt x="451" y="396"/>
                      <a:pt x="450" y="396"/>
                    </a:cubicBezTo>
                    <a:cubicBezTo>
                      <a:pt x="426" y="396"/>
                      <a:pt x="426" y="396"/>
                      <a:pt x="426" y="396"/>
                    </a:cubicBezTo>
                    <a:cubicBezTo>
                      <a:pt x="425" y="396"/>
                      <a:pt x="423" y="395"/>
                      <a:pt x="422" y="394"/>
                    </a:cubicBezTo>
                    <a:cubicBezTo>
                      <a:pt x="415" y="386"/>
                      <a:pt x="415" y="386"/>
                      <a:pt x="415" y="386"/>
                    </a:cubicBezTo>
                    <a:cubicBezTo>
                      <a:pt x="414" y="386"/>
                      <a:pt x="412" y="385"/>
                      <a:pt x="411" y="385"/>
                    </a:cubicBezTo>
                    <a:cubicBezTo>
                      <a:pt x="406" y="385"/>
                      <a:pt x="406" y="385"/>
                      <a:pt x="406" y="385"/>
                    </a:cubicBezTo>
                    <a:cubicBezTo>
                      <a:pt x="405" y="385"/>
                      <a:pt x="404" y="386"/>
                      <a:pt x="404" y="387"/>
                    </a:cubicBezTo>
                    <a:cubicBezTo>
                      <a:pt x="404" y="403"/>
                      <a:pt x="404" y="403"/>
                      <a:pt x="404" y="403"/>
                    </a:cubicBezTo>
                    <a:cubicBezTo>
                      <a:pt x="404" y="404"/>
                      <a:pt x="403" y="405"/>
                      <a:pt x="401" y="405"/>
                    </a:cubicBezTo>
                    <a:cubicBezTo>
                      <a:pt x="352" y="405"/>
                      <a:pt x="352" y="405"/>
                      <a:pt x="352" y="405"/>
                    </a:cubicBezTo>
                    <a:cubicBezTo>
                      <a:pt x="350" y="405"/>
                      <a:pt x="349" y="404"/>
                      <a:pt x="348" y="403"/>
                    </a:cubicBezTo>
                    <a:cubicBezTo>
                      <a:pt x="338" y="394"/>
                      <a:pt x="338" y="394"/>
                      <a:pt x="338" y="394"/>
                    </a:cubicBezTo>
                    <a:cubicBezTo>
                      <a:pt x="337" y="393"/>
                      <a:pt x="335" y="392"/>
                      <a:pt x="334" y="392"/>
                    </a:cubicBezTo>
                    <a:cubicBezTo>
                      <a:pt x="297" y="392"/>
                      <a:pt x="297" y="392"/>
                      <a:pt x="297" y="392"/>
                    </a:cubicBezTo>
                    <a:cubicBezTo>
                      <a:pt x="296" y="392"/>
                      <a:pt x="294" y="391"/>
                      <a:pt x="293" y="391"/>
                    </a:cubicBezTo>
                    <a:cubicBezTo>
                      <a:pt x="277" y="374"/>
                      <a:pt x="277" y="374"/>
                      <a:pt x="277" y="374"/>
                    </a:cubicBezTo>
                    <a:cubicBezTo>
                      <a:pt x="276" y="373"/>
                      <a:pt x="274" y="372"/>
                      <a:pt x="273" y="372"/>
                    </a:cubicBezTo>
                    <a:cubicBezTo>
                      <a:pt x="253" y="372"/>
                      <a:pt x="253" y="372"/>
                      <a:pt x="253" y="372"/>
                    </a:cubicBezTo>
                    <a:cubicBezTo>
                      <a:pt x="251" y="372"/>
                      <a:pt x="250" y="371"/>
                      <a:pt x="249" y="371"/>
                    </a:cubicBezTo>
                    <a:cubicBezTo>
                      <a:pt x="236" y="358"/>
                      <a:pt x="236" y="358"/>
                      <a:pt x="236" y="358"/>
                    </a:cubicBezTo>
                    <a:cubicBezTo>
                      <a:pt x="235" y="357"/>
                      <a:pt x="233" y="356"/>
                      <a:pt x="232" y="356"/>
                    </a:cubicBezTo>
                    <a:cubicBezTo>
                      <a:pt x="220" y="356"/>
                      <a:pt x="220" y="356"/>
                      <a:pt x="220" y="356"/>
                    </a:cubicBezTo>
                    <a:cubicBezTo>
                      <a:pt x="219" y="356"/>
                      <a:pt x="217" y="357"/>
                      <a:pt x="216" y="358"/>
                    </a:cubicBezTo>
                    <a:cubicBezTo>
                      <a:pt x="200" y="374"/>
                      <a:pt x="200" y="374"/>
                      <a:pt x="200" y="374"/>
                    </a:cubicBezTo>
                    <a:cubicBezTo>
                      <a:pt x="199" y="375"/>
                      <a:pt x="198" y="377"/>
                      <a:pt x="198" y="378"/>
                    </a:cubicBezTo>
                    <a:cubicBezTo>
                      <a:pt x="198" y="389"/>
                      <a:pt x="198" y="389"/>
                      <a:pt x="198" y="389"/>
                    </a:cubicBezTo>
                    <a:cubicBezTo>
                      <a:pt x="198" y="390"/>
                      <a:pt x="197" y="392"/>
                      <a:pt x="196" y="393"/>
                    </a:cubicBezTo>
                    <a:cubicBezTo>
                      <a:pt x="188" y="401"/>
                      <a:pt x="188" y="401"/>
                      <a:pt x="188" y="401"/>
                    </a:cubicBezTo>
                    <a:cubicBezTo>
                      <a:pt x="188" y="402"/>
                      <a:pt x="186" y="403"/>
                      <a:pt x="185" y="403"/>
                    </a:cubicBezTo>
                    <a:cubicBezTo>
                      <a:pt x="163" y="403"/>
                      <a:pt x="163" y="403"/>
                      <a:pt x="163" y="403"/>
                    </a:cubicBezTo>
                    <a:cubicBezTo>
                      <a:pt x="162" y="403"/>
                      <a:pt x="160" y="402"/>
                      <a:pt x="159" y="401"/>
                    </a:cubicBezTo>
                    <a:cubicBezTo>
                      <a:pt x="141" y="383"/>
                      <a:pt x="141" y="383"/>
                      <a:pt x="141" y="383"/>
                    </a:cubicBezTo>
                    <a:cubicBezTo>
                      <a:pt x="140" y="382"/>
                      <a:pt x="139" y="381"/>
                      <a:pt x="137" y="381"/>
                    </a:cubicBezTo>
                    <a:cubicBezTo>
                      <a:pt x="129" y="381"/>
                      <a:pt x="129" y="381"/>
                      <a:pt x="129" y="381"/>
                    </a:cubicBezTo>
                    <a:cubicBezTo>
                      <a:pt x="128" y="381"/>
                      <a:pt x="126" y="382"/>
                      <a:pt x="125" y="383"/>
                    </a:cubicBezTo>
                    <a:cubicBezTo>
                      <a:pt x="114" y="394"/>
                      <a:pt x="114" y="394"/>
                      <a:pt x="114" y="394"/>
                    </a:cubicBezTo>
                    <a:cubicBezTo>
                      <a:pt x="113" y="395"/>
                      <a:pt x="112" y="397"/>
                      <a:pt x="112" y="398"/>
                    </a:cubicBezTo>
                    <a:cubicBezTo>
                      <a:pt x="112" y="423"/>
                      <a:pt x="112" y="423"/>
                      <a:pt x="112" y="423"/>
                    </a:cubicBezTo>
                    <a:cubicBezTo>
                      <a:pt x="112" y="424"/>
                      <a:pt x="113" y="426"/>
                      <a:pt x="114" y="427"/>
                    </a:cubicBezTo>
                    <a:cubicBezTo>
                      <a:pt x="122" y="435"/>
                      <a:pt x="122" y="435"/>
                      <a:pt x="122" y="435"/>
                    </a:cubicBezTo>
                    <a:cubicBezTo>
                      <a:pt x="123" y="436"/>
                      <a:pt x="124" y="437"/>
                      <a:pt x="124" y="438"/>
                    </a:cubicBezTo>
                    <a:cubicBezTo>
                      <a:pt x="124" y="439"/>
                      <a:pt x="123" y="441"/>
                      <a:pt x="122" y="442"/>
                    </a:cubicBezTo>
                    <a:cubicBezTo>
                      <a:pt x="120" y="444"/>
                      <a:pt x="120" y="444"/>
                      <a:pt x="120" y="444"/>
                    </a:cubicBezTo>
                    <a:cubicBezTo>
                      <a:pt x="119" y="444"/>
                      <a:pt x="117" y="445"/>
                      <a:pt x="116" y="445"/>
                    </a:cubicBezTo>
                    <a:cubicBezTo>
                      <a:pt x="115" y="445"/>
                      <a:pt x="115" y="445"/>
                      <a:pt x="115" y="445"/>
                    </a:cubicBezTo>
                    <a:cubicBezTo>
                      <a:pt x="113" y="445"/>
                      <a:pt x="112" y="446"/>
                      <a:pt x="111" y="447"/>
                    </a:cubicBezTo>
                    <a:cubicBezTo>
                      <a:pt x="108" y="449"/>
                      <a:pt x="108" y="449"/>
                      <a:pt x="108" y="449"/>
                    </a:cubicBezTo>
                    <a:cubicBezTo>
                      <a:pt x="107" y="450"/>
                      <a:pt x="107" y="452"/>
                      <a:pt x="108" y="452"/>
                    </a:cubicBezTo>
                    <a:cubicBezTo>
                      <a:pt x="113" y="457"/>
                      <a:pt x="113" y="457"/>
                      <a:pt x="113" y="457"/>
                    </a:cubicBezTo>
                    <a:cubicBezTo>
                      <a:pt x="114" y="458"/>
                      <a:pt x="114" y="460"/>
                      <a:pt x="114" y="461"/>
                    </a:cubicBezTo>
                    <a:cubicBezTo>
                      <a:pt x="114" y="463"/>
                      <a:pt x="114" y="463"/>
                      <a:pt x="114" y="463"/>
                    </a:cubicBezTo>
                    <a:cubicBezTo>
                      <a:pt x="114" y="464"/>
                      <a:pt x="115" y="466"/>
                      <a:pt x="116" y="467"/>
                    </a:cubicBezTo>
                    <a:cubicBezTo>
                      <a:pt x="119" y="470"/>
                      <a:pt x="119" y="470"/>
                      <a:pt x="119" y="470"/>
                    </a:cubicBezTo>
                    <a:cubicBezTo>
                      <a:pt x="120" y="471"/>
                      <a:pt x="120" y="472"/>
                      <a:pt x="119" y="473"/>
                    </a:cubicBezTo>
                    <a:cubicBezTo>
                      <a:pt x="116" y="477"/>
                      <a:pt x="116" y="477"/>
                      <a:pt x="116" y="477"/>
                    </a:cubicBezTo>
                    <a:cubicBezTo>
                      <a:pt x="115" y="478"/>
                      <a:pt x="113" y="478"/>
                      <a:pt x="112" y="478"/>
                    </a:cubicBezTo>
                    <a:cubicBezTo>
                      <a:pt x="110" y="478"/>
                      <a:pt x="110" y="478"/>
                      <a:pt x="110" y="478"/>
                    </a:cubicBezTo>
                    <a:cubicBezTo>
                      <a:pt x="109" y="478"/>
                      <a:pt x="107" y="478"/>
                      <a:pt x="106" y="477"/>
                    </a:cubicBezTo>
                    <a:cubicBezTo>
                      <a:pt x="98" y="468"/>
                      <a:pt x="98" y="468"/>
                      <a:pt x="98" y="468"/>
                    </a:cubicBezTo>
                    <a:cubicBezTo>
                      <a:pt x="97" y="468"/>
                      <a:pt x="95" y="467"/>
                      <a:pt x="94" y="467"/>
                    </a:cubicBezTo>
                    <a:cubicBezTo>
                      <a:pt x="76" y="467"/>
                      <a:pt x="76" y="467"/>
                      <a:pt x="76" y="467"/>
                    </a:cubicBezTo>
                    <a:cubicBezTo>
                      <a:pt x="75" y="467"/>
                      <a:pt x="73" y="466"/>
                      <a:pt x="72" y="465"/>
                    </a:cubicBezTo>
                    <a:cubicBezTo>
                      <a:pt x="56" y="449"/>
                      <a:pt x="56" y="449"/>
                      <a:pt x="56" y="449"/>
                    </a:cubicBezTo>
                    <a:cubicBezTo>
                      <a:pt x="55" y="448"/>
                      <a:pt x="54" y="447"/>
                      <a:pt x="52" y="447"/>
                    </a:cubicBezTo>
                    <a:cubicBezTo>
                      <a:pt x="52" y="447"/>
                      <a:pt x="52" y="447"/>
                      <a:pt x="52" y="447"/>
                    </a:cubicBezTo>
                    <a:cubicBezTo>
                      <a:pt x="51" y="447"/>
                      <a:pt x="49" y="448"/>
                      <a:pt x="48" y="449"/>
                    </a:cubicBezTo>
                    <a:cubicBezTo>
                      <a:pt x="46" y="451"/>
                      <a:pt x="46" y="451"/>
                      <a:pt x="46" y="451"/>
                    </a:cubicBezTo>
                    <a:cubicBezTo>
                      <a:pt x="45" y="452"/>
                      <a:pt x="44" y="453"/>
                      <a:pt x="42" y="453"/>
                    </a:cubicBezTo>
                    <a:cubicBezTo>
                      <a:pt x="37" y="453"/>
                      <a:pt x="37" y="453"/>
                      <a:pt x="37" y="453"/>
                    </a:cubicBezTo>
                    <a:cubicBezTo>
                      <a:pt x="36" y="453"/>
                      <a:pt x="34" y="452"/>
                      <a:pt x="33" y="451"/>
                    </a:cubicBezTo>
                    <a:cubicBezTo>
                      <a:pt x="31" y="449"/>
                      <a:pt x="31" y="449"/>
                      <a:pt x="31" y="449"/>
                    </a:cubicBezTo>
                    <a:cubicBezTo>
                      <a:pt x="30" y="448"/>
                      <a:pt x="30" y="447"/>
                      <a:pt x="31" y="446"/>
                    </a:cubicBezTo>
                    <a:cubicBezTo>
                      <a:pt x="33" y="444"/>
                      <a:pt x="33" y="444"/>
                      <a:pt x="33" y="444"/>
                    </a:cubicBezTo>
                    <a:cubicBezTo>
                      <a:pt x="34" y="443"/>
                      <a:pt x="36" y="442"/>
                      <a:pt x="36" y="442"/>
                    </a:cubicBezTo>
                    <a:cubicBezTo>
                      <a:pt x="37" y="442"/>
                      <a:pt x="38" y="441"/>
                      <a:pt x="38" y="440"/>
                    </a:cubicBezTo>
                    <a:cubicBezTo>
                      <a:pt x="38" y="438"/>
                      <a:pt x="38" y="438"/>
                      <a:pt x="38" y="438"/>
                    </a:cubicBezTo>
                    <a:cubicBezTo>
                      <a:pt x="38" y="437"/>
                      <a:pt x="39" y="436"/>
                      <a:pt x="40" y="436"/>
                    </a:cubicBezTo>
                    <a:cubicBezTo>
                      <a:pt x="44" y="436"/>
                      <a:pt x="44" y="436"/>
                      <a:pt x="44" y="436"/>
                    </a:cubicBezTo>
                    <a:cubicBezTo>
                      <a:pt x="45" y="436"/>
                      <a:pt x="46" y="437"/>
                      <a:pt x="46" y="438"/>
                    </a:cubicBezTo>
                    <a:cubicBezTo>
                      <a:pt x="46" y="438"/>
                      <a:pt x="46" y="438"/>
                      <a:pt x="46" y="438"/>
                    </a:cubicBezTo>
                    <a:cubicBezTo>
                      <a:pt x="46" y="440"/>
                      <a:pt x="47" y="441"/>
                      <a:pt x="48" y="442"/>
                    </a:cubicBezTo>
                    <a:cubicBezTo>
                      <a:pt x="49" y="443"/>
                      <a:pt x="50" y="444"/>
                      <a:pt x="52" y="444"/>
                    </a:cubicBezTo>
                    <a:cubicBezTo>
                      <a:pt x="53" y="444"/>
                      <a:pt x="54" y="443"/>
                      <a:pt x="55" y="442"/>
                    </a:cubicBezTo>
                    <a:cubicBezTo>
                      <a:pt x="59" y="439"/>
                      <a:pt x="59" y="439"/>
                      <a:pt x="59" y="439"/>
                    </a:cubicBezTo>
                    <a:cubicBezTo>
                      <a:pt x="60" y="438"/>
                      <a:pt x="60" y="436"/>
                      <a:pt x="59" y="435"/>
                    </a:cubicBezTo>
                    <a:cubicBezTo>
                      <a:pt x="57" y="433"/>
                      <a:pt x="57" y="433"/>
                      <a:pt x="57" y="433"/>
                    </a:cubicBezTo>
                    <a:cubicBezTo>
                      <a:pt x="56" y="433"/>
                      <a:pt x="56" y="431"/>
                      <a:pt x="57" y="430"/>
                    </a:cubicBezTo>
                    <a:cubicBezTo>
                      <a:pt x="59" y="428"/>
                      <a:pt x="59" y="428"/>
                      <a:pt x="59" y="428"/>
                    </a:cubicBezTo>
                    <a:cubicBezTo>
                      <a:pt x="60" y="427"/>
                      <a:pt x="61" y="426"/>
                      <a:pt x="63" y="426"/>
                    </a:cubicBezTo>
                    <a:cubicBezTo>
                      <a:pt x="65" y="426"/>
                      <a:pt x="65" y="426"/>
                      <a:pt x="65" y="426"/>
                    </a:cubicBezTo>
                    <a:cubicBezTo>
                      <a:pt x="66" y="426"/>
                      <a:pt x="67" y="425"/>
                      <a:pt x="67" y="424"/>
                    </a:cubicBezTo>
                    <a:cubicBezTo>
                      <a:pt x="67" y="413"/>
                      <a:pt x="67" y="413"/>
                      <a:pt x="67" y="413"/>
                    </a:cubicBezTo>
                    <a:cubicBezTo>
                      <a:pt x="67" y="412"/>
                      <a:pt x="67" y="410"/>
                      <a:pt x="66" y="409"/>
                    </a:cubicBezTo>
                    <a:cubicBezTo>
                      <a:pt x="55" y="398"/>
                      <a:pt x="55" y="398"/>
                      <a:pt x="55" y="398"/>
                    </a:cubicBezTo>
                    <a:cubicBezTo>
                      <a:pt x="54" y="397"/>
                      <a:pt x="52" y="396"/>
                      <a:pt x="51" y="396"/>
                    </a:cubicBezTo>
                    <a:cubicBezTo>
                      <a:pt x="41" y="396"/>
                      <a:pt x="41" y="396"/>
                      <a:pt x="41" y="396"/>
                    </a:cubicBezTo>
                    <a:cubicBezTo>
                      <a:pt x="39" y="396"/>
                      <a:pt x="38" y="396"/>
                      <a:pt x="37" y="395"/>
                    </a:cubicBezTo>
                    <a:cubicBezTo>
                      <a:pt x="29" y="387"/>
                      <a:pt x="29" y="387"/>
                      <a:pt x="29" y="387"/>
                    </a:cubicBezTo>
                    <a:cubicBezTo>
                      <a:pt x="28" y="386"/>
                      <a:pt x="27" y="386"/>
                      <a:pt x="25" y="386"/>
                    </a:cubicBezTo>
                    <a:cubicBezTo>
                      <a:pt x="23" y="386"/>
                      <a:pt x="23" y="386"/>
                      <a:pt x="23" y="386"/>
                    </a:cubicBezTo>
                    <a:cubicBezTo>
                      <a:pt x="21" y="386"/>
                      <a:pt x="20" y="385"/>
                      <a:pt x="20" y="383"/>
                    </a:cubicBezTo>
                    <a:lnTo>
                      <a:pt x="20" y="365"/>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97" name="Freeform 258"/>
              <p:cNvSpPr>
                <a:spLocks/>
              </p:cNvSpPr>
              <p:nvPr/>
            </p:nvSpPr>
            <p:spPr bwMode="auto">
              <a:xfrm>
                <a:off x="2515" y="2212"/>
                <a:ext cx="296" cy="242"/>
              </a:xfrm>
              <a:custGeom>
                <a:avLst/>
                <a:gdLst>
                  <a:gd name="T0" fmla="*/ 56 w 184"/>
                  <a:gd name="T1" fmla="*/ 73 h 150"/>
                  <a:gd name="T2" fmla="*/ 76 w 184"/>
                  <a:gd name="T3" fmla="*/ 73 h 150"/>
                  <a:gd name="T4" fmla="*/ 80 w 184"/>
                  <a:gd name="T5" fmla="*/ 74 h 150"/>
                  <a:gd name="T6" fmla="*/ 92 w 184"/>
                  <a:gd name="T7" fmla="*/ 86 h 150"/>
                  <a:gd name="T8" fmla="*/ 94 w 184"/>
                  <a:gd name="T9" fmla="*/ 90 h 150"/>
                  <a:gd name="T10" fmla="*/ 94 w 184"/>
                  <a:gd name="T11" fmla="*/ 108 h 150"/>
                  <a:gd name="T12" fmla="*/ 96 w 184"/>
                  <a:gd name="T13" fmla="*/ 111 h 150"/>
                  <a:gd name="T14" fmla="*/ 110 w 184"/>
                  <a:gd name="T15" fmla="*/ 111 h 150"/>
                  <a:gd name="T16" fmla="*/ 112 w 184"/>
                  <a:gd name="T17" fmla="*/ 113 h 150"/>
                  <a:gd name="T18" fmla="*/ 112 w 184"/>
                  <a:gd name="T19" fmla="*/ 128 h 150"/>
                  <a:gd name="T20" fmla="*/ 114 w 184"/>
                  <a:gd name="T21" fmla="*/ 132 h 150"/>
                  <a:gd name="T22" fmla="*/ 120 w 184"/>
                  <a:gd name="T23" fmla="*/ 138 h 150"/>
                  <a:gd name="T24" fmla="*/ 123 w 184"/>
                  <a:gd name="T25" fmla="*/ 138 h 150"/>
                  <a:gd name="T26" fmla="*/ 125 w 184"/>
                  <a:gd name="T27" fmla="*/ 137 h 150"/>
                  <a:gd name="T28" fmla="*/ 126 w 184"/>
                  <a:gd name="T29" fmla="*/ 133 h 150"/>
                  <a:gd name="T30" fmla="*/ 126 w 184"/>
                  <a:gd name="T31" fmla="*/ 127 h 150"/>
                  <a:gd name="T32" fmla="*/ 129 w 184"/>
                  <a:gd name="T33" fmla="*/ 125 h 150"/>
                  <a:gd name="T34" fmla="*/ 131 w 184"/>
                  <a:gd name="T35" fmla="*/ 125 h 150"/>
                  <a:gd name="T36" fmla="*/ 135 w 184"/>
                  <a:gd name="T37" fmla="*/ 127 h 150"/>
                  <a:gd name="T38" fmla="*/ 157 w 184"/>
                  <a:gd name="T39" fmla="*/ 148 h 150"/>
                  <a:gd name="T40" fmla="*/ 161 w 184"/>
                  <a:gd name="T41" fmla="*/ 150 h 150"/>
                  <a:gd name="T42" fmla="*/ 164 w 184"/>
                  <a:gd name="T43" fmla="*/ 150 h 150"/>
                  <a:gd name="T44" fmla="*/ 168 w 184"/>
                  <a:gd name="T45" fmla="*/ 148 h 150"/>
                  <a:gd name="T46" fmla="*/ 182 w 184"/>
                  <a:gd name="T47" fmla="*/ 135 h 150"/>
                  <a:gd name="T48" fmla="*/ 184 w 184"/>
                  <a:gd name="T49" fmla="*/ 131 h 150"/>
                  <a:gd name="T50" fmla="*/ 184 w 184"/>
                  <a:gd name="T51" fmla="*/ 116 h 150"/>
                  <a:gd name="T52" fmla="*/ 182 w 184"/>
                  <a:gd name="T53" fmla="*/ 112 h 150"/>
                  <a:gd name="T54" fmla="*/ 165 w 184"/>
                  <a:gd name="T55" fmla="*/ 94 h 150"/>
                  <a:gd name="T56" fmla="*/ 163 w 184"/>
                  <a:gd name="T57" fmla="*/ 91 h 150"/>
                  <a:gd name="T58" fmla="*/ 163 w 184"/>
                  <a:gd name="T59" fmla="*/ 87 h 150"/>
                  <a:gd name="T60" fmla="*/ 165 w 184"/>
                  <a:gd name="T61" fmla="*/ 83 h 150"/>
                  <a:gd name="T62" fmla="*/ 177 w 184"/>
                  <a:gd name="T63" fmla="*/ 70 h 150"/>
                  <a:gd name="T64" fmla="*/ 178 w 184"/>
                  <a:gd name="T65" fmla="*/ 67 h 150"/>
                  <a:gd name="T66" fmla="*/ 178 w 184"/>
                  <a:gd name="T67" fmla="*/ 48 h 150"/>
                  <a:gd name="T68" fmla="*/ 177 w 184"/>
                  <a:gd name="T69" fmla="*/ 44 h 150"/>
                  <a:gd name="T70" fmla="*/ 134 w 184"/>
                  <a:gd name="T71" fmla="*/ 1 h 150"/>
                  <a:gd name="T72" fmla="*/ 130 w 184"/>
                  <a:gd name="T73" fmla="*/ 0 h 150"/>
                  <a:gd name="T74" fmla="*/ 16 w 184"/>
                  <a:gd name="T75" fmla="*/ 0 h 150"/>
                  <a:gd name="T76" fmla="*/ 13 w 184"/>
                  <a:gd name="T77" fmla="*/ 1 h 150"/>
                  <a:gd name="T78" fmla="*/ 2 w 184"/>
                  <a:gd name="T79" fmla="*/ 12 h 150"/>
                  <a:gd name="T80" fmla="*/ 0 w 184"/>
                  <a:gd name="T81" fmla="*/ 16 h 150"/>
                  <a:gd name="T82" fmla="*/ 0 w 184"/>
                  <a:gd name="T83" fmla="*/ 47 h 150"/>
                  <a:gd name="T84" fmla="*/ 2 w 184"/>
                  <a:gd name="T85" fmla="*/ 50 h 150"/>
                  <a:gd name="T86" fmla="*/ 46 w 184"/>
                  <a:gd name="T87" fmla="*/ 50 h 150"/>
                  <a:gd name="T88" fmla="*/ 49 w 184"/>
                  <a:gd name="T89" fmla="*/ 52 h 150"/>
                  <a:gd name="T90" fmla="*/ 56 w 184"/>
                  <a:gd name="T91" fmla="*/ 7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4" h="150">
                    <a:moveTo>
                      <a:pt x="56" y="73"/>
                    </a:moveTo>
                    <a:cubicBezTo>
                      <a:pt x="76" y="73"/>
                      <a:pt x="76" y="73"/>
                      <a:pt x="76" y="73"/>
                    </a:cubicBezTo>
                    <a:cubicBezTo>
                      <a:pt x="78" y="73"/>
                      <a:pt x="79" y="73"/>
                      <a:pt x="80" y="74"/>
                    </a:cubicBezTo>
                    <a:cubicBezTo>
                      <a:pt x="92" y="86"/>
                      <a:pt x="92" y="86"/>
                      <a:pt x="92" y="86"/>
                    </a:cubicBezTo>
                    <a:cubicBezTo>
                      <a:pt x="93" y="87"/>
                      <a:pt x="94" y="89"/>
                      <a:pt x="94" y="90"/>
                    </a:cubicBezTo>
                    <a:cubicBezTo>
                      <a:pt x="94" y="108"/>
                      <a:pt x="94" y="108"/>
                      <a:pt x="94" y="108"/>
                    </a:cubicBezTo>
                    <a:cubicBezTo>
                      <a:pt x="94" y="110"/>
                      <a:pt x="95" y="111"/>
                      <a:pt x="96" y="111"/>
                    </a:cubicBezTo>
                    <a:cubicBezTo>
                      <a:pt x="110" y="111"/>
                      <a:pt x="110" y="111"/>
                      <a:pt x="110" y="111"/>
                    </a:cubicBezTo>
                    <a:cubicBezTo>
                      <a:pt x="111" y="111"/>
                      <a:pt x="112" y="112"/>
                      <a:pt x="112" y="113"/>
                    </a:cubicBezTo>
                    <a:cubicBezTo>
                      <a:pt x="112" y="128"/>
                      <a:pt x="112" y="128"/>
                      <a:pt x="112" y="128"/>
                    </a:cubicBezTo>
                    <a:cubicBezTo>
                      <a:pt x="112" y="130"/>
                      <a:pt x="113" y="131"/>
                      <a:pt x="114" y="132"/>
                    </a:cubicBezTo>
                    <a:cubicBezTo>
                      <a:pt x="120" y="138"/>
                      <a:pt x="120" y="138"/>
                      <a:pt x="120" y="138"/>
                    </a:cubicBezTo>
                    <a:cubicBezTo>
                      <a:pt x="121" y="139"/>
                      <a:pt x="123" y="139"/>
                      <a:pt x="123" y="138"/>
                    </a:cubicBezTo>
                    <a:cubicBezTo>
                      <a:pt x="125" y="137"/>
                      <a:pt x="125" y="137"/>
                      <a:pt x="125" y="137"/>
                    </a:cubicBezTo>
                    <a:cubicBezTo>
                      <a:pt x="126" y="136"/>
                      <a:pt x="126" y="134"/>
                      <a:pt x="126" y="133"/>
                    </a:cubicBezTo>
                    <a:cubicBezTo>
                      <a:pt x="126" y="127"/>
                      <a:pt x="126" y="127"/>
                      <a:pt x="126" y="127"/>
                    </a:cubicBezTo>
                    <a:cubicBezTo>
                      <a:pt x="126" y="126"/>
                      <a:pt x="127" y="125"/>
                      <a:pt x="129" y="125"/>
                    </a:cubicBezTo>
                    <a:cubicBezTo>
                      <a:pt x="131" y="125"/>
                      <a:pt x="131" y="125"/>
                      <a:pt x="131" y="125"/>
                    </a:cubicBezTo>
                    <a:cubicBezTo>
                      <a:pt x="132" y="125"/>
                      <a:pt x="134" y="126"/>
                      <a:pt x="135" y="127"/>
                    </a:cubicBezTo>
                    <a:cubicBezTo>
                      <a:pt x="157" y="148"/>
                      <a:pt x="157" y="148"/>
                      <a:pt x="157" y="148"/>
                    </a:cubicBezTo>
                    <a:cubicBezTo>
                      <a:pt x="158" y="149"/>
                      <a:pt x="159" y="150"/>
                      <a:pt x="161" y="150"/>
                    </a:cubicBezTo>
                    <a:cubicBezTo>
                      <a:pt x="164" y="150"/>
                      <a:pt x="164" y="150"/>
                      <a:pt x="164" y="150"/>
                    </a:cubicBezTo>
                    <a:cubicBezTo>
                      <a:pt x="166" y="150"/>
                      <a:pt x="167" y="149"/>
                      <a:pt x="168" y="148"/>
                    </a:cubicBezTo>
                    <a:cubicBezTo>
                      <a:pt x="182" y="135"/>
                      <a:pt x="182" y="135"/>
                      <a:pt x="182" y="135"/>
                    </a:cubicBezTo>
                    <a:cubicBezTo>
                      <a:pt x="183" y="134"/>
                      <a:pt x="184" y="132"/>
                      <a:pt x="184" y="131"/>
                    </a:cubicBezTo>
                    <a:cubicBezTo>
                      <a:pt x="184" y="116"/>
                      <a:pt x="184" y="116"/>
                      <a:pt x="184" y="116"/>
                    </a:cubicBezTo>
                    <a:cubicBezTo>
                      <a:pt x="184" y="114"/>
                      <a:pt x="183" y="113"/>
                      <a:pt x="182" y="112"/>
                    </a:cubicBezTo>
                    <a:cubicBezTo>
                      <a:pt x="165" y="94"/>
                      <a:pt x="165" y="94"/>
                      <a:pt x="165" y="94"/>
                    </a:cubicBezTo>
                    <a:cubicBezTo>
                      <a:pt x="164" y="94"/>
                      <a:pt x="163" y="92"/>
                      <a:pt x="163" y="91"/>
                    </a:cubicBezTo>
                    <a:cubicBezTo>
                      <a:pt x="163" y="87"/>
                      <a:pt x="163" y="87"/>
                      <a:pt x="163" y="87"/>
                    </a:cubicBezTo>
                    <a:cubicBezTo>
                      <a:pt x="163" y="85"/>
                      <a:pt x="164" y="84"/>
                      <a:pt x="165" y="83"/>
                    </a:cubicBezTo>
                    <a:cubicBezTo>
                      <a:pt x="177" y="70"/>
                      <a:pt x="177" y="70"/>
                      <a:pt x="177" y="70"/>
                    </a:cubicBezTo>
                    <a:cubicBezTo>
                      <a:pt x="178" y="70"/>
                      <a:pt x="178" y="68"/>
                      <a:pt x="178" y="67"/>
                    </a:cubicBezTo>
                    <a:cubicBezTo>
                      <a:pt x="178" y="48"/>
                      <a:pt x="178" y="48"/>
                      <a:pt x="178" y="48"/>
                    </a:cubicBezTo>
                    <a:cubicBezTo>
                      <a:pt x="178" y="47"/>
                      <a:pt x="178" y="45"/>
                      <a:pt x="177" y="44"/>
                    </a:cubicBezTo>
                    <a:cubicBezTo>
                      <a:pt x="134" y="1"/>
                      <a:pt x="134" y="1"/>
                      <a:pt x="134" y="1"/>
                    </a:cubicBezTo>
                    <a:cubicBezTo>
                      <a:pt x="133" y="0"/>
                      <a:pt x="132" y="0"/>
                      <a:pt x="130" y="0"/>
                    </a:cubicBezTo>
                    <a:cubicBezTo>
                      <a:pt x="16" y="0"/>
                      <a:pt x="16" y="0"/>
                      <a:pt x="16" y="0"/>
                    </a:cubicBezTo>
                    <a:cubicBezTo>
                      <a:pt x="15" y="0"/>
                      <a:pt x="13" y="0"/>
                      <a:pt x="13" y="1"/>
                    </a:cubicBezTo>
                    <a:cubicBezTo>
                      <a:pt x="2" y="12"/>
                      <a:pt x="2" y="12"/>
                      <a:pt x="2" y="12"/>
                    </a:cubicBezTo>
                    <a:cubicBezTo>
                      <a:pt x="1" y="13"/>
                      <a:pt x="0" y="15"/>
                      <a:pt x="0" y="16"/>
                    </a:cubicBezTo>
                    <a:cubicBezTo>
                      <a:pt x="0" y="47"/>
                      <a:pt x="0" y="47"/>
                      <a:pt x="0" y="47"/>
                    </a:cubicBezTo>
                    <a:cubicBezTo>
                      <a:pt x="0" y="49"/>
                      <a:pt x="1" y="50"/>
                      <a:pt x="2" y="50"/>
                    </a:cubicBezTo>
                    <a:cubicBezTo>
                      <a:pt x="46" y="50"/>
                      <a:pt x="46" y="50"/>
                      <a:pt x="46" y="50"/>
                    </a:cubicBezTo>
                    <a:cubicBezTo>
                      <a:pt x="47" y="50"/>
                      <a:pt x="48" y="51"/>
                      <a:pt x="49" y="52"/>
                    </a:cubicBezTo>
                    <a:cubicBezTo>
                      <a:pt x="49" y="52"/>
                      <a:pt x="54" y="73"/>
                      <a:pt x="56" y="73"/>
                    </a:cubicBezTo>
                  </a:path>
                </a:pathLst>
              </a:custGeom>
              <a:solidFill>
                <a:srgbClr val="EB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98" name="Freeform 259"/>
              <p:cNvSpPr>
                <a:spLocks/>
              </p:cNvSpPr>
              <p:nvPr/>
            </p:nvSpPr>
            <p:spPr bwMode="auto">
              <a:xfrm>
                <a:off x="2663" y="2489"/>
                <a:ext cx="205" cy="144"/>
              </a:xfrm>
              <a:custGeom>
                <a:avLst/>
                <a:gdLst>
                  <a:gd name="T0" fmla="*/ 12 w 127"/>
                  <a:gd name="T1" fmla="*/ 0 h 89"/>
                  <a:gd name="T2" fmla="*/ 15 w 127"/>
                  <a:gd name="T3" fmla="*/ 2 h 89"/>
                  <a:gd name="T4" fmla="*/ 68 w 127"/>
                  <a:gd name="T5" fmla="*/ 55 h 89"/>
                  <a:gd name="T6" fmla="*/ 70 w 127"/>
                  <a:gd name="T7" fmla="*/ 58 h 89"/>
                  <a:gd name="T8" fmla="*/ 70 w 127"/>
                  <a:gd name="T9" fmla="*/ 64 h 89"/>
                  <a:gd name="T10" fmla="*/ 72 w 127"/>
                  <a:gd name="T11" fmla="*/ 66 h 89"/>
                  <a:gd name="T12" fmla="*/ 88 w 127"/>
                  <a:gd name="T13" fmla="*/ 66 h 89"/>
                  <a:gd name="T14" fmla="*/ 92 w 127"/>
                  <a:gd name="T15" fmla="*/ 68 h 89"/>
                  <a:gd name="T16" fmla="*/ 99 w 127"/>
                  <a:gd name="T17" fmla="*/ 75 h 89"/>
                  <a:gd name="T18" fmla="*/ 103 w 127"/>
                  <a:gd name="T19" fmla="*/ 77 h 89"/>
                  <a:gd name="T20" fmla="*/ 117 w 127"/>
                  <a:gd name="T21" fmla="*/ 77 h 89"/>
                  <a:gd name="T22" fmla="*/ 121 w 127"/>
                  <a:gd name="T23" fmla="*/ 78 h 89"/>
                  <a:gd name="T24" fmla="*/ 126 w 127"/>
                  <a:gd name="T25" fmla="*/ 83 h 89"/>
                  <a:gd name="T26" fmla="*/ 127 w 127"/>
                  <a:gd name="T27" fmla="*/ 87 h 89"/>
                  <a:gd name="T28" fmla="*/ 125 w 127"/>
                  <a:gd name="T29" fmla="*/ 89 h 89"/>
                  <a:gd name="T30" fmla="*/ 106 w 127"/>
                  <a:gd name="T31" fmla="*/ 89 h 89"/>
                  <a:gd name="T32" fmla="*/ 102 w 127"/>
                  <a:gd name="T33" fmla="*/ 87 h 89"/>
                  <a:gd name="T34" fmla="*/ 95 w 127"/>
                  <a:gd name="T35" fmla="*/ 80 h 89"/>
                  <a:gd name="T36" fmla="*/ 91 w 127"/>
                  <a:gd name="T37" fmla="*/ 79 h 89"/>
                  <a:gd name="T38" fmla="*/ 72 w 127"/>
                  <a:gd name="T39" fmla="*/ 79 h 89"/>
                  <a:gd name="T40" fmla="*/ 68 w 127"/>
                  <a:gd name="T41" fmla="*/ 77 h 89"/>
                  <a:gd name="T42" fmla="*/ 33 w 127"/>
                  <a:gd name="T43" fmla="*/ 42 h 89"/>
                  <a:gd name="T44" fmla="*/ 31 w 127"/>
                  <a:gd name="T45" fmla="*/ 38 h 89"/>
                  <a:gd name="T46" fmla="*/ 31 w 127"/>
                  <a:gd name="T47" fmla="*/ 34 h 89"/>
                  <a:gd name="T48" fmla="*/ 29 w 127"/>
                  <a:gd name="T49" fmla="*/ 30 h 89"/>
                  <a:gd name="T50" fmla="*/ 1 w 127"/>
                  <a:gd name="T51" fmla="*/ 2 h 89"/>
                  <a:gd name="T52" fmla="*/ 2 w 127"/>
                  <a:gd name="T53" fmla="*/ 0 h 89"/>
                  <a:gd name="T54" fmla="*/ 12 w 127"/>
                  <a:gd name="T5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89">
                    <a:moveTo>
                      <a:pt x="12" y="0"/>
                    </a:moveTo>
                    <a:cubicBezTo>
                      <a:pt x="13" y="0"/>
                      <a:pt x="15" y="1"/>
                      <a:pt x="15" y="2"/>
                    </a:cubicBezTo>
                    <a:cubicBezTo>
                      <a:pt x="68" y="55"/>
                      <a:pt x="68" y="55"/>
                      <a:pt x="68" y="55"/>
                    </a:cubicBezTo>
                    <a:cubicBezTo>
                      <a:pt x="69" y="56"/>
                      <a:pt x="70" y="57"/>
                      <a:pt x="70" y="58"/>
                    </a:cubicBezTo>
                    <a:cubicBezTo>
                      <a:pt x="70" y="64"/>
                      <a:pt x="70" y="64"/>
                      <a:pt x="70" y="64"/>
                    </a:cubicBezTo>
                    <a:cubicBezTo>
                      <a:pt x="70" y="65"/>
                      <a:pt x="71" y="66"/>
                      <a:pt x="72" y="66"/>
                    </a:cubicBezTo>
                    <a:cubicBezTo>
                      <a:pt x="88" y="66"/>
                      <a:pt x="88" y="66"/>
                      <a:pt x="88" y="66"/>
                    </a:cubicBezTo>
                    <a:cubicBezTo>
                      <a:pt x="89" y="66"/>
                      <a:pt x="91" y="67"/>
                      <a:pt x="92" y="68"/>
                    </a:cubicBezTo>
                    <a:cubicBezTo>
                      <a:pt x="99" y="75"/>
                      <a:pt x="99" y="75"/>
                      <a:pt x="99" y="75"/>
                    </a:cubicBezTo>
                    <a:cubicBezTo>
                      <a:pt x="100" y="76"/>
                      <a:pt x="101" y="77"/>
                      <a:pt x="103" y="77"/>
                    </a:cubicBezTo>
                    <a:cubicBezTo>
                      <a:pt x="117" y="77"/>
                      <a:pt x="117" y="77"/>
                      <a:pt x="117" y="77"/>
                    </a:cubicBezTo>
                    <a:cubicBezTo>
                      <a:pt x="118" y="77"/>
                      <a:pt x="120" y="77"/>
                      <a:pt x="121" y="78"/>
                    </a:cubicBezTo>
                    <a:cubicBezTo>
                      <a:pt x="126" y="83"/>
                      <a:pt x="126" y="83"/>
                      <a:pt x="126" y="83"/>
                    </a:cubicBezTo>
                    <a:cubicBezTo>
                      <a:pt x="127" y="84"/>
                      <a:pt x="127" y="86"/>
                      <a:pt x="127" y="87"/>
                    </a:cubicBezTo>
                    <a:cubicBezTo>
                      <a:pt x="127" y="88"/>
                      <a:pt x="126" y="89"/>
                      <a:pt x="125" y="89"/>
                    </a:cubicBezTo>
                    <a:cubicBezTo>
                      <a:pt x="106" y="89"/>
                      <a:pt x="106" y="89"/>
                      <a:pt x="106" y="89"/>
                    </a:cubicBezTo>
                    <a:cubicBezTo>
                      <a:pt x="104" y="89"/>
                      <a:pt x="103" y="88"/>
                      <a:pt x="102" y="87"/>
                    </a:cubicBezTo>
                    <a:cubicBezTo>
                      <a:pt x="95" y="80"/>
                      <a:pt x="95" y="80"/>
                      <a:pt x="95" y="80"/>
                    </a:cubicBezTo>
                    <a:cubicBezTo>
                      <a:pt x="94" y="80"/>
                      <a:pt x="92" y="79"/>
                      <a:pt x="91" y="79"/>
                    </a:cubicBezTo>
                    <a:cubicBezTo>
                      <a:pt x="72" y="79"/>
                      <a:pt x="72" y="79"/>
                      <a:pt x="72" y="79"/>
                    </a:cubicBezTo>
                    <a:cubicBezTo>
                      <a:pt x="70" y="79"/>
                      <a:pt x="69" y="78"/>
                      <a:pt x="68" y="77"/>
                    </a:cubicBezTo>
                    <a:cubicBezTo>
                      <a:pt x="33" y="42"/>
                      <a:pt x="33" y="42"/>
                      <a:pt x="33" y="42"/>
                    </a:cubicBezTo>
                    <a:cubicBezTo>
                      <a:pt x="32" y="41"/>
                      <a:pt x="31" y="40"/>
                      <a:pt x="31" y="38"/>
                    </a:cubicBezTo>
                    <a:cubicBezTo>
                      <a:pt x="31" y="34"/>
                      <a:pt x="31" y="34"/>
                      <a:pt x="31" y="34"/>
                    </a:cubicBezTo>
                    <a:cubicBezTo>
                      <a:pt x="31" y="33"/>
                      <a:pt x="30" y="31"/>
                      <a:pt x="29" y="30"/>
                    </a:cubicBezTo>
                    <a:cubicBezTo>
                      <a:pt x="1" y="2"/>
                      <a:pt x="1" y="2"/>
                      <a:pt x="1" y="2"/>
                    </a:cubicBezTo>
                    <a:cubicBezTo>
                      <a:pt x="0" y="1"/>
                      <a:pt x="1" y="0"/>
                      <a:pt x="2" y="0"/>
                    </a:cubicBezTo>
                    <a:lnTo>
                      <a:pt x="12" y="0"/>
                    </a:lnTo>
                    <a:close/>
                  </a:path>
                </a:pathLst>
              </a:custGeom>
              <a:solidFill>
                <a:srgbClr val="EB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499" name="Freeform 260"/>
              <p:cNvSpPr>
                <a:spLocks/>
              </p:cNvSpPr>
              <p:nvPr/>
            </p:nvSpPr>
            <p:spPr bwMode="auto">
              <a:xfrm>
                <a:off x="2810" y="2476"/>
                <a:ext cx="85" cy="96"/>
              </a:xfrm>
              <a:custGeom>
                <a:avLst/>
                <a:gdLst>
                  <a:gd name="T0" fmla="*/ 2 w 53"/>
                  <a:gd name="T1" fmla="*/ 34 h 59"/>
                  <a:gd name="T2" fmla="*/ 0 w 53"/>
                  <a:gd name="T3" fmla="*/ 36 h 59"/>
                  <a:gd name="T4" fmla="*/ 0 w 53"/>
                  <a:gd name="T5" fmla="*/ 48 h 59"/>
                  <a:gd name="T6" fmla="*/ 1 w 53"/>
                  <a:gd name="T7" fmla="*/ 52 h 59"/>
                  <a:gd name="T8" fmla="*/ 8 w 53"/>
                  <a:gd name="T9" fmla="*/ 58 h 59"/>
                  <a:gd name="T10" fmla="*/ 11 w 53"/>
                  <a:gd name="T11" fmla="*/ 59 h 59"/>
                  <a:gd name="T12" fmla="*/ 38 w 53"/>
                  <a:gd name="T13" fmla="*/ 59 h 59"/>
                  <a:gd name="T14" fmla="*/ 41 w 53"/>
                  <a:gd name="T15" fmla="*/ 57 h 59"/>
                  <a:gd name="T16" fmla="*/ 41 w 53"/>
                  <a:gd name="T17" fmla="*/ 52 h 59"/>
                  <a:gd name="T18" fmla="*/ 42 w 53"/>
                  <a:gd name="T19" fmla="*/ 48 h 59"/>
                  <a:gd name="T20" fmla="*/ 51 w 53"/>
                  <a:gd name="T21" fmla="*/ 39 h 59"/>
                  <a:gd name="T22" fmla="*/ 53 w 53"/>
                  <a:gd name="T23" fmla="*/ 36 h 59"/>
                  <a:gd name="T24" fmla="*/ 53 w 53"/>
                  <a:gd name="T25" fmla="*/ 8 h 59"/>
                  <a:gd name="T26" fmla="*/ 51 w 53"/>
                  <a:gd name="T27" fmla="*/ 4 h 59"/>
                  <a:gd name="T28" fmla="*/ 48 w 53"/>
                  <a:gd name="T29" fmla="*/ 2 h 59"/>
                  <a:gd name="T30" fmla="*/ 44 w 53"/>
                  <a:gd name="T31" fmla="*/ 0 h 59"/>
                  <a:gd name="T32" fmla="*/ 42 w 53"/>
                  <a:gd name="T33" fmla="*/ 0 h 59"/>
                  <a:gd name="T34" fmla="*/ 38 w 53"/>
                  <a:gd name="T35" fmla="*/ 2 h 59"/>
                  <a:gd name="T36" fmla="*/ 34 w 53"/>
                  <a:gd name="T37" fmla="*/ 6 h 59"/>
                  <a:gd name="T38" fmla="*/ 32 w 53"/>
                  <a:gd name="T39" fmla="*/ 10 h 59"/>
                  <a:gd name="T40" fmla="*/ 32 w 53"/>
                  <a:gd name="T41" fmla="*/ 18 h 59"/>
                  <a:gd name="T42" fmla="*/ 31 w 53"/>
                  <a:gd name="T43" fmla="*/ 22 h 59"/>
                  <a:gd name="T44" fmla="*/ 21 w 53"/>
                  <a:gd name="T45" fmla="*/ 32 h 59"/>
                  <a:gd name="T46" fmla="*/ 17 w 53"/>
                  <a:gd name="T47" fmla="*/ 34 h 59"/>
                  <a:gd name="T48" fmla="*/ 7 w 53"/>
                  <a:gd name="T49" fmla="*/ 34 h 59"/>
                  <a:gd name="T50" fmla="*/ 3 w 53"/>
                  <a:gd name="T51" fmla="*/ 34 h 59"/>
                  <a:gd name="T52" fmla="*/ 2 w 53"/>
                  <a:gd name="T53" fmla="*/ 3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59">
                    <a:moveTo>
                      <a:pt x="2" y="34"/>
                    </a:moveTo>
                    <a:cubicBezTo>
                      <a:pt x="1" y="34"/>
                      <a:pt x="0" y="35"/>
                      <a:pt x="0" y="36"/>
                    </a:cubicBezTo>
                    <a:cubicBezTo>
                      <a:pt x="0" y="48"/>
                      <a:pt x="0" y="48"/>
                      <a:pt x="0" y="48"/>
                    </a:cubicBezTo>
                    <a:cubicBezTo>
                      <a:pt x="0" y="49"/>
                      <a:pt x="1" y="51"/>
                      <a:pt x="1" y="52"/>
                    </a:cubicBezTo>
                    <a:cubicBezTo>
                      <a:pt x="8" y="58"/>
                      <a:pt x="8" y="58"/>
                      <a:pt x="8" y="58"/>
                    </a:cubicBezTo>
                    <a:cubicBezTo>
                      <a:pt x="8" y="59"/>
                      <a:pt x="10" y="59"/>
                      <a:pt x="11" y="59"/>
                    </a:cubicBezTo>
                    <a:cubicBezTo>
                      <a:pt x="38" y="59"/>
                      <a:pt x="38" y="59"/>
                      <a:pt x="38" y="59"/>
                    </a:cubicBezTo>
                    <a:cubicBezTo>
                      <a:pt x="40" y="59"/>
                      <a:pt x="41" y="58"/>
                      <a:pt x="41" y="57"/>
                    </a:cubicBezTo>
                    <a:cubicBezTo>
                      <a:pt x="41" y="52"/>
                      <a:pt x="41" y="52"/>
                      <a:pt x="41" y="52"/>
                    </a:cubicBezTo>
                    <a:cubicBezTo>
                      <a:pt x="41" y="51"/>
                      <a:pt x="41" y="49"/>
                      <a:pt x="42" y="48"/>
                    </a:cubicBezTo>
                    <a:cubicBezTo>
                      <a:pt x="51" y="39"/>
                      <a:pt x="51" y="39"/>
                      <a:pt x="51" y="39"/>
                    </a:cubicBezTo>
                    <a:cubicBezTo>
                      <a:pt x="52" y="39"/>
                      <a:pt x="53" y="37"/>
                      <a:pt x="53" y="36"/>
                    </a:cubicBezTo>
                    <a:cubicBezTo>
                      <a:pt x="53" y="8"/>
                      <a:pt x="53" y="8"/>
                      <a:pt x="53" y="8"/>
                    </a:cubicBezTo>
                    <a:cubicBezTo>
                      <a:pt x="53" y="7"/>
                      <a:pt x="52" y="5"/>
                      <a:pt x="51" y="4"/>
                    </a:cubicBezTo>
                    <a:cubicBezTo>
                      <a:pt x="48" y="2"/>
                      <a:pt x="48" y="2"/>
                      <a:pt x="48" y="2"/>
                    </a:cubicBezTo>
                    <a:cubicBezTo>
                      <a:pt x="47" y="1"/>
                      <a:pt x="46" y="0"/>
                      <a:pt x="44" y="0"/>
                    </a:cubicBezTo>
                    <a:cubicBezTo>
                      <a:pt x="42" y="0"/>
                      <a:pt x="42" y="0"/>
                      <a:pt x="42" y="0"/>
                    </a:cubicBezTo>
                    <a:cubicBezTo>
                      <a:pt x="41" y="0"/>
                      <a:pt x="39" y="1"/>
                      <a:pt x="38" y="2"/>
                    </a:cubicBezTo>
                    <a:cubicBezTo>
                      <a:pt x="34" y="6"/>
                      <a:pt x="34" y="6"/>
                      <a:pt x="34" y="6"/>
                    </a:cubicBezTo>
                    <a:cubicBezTo>
                      <a:pt x="33" y="7"/>
                      <a:pt x="32" y="9"/>
                      <a:pt x="32" y="10"/>
                    </a:cubicBezTo>
                    <a:cubicBezTo>
                      <a:pt x="32" y="18"/>
                      <a:pt x="32" y="18"/>
                      <a:pt x="32" y="18"/>
                    </a:cubicBezTo>
                    <a:cubicBezTo>
                      <a:pt x="32" y="19"/>
                      <a:pt x="32" y="21"/>
                      <a:pt x="31" y="22"/>
                    </a:cubicBezTo>
                    <a:cubicBezTo>
                      <a:pt x="21" y="32"/>
                      <a:pt x="21" y="32"/>
                      <a:pt x="21" y="32"/>
                    </a:cubicBezTo>
                    <a:cubicBezTo>
                      <a:pt x="20" y="33"/>
                      <a:pt x="18" y="34"/>
                      <a:pt x="17" y="34"/>
                    </a:cubicBezTo>
                    <a:cubicBezTo>
                      <a:pt x="7" y="34"/>
                      <a:pt x="7" y="34"/>
                      <a:pt x="7" y="34"/>
                    </a:cubicBezTo>
                    <a:cubicBezTo>
                      <a:pt x="6" y="34"/>
                      <a:pt x="4" y="34"/>
                      <a:pt x="3" y="34"/>
                    </a:cubicBezTo>
                    <a:lnTo>
                      <a:pt x="2" y="34"/>
                    </a:lnTo>
                    <a:close/>
                  </a:path>
                </a:pathLst>
              </a:custGeom>
              <a:solidFill>
                <a:srgbClr val="EB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00" name="Freeform 261"/>
              <p:cNvSpPr>
                <a:spLocks/>
              </p:cNvSpPr>
              <p:nvPr/>
            </p:nvSpPr>
            <p:spPr bwMode="auto">
              <a:xfrm>
                <a:off x="2257" y="1295"/>
                <a:ext cx="164" cy="216"/>
              </a:xfrm>
              <a:custGeom>
                <a:avLst/>
                <a:gdLst>
                  <a:gd name="T0" fmla="*/ 12 w 102"/>
                  <a:gd name="T1" fmla="*/ 133 h 134"/>
                  <a:gd name="T2" fmla="*/ 16 w 102"/>
                  <a:gd name="T3" fmla="*/ 134 h 134"/>
                  <a:gd name="T4" fmla="*/ 37 w 102"/>
                  <a:gd name="T5" fmla="*/ 134 h 134"/>
                  <a:gd name="T6" fmla="*/ 39 w 102"/>
                  <a:gd name="T7" fmla="*/ 132 h 134"/>
                  <a:gd name="T8" fmla="*/ 39 w 102"/>
                  <a:gd name="T9" fmla="*/ 130 h 134"/>
                  <a:gd name="T10" fmla="*/ 38 w 102"/>
                  <a:gd name="T11" fmla="*/ 126 h 134"/>
                  <a:gd name="T12" fmla="*/ 26 w 102"/>
                  <a:gd name="T13" fmla="*/ 115 h 134"/>
                  <a:gd name="T14" fmla="*/ 25 w 102"/>
                  <a:gd name="T15" fmla="*/ 111 h 134"/>
                  <a:gd name="T16" fmla="*/ 25 w 102"/>
                  <a:gd name="T17" fmla="*/ 104 h 134"/>
                  <a:gd name="T18" fmla="*/ 26 w 102"/>
                  <a:gd name="T19" fmla="*/ 100 h 134"/>
                  <a:gd name="T20" fmla="*/ 34 w 102"/>
                  <a:gd name="T21" fmla="*/ 92 h 134"/>
                  <a:gd name="T22" fmla="*/ 36 w 102"/>
                  <a:gd name="T23" fmla="*/ 88 h 134"/>
                  <a:gd name="T24" fmla="*/ 36 w 102"/>
                  <a:gd name="T25" fmla="*/ 72 h 134"/>
                  <a:gd name="T26" fmla="*/ 37 w 102"/>
                  <a:gd name="T27" fmla="*/ 68 h 134"/>
                  <a:gd name="T28" fmla="*/ 60 w 102"/>
                  <a:gd name="T29" fmla="*/ 45 h 134"/>
                  <a:gd name="T30" fmla="*/ 63 w 102"/>
                  <a:gd name="T31" fmla="*/ 42 h 134"/>
                  <a:gd name="T32" fmla="*/ 68 w 102"/>
                  <a:gd name="T33" fmla="*/ 37 h 134"/>
                  <a:gd name="T34" fmla="*/ 72 w 102"/>
                  <a:gd name="T35" fmla="*/ 36 h 134"/>
                  <a:gd name="T36" fmla="*/ 77 w 102"/>
                  <a:gd name="T37" fmla="*/ 36 h 134"/>
                  <a:gd name="T38" fmla="*/ 81 w 102"/>
                  <a:gd name="T39" fmla="*/ 34 h 134"/>
                  <a:gd name="T40" fmla="*/ 100 w 102"/>
                  <a:gd name="T41" fmla="*/ 15 h 134"/>
                  <a:gd name="T42" fmla="*/ 102 w 102"/>
                  <a:gd name="T43" fmla="*/ 11 h 134"/>
                  <a:gd name="T44" fmla="*/ 102 w 102"/>
                  <a:gd name="T45" fmla="*/ 2 h 134"/>
                  <a:gd name="T46" fmla="*/ 99 w 102"/>
                  <a:gd name="T47" fmla="*/ 0 h 134"/>
                  <a:gd name="T48" fmla="*/ 92 w 102"/>
                  <a:gd name="T49" fmla="*/ 0 h 134"/>
                  <a:gd name="T50" fmla="*/ 88 w 102"/>
                  <a:gd name="T51" fmla="*/ 1 h 134"/>
                  <a:gd name="T52" fmla="*/ 75 w 102"/>
                  <a:gd name="T53" fmla="*/ 14 h 134"/>
                  <a:gd name="T54" fmla="*/ 72 w 102"/>
                  <a:gd name="T55" fmla="*/ 16 h 134"/>
                  <a:gd name="T56" fmla="*/ 66 w 102"/>
                  <a:gd name="T57" fmla="*/ 16 h 134"/>
                  <a:gd name="T58" fmla="*/ 62 w 102"/>
                  <a:gd name="T59" fmla="*/ 17 h 134"/>
                  <a:gd name="T60" fmla="*/ 28 w 102"/>
                  <a:gd name="T61" fmla="*/ 51 h 134"/>
                  <a:gd name="T62" fmla="*/ 26 w 102"/>
                  <a:gd name="T63" fmla="*/ 55 h 134"/>
                  <a:gd name="T64" fmla="*/ 26 w 102"/>
                  <a:gd name="T65" fmla="*/ 60 h 134"/>
                  <a:gd name="T66" fmla="*/ 24 w 102"/>
                  <a:gd name="T67" fmla="*/ 64 h 134"/>
                  <a:gd name="T68" fmla="*/ 16 w 102"/>
                  <a:gd name="T69" fmla="*/ 73 h 134"/>
                  <a:gd name="T70" fmla="*/ 14 w 102"/>
                  <a:gd name="T71" fmla="*/ 77 h 134"/>
                  <a:gd name="T72" fmla="*/ 14 w 102"/>
                  <a:gd name="T73" fmla="*/ 81 h 134"/>
                  <a:gd name="T74" fmla="*/ 13 w 102"/>
                  <a:gd name="T75" fmla="*/ 85 h 134"/>
                  <a:gd name="T76" fmla="*/ 2 w 102"/>
                  <a:gd name="T77" fmla="*/ 96 h 134"/>
                  <a:gd name="T78" fmla="*/ 0 w 102"/>
                  <a:gd name="T79" fmla="*/ 100 h 134"/>
                  <a:gd name="T80" fmla="*/ 0 w 102"/>
                  <a:gd name="T81" fmla="*/ 118 h 134"/>
                  <a:gd name="T82" fmla="*/ 2 w 102"/>
                  <a:gd name="T83" fmla="*/ 122 h 134"/>
                  <a:gd name="T84" fmla="*/ 12 w 102"/>
                  <a:gd name="T85" fmla="*/ 1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2" h="134">
                    <a:moveTo>
                      <a:pt x="12" y="133"/>
                    </a:moveTo>
                    <a:cubicBezTo>
                      <a:pt x="13" y="134"/>
                      <a:pt x="15" y="134"/>
                      <a:pt x="16" y="134"/>
                    </a:cubicBezTo>
                    <a:cubicBezTo>
                      <a:pt x="37" y="134"/>
                      <a:pt x="37" y="134"/>
                      <a:pt x="37" y="134"/>
                    </a:cubicBezTo>
                    <a:cubicBezTo>
                      <a:pt x="38" y="134"/>
                      <a:pt x="39" y="133"/>
                      <a:pt x="39" y="132"/>
                    </a:cubicBezTo>
                    <a:cubicBezTo>
                      <a:pt x="39" y="130"/>
                      <a:pt x="39" y="130"/>
                      <a:pt x="39" y="130"/>
                    </a:cubicBezTo>
                    <a:cubicBezTo>
                      <a:pt x="39" y="129"/>
                      <a:pt x="39" y="127"/>
                      <a:pt x="38" y="126"/>
                    </a:cubicBezTo>
                    <a:cubicBezTo>
                      <a:pt x="26" y="115"/>
                      <a:pt x="26" y="115"/>
                      <a:pt x="26" y="115"/>
                    </a:cubicBezTo>
                    <a:cubicBezTo>
                      <a:pt x="25" y="114"/>
                      <a:pt x="25" y="112"/>
                      <a:pt x="25" y="111"/>
                    </a:cubicBezTo>
                    <a:cubicBezTo>
                      <a:pt x="25" y="104"/>
                      <a:pt x="25" y="104"/>
                      <a:pt x="25" y="104"/>
                    </a:cubicBezTo>
                    <a:cubicBezTo>
                      <a:pt x="25" y="102"/>
                      <a:pt x="25" y="101"/>
                      <a:pt x="26" y="100"/>
                    </a:cubicBezTo>
                    <a:cubicBezTo>
                      <a:pt x="34" y="92"/>
                      <a:pt x="34" y="92"/>
                      <a:pt x="34" y="92"/>
                    </a:cubicBezTo>
                    <a:cubicBezTo>
                      <a:pt x="35" y="91"/>
                      <a:pt x="36" y="89"/>
                      <a:pt x="36" y="88"/>
                    </a:cubicBezTo>
                    <a:cubicBezTo>
                      <a:pt x="36" y="72"/>
                      <a:pt x="36" y="72"/>
                      <a:pt x="36" y="72"/>
                    </a:cubicBezTo>
                    <a:cubicBezTo>
                      <a:pt x="36" y="70"/>
                      <a:pt x="36" y="69"/>
                      <a:pt x="37" y="68"/>
                    </a:cubicBezTo>
                    <a:cubicBezTo>
                      <a:pt x="60" y="45"/>
                      <a:pt x="60" y="45"/>
                      <a:pt x="60" y="45"/>
                    </a:cubicBezTo>
                    <a:cubicBezTo>
                      <a:pt x="60" y="44"/>
                      <a:pt x="62" y="43"/>
                      <a:pt x="63" y="42"/>
                    </a:cubicBezTo>
                    <a:cubicBezTo>
                      <a:pt x="68" y="37"/>
                      <a:pt x="68" y="37"/>
                      <a:pt x="68" y="37"/>
                    </a:cubicBezTo>
                    <a:cubicBezTo>
                      <a:pt x="69" y="36"/>
                      <a:pt x="70" y="36"/>
                      <a:pt x="72" y="36"/>
                    </a:cubicBezTo>
                    <a:cubicBezTo>
                      <a:pt x="77" y="36"/>
                      <a:pt x="77" y="36"/>
                      <a:pt x="77" y="36"/>
                    </a:cubicBezTo>
                    <a:cubicBezTo>
                      <a:pt x="79" y="36"/>
                      <a:pt x="80" y="35"/>
                      <a:pt x="81" y="34"/>
                    </a:cubicBezTo>
                    <a:cubicBezTo>
                      <a:pt x="100" y="15"/>
                      <a:pt x="100" y="15"/>
                      <a:pt x="100" y="15"/>
                    </a:cubicBezTo>
                    <a:cubicBezTo>
                      <a:pt x="101" y="14"/>
                      <a:pt x="102" y="13"/>
                      <a:pt x="102" y="11"/>
                    </a:cubicBezTo>
                    <a:cubicBezTo>
                      <a:pt x="102" y="2"/>
                      <a:pt x="102" y="2"/>
                      <a:pt x="102" y="2"/>
                    </a:cubicBezTo>
                    <a:cubicBezTo>
                      <a:pt x="102" y="1"/>
                      <a:pt x="101" y="0"/>
                      <a:pt x="99" y="0"/>
                    </a:cubicBezTo>
                    <a:cubicBezTo>
                      <a:pt x="92" y="0"/>
                      <a:pt x="92" y="0"/>
                      <a:pt x="92" y="0"/>
                    </a:cubicBezTo>
                    <a:cubicBezTo>
                      <a:pt x="91" y="0"/>
                      <a:pt x="89" y="0"/>
                      <a:pt x="88" y="1"/>
                    </a:cubicBezTo>
                    <a:cubicBezTo>
                      <a:pt x="75" y="14"/>
                      <a:pt x="75" y="14"/>
                      <a:pt x="75" y="14"/>
                    </a:cubicBezTo>
                    <a:cubicBezTo>
                      <a:pt x="75" y="15"/>
                      <a:pt x="73" y="16"/>
                      <a:pt x="72" y="16"/>
                    </a:cubicBezTo>
                    <a:cubicBezTo>
                      <a:pt x="66" y="16"/>
                      <a:pt x="66" y="16"/>
                      <a:pt x="66" y="16"/>
                    </a:cubicBezTo>
                    <a:cubicBezTo>
                      <a:pt x="64" y="16"/>
                      <a:pt x="63" y="16"/>
                      <a:pt x="62" y="17"/>
                    </a:cubicBezTo>
                    <a:cubicBezTo>
                      <a:pt x="28" y="51"/>
                      <a:pt x="28" y="51"/>
                      <a:pt x="28" y="51"/>
                    </a:cubicBezTo>
                    <a:cubicBezTo>
                      <a:pt x="27" y="52"/>
                      <a:pt x="26" y="54"/>
                      <a:pt x="26" y="55"/>
                    </a:cubicBezTo>
                    <a:cubicBezTo>
                      <a:pt x="26" y="60"/>
                      <a:pt x="26" y="60"/>
                      <a:pt x="26" y="60"/>
                    </a:cubicBezTo>
                    <a:cubicBezTo>
                      <a:pt x="26" y="62"/>
                      <a:pt x="25" y="63"/>
                      <a:pt x="24" y="64"/>
                    </a:cubicBezTo>
                    <a:cubicBezTo>
                      <a:pt x="16" y="73"/>
                      <a:pt x="16" y="73"/>
                      <a:pt x="16" y="73"/>
                    </a:cubicBezTo>
                    <a:cubicBezTo>
                      <a:pt x="15" y="74"/>
                      <a:pt x="14" y="75"/>
                      <a:pt x="14" y="77"/>
                    </a:cubicBezTo>
                    <a:cubicBezTo>
                      <a:pt x="14" y="81"/>
                      <a:pt x="14" y="81"/>
                      <a:pt x="14" y="81"/>
                    </a:cubicBezTo>
                    <a:cubicBezTo>
                      <a:pt x="14" y="82"/>
                      <a:pt x="14" y="84"/>
                      <a:pt x="13" y="85"/>
                    </a:cubicBezTo>
                    <a:cubicBezTo>
                      <a:pt x="2" y="96"/>
                      <a:pt x="2" y="96"/>
                      <a:pt x="2" y="96"/>
                    </a:cubicBezTo>
                    <a:cubicBezTo>
                      <a:pt x="1" y="97"/>
                      <a:pt x="0" y="99"/>
                      <a:pt x="0" y="100"/>
                    </a:cubicBezTo>
                    <a:cubicBezTo>
                      <a:pt x="0" y="118"/>
                      <a:pt x="0" y="118"/>
                      <a:pt x="0" y="118"/>
                    </a:cubicBezTo>
                    <a:cubicBezTo>
                      <a:pt x="0" y="120"/>
                      <a:pt x="1" y="121"/>
                      <a:pt x="2" y="122"/>
                    </a:cubicBezTo>
                    <a:lnTo>
                      <a:pt x="12" y="133"/>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01" name="Freeform 262"/>
              <p:cNvSpPr>
                <a:spLocks/>
              </p:cNvSpPr>
              <p:nvPr/>
            </p:nvSpPr>
            <p:spPr bwMode="auto">
              <a:xfrm>
                <a:off x="2257" y="1295"/>
                <a:ext cx="164" cy="216"/>
              </a:xfrm>
              <a:custGeom>
                <a:avLst/>
                <a:gdLst>
                  <a:gd name="T0" fmla="*/ 12 w 102"/>
                  <a:gd name="T1" fmla="*/ 133 h 134"/>
                  <a:gd name="T2" fmla="*/ 16 w 102"/>
                  <a:gd name="T3" fmla="*/ 134 h 134"/>
                  <a:gd name="T4" fmla="*/ 37 w 102"/>
                  <a:gd name="T5" fmla="*/ 134 h 134"/>
                  <a:gd name="T6" fmla="*/ 39 w 102"/>
                  <a:gd name="T7" fmla="*/ 132 h 134"/>
                  <a:gd name="T8" fmla="*/ 39 w 102"/>
                  <a:gd name="T9" fmla="*/ 130 h 134"/>
                  <a:gd name="T10" fmla="*/ 38 w 102"/>
                  <a:gd name="T11" fmla="*/ 126 h 134"/>
                  <a:gd name="T12" fmla="*/ 26 w 102"/>
                  <a:gd name="T13" fmla="*/ 115 h 134"/>
                  <a:gd name="T14" fmla="*/ 25 w 102"/>
                  <a:gd name="T15" fmla="*/ 111 h 134"/>
                  <a:gd name="T16" fmla="*/ 25 w 102"/>
                  <a:gd name="T17" fmla="*/ 104 h 134"/>
                  <a:gd name="T18" fmla="*/ 26 w 102"/>
                  <a:gd name="T19" fmla="*/ 100 h 134"/>
                  <a:gd name="T20" fmla="*/ 34 w 102"/>
                  <a:gd name="T21" fmla="*/ 92 h 134"/>
                  <a:gd name="T22" fmla="*/ 36 w 102"/>
                  <a:gd name="T23" fmla="*/ 88 h 134"/>
                  <a:gd name="T24" fmla="*/ 36 w 102"/>
                  <a:gd name="T25" fmla="*/ 72 h 134"/>
                  <a:gd name="T26" fmla="*/ 37 w 102"/>
                  <a:gd name="T27" fmla="*/ 68 h 134"/>
                  <a:gd name="T28" fmla="*/ 60 w 102"/>
                  <a:gd name="T29" fmla="*/ 45 h 134"/>
                  <a:gd name="T30" fmla="*/ 63 w 102"/>
                  <a:gd name="T31" fmla="*/ 42 h 134"/>
                  <a:gd name="T32" fmla="*/ 68 w 102"/>
                  <a:gd name="T33" fmla="*/ 37 h 134"/>
                  <a:gd name="T34" fmla="*/ 72 w 102"/>
                  <a:gd name="T35" fmla="*/ 36 h 134"/>
                  <a:gd name="T36" fmla="*/ 77 w 102"/>
                  <a:gd name="T37" fmla="*/ 36 h 134"/>
                  <a:gd name="T38" fmla="*/ 81 w 102"/>
                  <a:gd name="T39" fmla="*/ 34 h 134"/>
                  <a:gd name="T40" fmla="*/ 100 w 102"/>
                  <a:gd name="T41" fmla="*/ 15 h 134"/>
                  <a:gd name="T42" fmla="*/ 102 w 102"/>
                  <a:gd name="T43" fmla="*/ 11 h 134"/>
                  <a:gd name="T44" fmla="*/ 102 w 102"/>
                  <a:gd name="T45" fmla="*/ 2 h 134"/>
                  <a:gd name="T46" fmla="*/ 99 w 102"/>
                  <a:gd name="T47" fmla="*/ 0 h 134"/>
                  <a:gd name="T48" fmla="*/ 92 w 102"/>
                  <a:gd name="T49" fmla="*/ 0 h 134"/>
                  <a:gd name="T50" fmla="*/ 88 w 102"/>
                  <a:gd name="T51" fmla="*/ 1 h 134"/>
                  <a:gd name="T52" fmla="*/ 75 w 102"/>
                  <a:gd name="T53" fmla="*/ 14 h 134"/>
                  <a:gd name="T54" fmla="*/ 72 w 102"/>
                  <a:gd name="T55" fmla="*/ 16 h 134"/>
                  <a:gd name="T56" fmla="*/ 66 w 102"/>
                  <a:gd name="T57" fmla="*/ 16 h 134"/>
                  <a:gd name="T58" fmla="*/ 62 w 102"/>
                  <a:gd name="T59" fmla="*/ 17 h 134"/>
                  <a:gd name="T60" fmla="*/ 28 w 102"/>
                  <a:gd name="T61" fmla="*/ 51 h 134"/>
                  <a:gd name="T62" fmla="*/ 26 w 102"/>
                  <a:gd name="T63" fmla="*/ 55 h 134"/>
                  <a:gd name="T64" fmla="*/ 26 w 102"/>
                  <a:gd name="T65" fmla="*/ 60 h 134"/>
                  <a:gd name="T66" fmla="*/ 24 w 102"/>
                  <a:gd name="T67" fmla="*/ 64 h 134"/>
                  <a:gd name="T68" fmla="*/ 16 w 102"/>
                  <a:gd name="T69" fmla="*/ 73 h 134"/>
                  <a:gd name="T70" fmla="*/ 14 w 102"/>
                  <a:gd name="T71" fmla="*/ 77 h 134"/>
                  <a:gd name="T72" fmla="*/ 14 w 102"/>
                  <a:gd name="T73" fmla="*/ 81 h 134"/>
                  <a:gd name="T74" fmla="*/ 13 w 102"/>
                  <a:gd name="T75" fmla="*/ 85 h 134"/>
                  <a:gd name="T76" fmla="*/ 2 w 102"/>
                  <a:gd name="T77" fmla="*/ 96 h 134"/>
                  <a:gd name="T78" fmla="*/ 0 w 102"/>
                  <a:gd name="T79" fmla="*/ 100 h 134"/>
                  <a:gd name="T80" fmla="*/ 0 w 102"/>
                  <a:gd name="T81" fmla="*/ 118 h 134"/>
                  <a:gd name="T82" fmla="*/ 2 w 102"/>
                  <a:gd name="T83" fmla="*/ 122 h 134"/>
                  <a:gd name="T84" fmla="*/ 12 w 102"/>
                  <a:gd name="T85" fmla="*/ 13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2" h="134">
                    <a:moveTo>
                      <a:pt x="12" y="133"/>
                    </a:moveTo>
                    <a:cubicBezTo>
                      <a:pt x="13" y="134"/>
                      <a:pt x="15" y="134"/>
                      <a:pt x="16" y="134"/>
                    </a:cubicBezTo>
                    <a:cubicBezTo>
                      <a:pt x="37" y="134"/>
                      <a:pt x="37" y="134"/>
                      <a:pt x="37" y="134"/>
                    </a:cubicBezTo>
                    <a:cubicBezTo>
                      <a:pt x="38" y="134"/>
                      <a:pt x="39" y="133"/>
                      <a:pt x="39" y="132"/>
                    </a:cubicBezTo>
                    <a:cubicBezTo>
                      <a:pt x="39" y="130"/>
                      <a:pt x="39" y="130"/>
                      <a:pt x="39" y="130"/>
                    </a:cubicBezTo>
                    <a:cubicBezTo>
                      <a:pt x="39" y="129"/>
                      <a:pt x="39" y="127"/>
                      <a:pt x="38" y="126"/>
                    </a:cubicBezTo>
                    <a:cubicBezTo>
                      <a:pt x="26" y="115"/>
                      <a:pt x="26" y="115"/>
                      <a:pt x="26" y="115"/>
                    </a:cubicBezTo>
                    <a:cubicBezTo>
                      <a:pt x="25" y="114"/>
                      <a:pt x="25" y="112"/>
                      <a:pt x="25" y="111"/>
                    </a:cubicBezTo>
                    <a:cubicBezTo>
                      <a:pt x="25" y="104"/>
                      <a:pt x="25" y="104"/>
                      <a:pt x="25" y="104"/>
                    </a:cubicBezTo>
                    <a:cubicBezTo>
                      <a:pt x="25" y="102"/>
                      <a:pt x="25" y="101"/>
                      <a:pt x="26" y="100"/>
                    </a:cubicBezTo>
                    <a:cubicBezTo>
                      <a:pt x="34" y="92"/>
                      <a:pt x="34" y="92"/>
                      <a:pt x="34" y="92"/>
                    </a:cubicBezTo>
                    <a:cubicBezTo>
                      <a:pt x="35" y="91"/>
                      <a:pt x="36" y="89"/>
                      <a:pt x="36" y="88"/>
                    </a:cubicBezTo>
                    <a:cubicBezTo>
                      <a:pt x="36" y="72"/>
                      <a:pt x="36" y="72"/>
                      <a:pt x="36" y="72"/>
                    </a:cubicBezTo>
                    <a:cubicBezTo>
                      <a:pt x="36" y="70"/>
                      <a:pt x="36" y="69"/>
                      <a:pt x="37" y="68"/>
                    </a:cubicBezTo>
                    <a:cubicBezTo>
                      <a:pt x="60" y="45"/>
                      <a:pt x="60" y="45"/>
                      <a:pt x="60" y="45"/>
                    </a:cubicBezTo>
                    <a:cubicBezTo>
                      <a:pt x="60" y="44"/>
                      <a:pt x="62" y="43"/>
                      <a:pt x="63" y="42"/>
                    </a:cubicBezTo>
                    <a:cubicBezTo>
                      <a:pt x="68" y="37"/>
                      <a:pt x="68" y="37"/>
                      <a:pt x="68" y="37"/>
                    </a:cubicBezTo>
                    <a:cubicBezTo>
                      <a:pt x="69" y="36"/>
                      <a:pt x="70" y="36"/>
                      <a:pt x="72" y="36"/>
                    </a:cubicBezTo>
                    <a:cubicBezTo>
                      <a:pt x="77" y="36"/>
                      <a:pt x="77" y="36"/>
                      <a:pt x="77" y="36"/>
                    </a:cubicBezTo>
                    <a:cubicBezTo>
                      <a:pt x="79" y="36"/>
                      <a:pt x="80" y="35"/>
                      <a:pt x="81" y="34"/>
                    </a:cubicBezTo>
                    <a:cubicBezTo>
                      <a:pt x="100" y="15"/>
                      <a:pt x="100" y="15"/>
                      <a:pt x="100" y="15"/>
                    </a:cubicBezTo>
                    <a:cubicBezTo>
                      <a:pt x="101" y="14"/>
                      <a:pt x="102" y="13"/>
                      <a:pt x="102" y="11"/>
                    </a:cubicBezTo>
                    <a:cubicBezTo>
                      <a:pt x="102" y="2"/>
                      <a:pt x="102" y="2"/>
                      <a:pt x="102" y="2"/>
                    </a:cubicBezTo>
                    <a:cubicBezTo>
                      <a:pt x="102" y="1"/>
                      <a:pt x="101" y="0"/>
                      <a:pt x="99" y="0"/>
                    </a:cubicBezTo>
                    <a:cubicBezTo>
                      <a:pt x="92" y="0"/>
                      <a:pt x="92" y="0"/>
                      <a:pt x="92" y="0"/>
                    </a:cubicBezTo>
                    <a:cubicBezTo>
                      <a:pt x="91" y="0"/>
                      <a:pt x="89" y="0"/>
                      <a:pt x="88" y="1"/>
                    </a:cubicBezTo>
                    <a:cubicBezTo>
                      <a:pt x="75" y="14"/>
                      <a:pt x="75" y="14"/>
                      <a:pt x="75" y="14"/>
                    </a:cubicBezTo>
                    <a:cubicBezTo>
                      <a:pt x="75" y="15"/>
                      <a:pt x="73" y="16"/>
                      <a:pt x="72" y="16"/>
                    </a:cubicBezTo>
                    <a:cubicBezTo>
                      <a:pt x="66" y="16"/>
                      <a:pt x="66" y="16"/>
                      <a:pt x="66" y="16"/>
                    </a:cubicBezTo>
                    <a:cubicBezTo>
                      <a:pt x="64" y="16"/>
                      <a:pt x="63" y="16"/>
                      <a:pt x="62" y="17"/>
                    </a:cubicBezTo>
                    <a:cubicBezTo>
                      <a:pt x="28" y="51"/>
                      <a:pt x="28" y="51"/>
                      <a:pt x="28" y="51"/>
                    </a:cubicBezTo>
                    <a:cubicBezTo>
                      <a:pt x="27" y="52"/>
                      <a:pt x="26" y="54"/>
                      <a:pt x="26" y="55"/>
                    </a:cubicBezTo>
                    <a:cubicBezTo>
                      <a:pt x="26" y="60"/>
                      <a:pt x="26" y="60"/>
                      <a:pt x="26" y="60"/>
                    </a:cubicBezTo>
                    <a:cubicBezTo>
                      <a:pt x="26" y="62"/>
                      <a:pt x="25" y="63"/>
                      <a:pt x="24" y="64"/>
                    </a:cubicBezTo>
                    <a:cubicBezTo>
                      <a:pt x="16" y="73"/>
                      <a:pt x="16" y="73"/>
                      <a:pt x="16" y="73"/>
                    </a:cubicBezTo>
                    <a:cubicBezTo>
                      <a:pt x="15" y="74"/>
                      <a:pt x="14" y="75"/>
                      <a:pt x="14" y="77"/>
                    </a:cubicBezTo>
                    <a:cubicBezTo>
                      <a:pt x="14" y="81"/>
                      <a:pt x="14" y="81"/>
                      <a:pt x="14" y="81"/>
                    </a:cubicBezTo>
                    <a:cubicBezTo>
                      <a:pt x="14" y="82"/>
                      <a:pt x="14" y="84"/>
                      <a:pt x="13" y="85"/>
                    </a:cubicBezTo>
                    <a:cubicBezTo>
                      <a:pt x="2" y="96"/>
                      <a:pt x="2" y="96"/>
                      <a:pt x="2" y="96"/>
                    </a:cubicBezTo>
                    <a:cubicBezTo>
                      <a:pt x="1" y="97"/>
                      <a:pt x="0" y="99"/>
                      <a:pt x="0" y="100"/>
                    </a:cubicBezTo>
                    <a:cubicBezTo>
                      <a:pt x="0" y="118"/>
                      <a:pt x="0" y="118"/>
                      <a:pt x="0" y="118"/>
                    </a:cubicBezTo>
                    <a:cubicBezTo>
                      <a:pt x="0" y="120"/>
                      <a:pt x="1" y="121"/>
                      <a:pt x="2" y="122"/>
                    </a:cubicBezTo>
                    <a:lnTo>
                      <a:pt x="12" y="133"/>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02" name="Freeform 263"/>
              <p:cNvSpPr>
                <a:spLocks/>
              </p:cNvSpPr>
              <p:nvPr/>
            </p:nvSpPr>
            <p:spPr bwMode="auto">
              <a:xfrm>
                <a:off x="2958" y="2544"/>
                <a:ext cx="183" cy="79"/>
              </a:xfrm>
              <a:custGeom>
                <a:avLst/>
                <a:gdLst>
                  <a:gd name="T0" fmla="*/ 0 w 113"/>
                  <a:gd name="T1" fmla="*/ 3 h 49"/>
                  <a:gd name="T2" fmla="*/ 1 w 113"/>
                  <a:gd name="T3" fmla="*/ 7 h 49"/>
                  <a:gd name="T4" fmla="*/ 16 w 113"/>
                  <a:gd name="T5" fmla="*/ 21 h 49"/>
                  <a:gd name="T6" fmla="*/ 20 w 113"/>
                  <a:gd name="T7" fmla="*/ 23 h 49"/>
                  <a:gd name="T8" fmla="*/ 38 w 113"/>
                  <a:gd name="T9" fmla="*/ 23 h 49"/>
                  <a:gd name="T10" fmla="*/ 42 w 113"/>
                  <a:gd name="T11" fmla="*/ 24 h 49"/>
                  <a:gd name="T12" fmla="*/ 65 w 113"/>
                  <a:gd name="T13" fmla="*/ 48 h 49"/>
                  <a:gd name="T14" fmla="*/ 69 w 113"/>
                  <a:gd name="T15" fmla="*/ 49 h 49"/>
                  <a:gd name="T16" fmla="*/ 111 w 113"/>
                  <a:gd name="T17" fmla="*/ 49 h 49"/>
                  <a:gd name="T18" fmla="*/ 113 w 113"/>
                  <a:gd name="T19" fmla="*/ 47 h 49"/>
                  <a:gd name="T20" fmla="*/ 113 w 113"/>
                  <a:gd name="T21" fmla="*/ 39 h 49"/>
                  <a:gd name="T22" fmla="*/ 111 w 113"/>
                  <a:gd name="T23" fmla="*/ 35 h 49"/>
                  <a:gd name="T24" fmla="*/ 97 w 113"/>
                  <a:gd name="T25" fmla="*/ 21 h 49"/>
                  <a:gd name="T26" fmla="*/ 93 w 113"/>
                  <a:gd name="T27" fmla="*/ 19 h 49"/>
                  <a:gd name="T28" fmla="*/ 77 w 113"/>
                  <a:gd name="T29" fmla="*/ 19 h 49"/>
                  <a:gd name="T30" fmla="*/ 73 w 113"/>
                  <a:gd name="T31" fmla="*/ 18 h 49"/>
                  <a:gd name="T32" fmla="*/ 65 w 113"/>
                  <a:gd name="T33" fmla="*/ 9 h 49"/>
                  <a:gd name="T34" fmla="*/ 61 w 113"/>
                  <a:gd name="T35" fmla="*/ 8 h 49"/>
                  <a:gd name="T36" fmla="*/ 33 w 113"/>
                  <a:gd name="T37" fmla="*/ 8 h 49"/>
                  <a:gd name="T38" fmla="*/ 29 w 113"/>
                  <a:gd name="T39" fmla="*/ 6 h 49"/>
                  <a:gd name="T40" fmla="*/ 25 w 113"/>
                  <a:gd name="T41" fmla="*/ 2 h 49"/>
                  <a:gd name="T42" fmla="*/ 21 w 113"/>
                  <a:gd name="T43" fmla="*/ 0 h 49"/>
                  <a:gd name="T44" fmla="*/ 2 w 113"/>
                  <a:gd name="T45" fmla="*/ 0 h 49"/>
                  <a:gd name="T46" fmla="*/ 0 w 113"/>
                  <a:gd name="T47" fmla="*/ 2 h 49"/>
                  <a:gd name="T48" fmla="*/ 0 w 113"/>
                  <a:gd name="T49"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49">
                    <a:moveTo>
                      <a:pt x="0" y="3"/>
                    </a:moveTo>
                    <a:cubicBezTo>
                      <a:pt x="0" y="4"/>
                      <a:pt x="0" y="6"/>
                      <a:pt x="1" y="7"/>
                    </a:cubicBezTo>
                    <a:cubicBezTo>
                      <a:pt x="16" y="21"/>
                      <a:pt x="16" y="21"/>
                      <a:pt x="16" y="21"/>
                    </a:cubicBezTo>
                    <a:cubicBezTo>
                      <a:pt x="17" y="22"/>
                      <a:pt x="18" y="23"/>
                      <a:pt x="20" y="23"/>
                    </a:cubicBezTo>
                    <a:cubicBezTo>
                      <a:pt x="38" y="23"/>
                      <a:pt x="38" y="23"/>
                      <a:pt x="38" y="23"/>
                    </a:cubicBezTo>
                    <a:cubicBezTo>
                      <a:pt x="39" y="23"/>
                      <a:pt x="41" y="23"/>
                      <a:pt x="42" y="24"/>
                    </a:cubicBezTo>
                    <a:cubicBezTo>
                      <a:pt x="65" y="48"/>
                      <a:pt x="65" y="48"/>
                      <a:pt x="65" y="48"/>
                    </a:cubicBezTo>
                    <a:cubicBezTo>
                      <a:pt x="66" y="48"/>
                      <a:pt x="68" y="49"/>
                      <a:pt x="69" y="49"/>
                    </a:cubicBezTo>
                    <a:cubicBezTo>
                      <a:pt x="111" y="49"/>
                      <a:pt x="111" y="49"/>
                      <a:pt x="111" y="49"/>
                    </a:cubicBezTo>
                    <a:cubicBezTo>
                      <a:pt x="112" y="49"/>
                      <a:pt x="113" y="48"/>
                      <a:pt x="113" y="47"/>
                    </a:cubicBezTo>
                    <a:cubicBezTo>
                      <a:pt x="113" y="39"/>
                      <a:pt x="113" y="39"/>
                      <a:pt x="113" y="39"/>
                    </a:cubicBezTo>
                    <a:cubicBezTo>
                      <a:pt x="113" y="38"/>
                      <a:pt x="112" y="36"/>
                      <a:pt x="111" y="35"/>
                    </a:cubicBezTo>
                    <a:cubicBezTo>
                      <a:pt x="97" y="21"/>
                      <a:pt x="97" y="21"/>
                      <a:pt x="97" y="21"/>
                    </a:cubicBezTo>
                    <a:cubicBezTo>
                      <a:pt x="96" y="20"/>
                      <a:pt x="94" y="19"/>
                      <a:pt x="93" y="19"/>
                    </a:cubicBezTo>
                    <a:cubicBezTo>
                      <a:pt x="77" y="19"/>
                      <a:pt x="77" y="19"/>
                      <a:pt x="77" y="19"/>
                    </a:cubicBezTo>
                    <a:cubicBezTo>
                      <a:pt x="76" y="19"/>
                      <a:pt x="74" y="19"/>
                      <a:pt x="73" y="18"/>
                    </a:cubicBezTo>
                    <a:cubicBezTo>
                      <a:pt x="65" y="9"/>
                      <a:pt x="65" y="9"/>
                      <a:pt x="65" y="9"/>
                    </a:cubicBezTo>
                    <a:cubicBezTo>
                      <a:pt x="64" y="9"/>
                      <a:pt x="62" y="8"/>
                      <a:pt x="61" y="8"/>
                    </a:cubicBezTo>
                    <a:cubicBezTo>
                      <a:pt x="33" y="8"/>
                      <a:pt x="33" y="8"/>
                      <a:pt x="33" y="8"/>
                    </a:cubicBezTo>
                    <a:cubicBezTo>
                      <a:pt x="32" y="8"/>
                      <a:pt x="30" y="7"/>
                      <a:pt x="29" y="6"/>
                    </a:cubicBezTo>
                    <a:cubicBezTo>
                      <a:pt x="25" y="2"/>
                      <a:pt x="25" y="2"/>
                      <a:pt x="25" y="2"/>
                    </a:cubicBezTo>
                    <a:cubicBezTo>
                      <a:pt x="24" y="1"/>
                      <a:pt x="22" y="0"/>
                      <a:pt x="21" y="0"/>
                    </a:cubicBezTo>
                    <a:cubicBezTo>
                      <a:pt x="2" y="0"/>
                      <a:pt x="2" y="0"/>
                      <a:pt x="2" y="0"/>
                    </a:cubicBezTo>
                    <a:cubicBezTo>
                      <a:pt x="1" y="0"/>
                      <a:pt x="0" y="1"/>
                      <a:pt x="0" y="2"/>
                    </a:cubicBezTo>
                    <a:lnTo>
                      <a:pt x="0" y="3"/>
                    </a:lnTo>
                    <a:close/>
                  </a:path>
                </a:pathLst>
              </a:custGeom>
              <a:solidFill>
                <a:srgbClr val="EB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03" name="Freeform 264"/>
              <p:cNvSpPr>
                <a:spLocks/>
              </p:cNvSpPr>
              <p:nvPr/>
            </p:nvSpPr>
            <p:spPr bwMode="auto">
              <a:xfrm>
                <a:off x="1679" y="2102"/>
                <a:ext cx="34" cy="65"/>
              </a:xfrm>
              <a:custGeom>
                <a:avLst/>
                <a:gdLst>
                  <a:gd name="T0" fmla="*/ 6 w 21"/>
                  <a:gd name="T1" fmla="*/ 2 h 40"/>
                  <a:gd name="T2" fmla="*/ 7 w 21"/>
                  <a:gd name="T3" fmla="*/ 0 h 40"/>
                  <a:gd name="T4" fmla="*/ 12 w 21"/>
                  <a:gd name="T5" fmla="*/ 0 h 40"/>
                  <a:gd name="T6" fmla="*/ 16 w 21"/>
                  <a:gd name="T7" fmla="*/ 2 h 40"/>
                  <a:gd name="T8" fmla="*/ 19 w 21"/>
                  <a:gd name="T9" fmla="*/ 5 h 40"/>
                  <a:gd name="T10" fmla="*/ 21 w 21"/>
                  <a:gd name="T11" fmla="*/ 9 h 40"/>
                  <a:gd name="T12" fmla="*/ 21 w 21"/>
                  <a:gd name="T13" fmla="*/ 24 h 40"/>
                  <a:gd name="T14" fmla="*/ 19 w 21"/>
                  <a:gd name="T15" fmla="*/ 28 h 40"/>
                  <a:gd name="T16" fmla="*/ 18 w 21"/>
                  <a:gd name="T17" fmla="*/ 29 h 40"/>
                  <a:gd name="T18" fmla="*/ 16 w 21"/>
                  <a:gd name="T19" fmla="*/ 33 h 40"/>
                  <a:gd name="T20" fmla="*/ 16 w 21"/>
                  <a:gd name="T21" fmla="*/ 37 h 40"/>
                  <a:gd name="T22" fmla="*/ 14 w 21"/>
                  <a:gd name="T23" fmla="*/ 40 h 40"/>
                  <a:gd name="T24" fmla="*/ 8 w 21"/>
                  <a:gd name="T25" fmla="*/ 40 h 40"/>
                  <a:gd name="T26" fmla="*/ 6 w 21"/>
                  <a:gd name="T27" fmla="*/ 37 h 40"/>
                  <a:gd name="T28" fmla="*/ 6 w 21"/>
                  <a:gd name="T29" fmla="*/ 33 h 40"/>
                  <a:gd name="T30" fmla="*/ 4 w 21"/>
                  <a:gd name="T31" fmla="*/ 29 h 40"/>
                  <a:gd name="T32" fmla="*/ 2 w 21"/>
                  <a:gd name="T33" fmla="*/ 27 h 40"/>
                  <a:gd name="T34" fmla="*/ 0 w 21"/>
                  <a:gd name="T35" fmla="*/ 23 h 40"/>
                  <a:gd name="T36" fmla="*/ 0 w 21"/>
                  <a:gd name="T37" fmla="*/ 21 h 40"/>
                  <a:gd name="T38" fmla="*/ 2 w 21"/>
                  <a:gd name="T39" fmla="*/ 17 h 40"/>
                  <a:gd name="T40" fmla="*/ 5 w 21"/>
                  <a:gd name="T41" fmla="*/ 14 h 40"/>
                  <a:gd name="T42" fmla="*/ 7 w 21"/>
                  <a:gd name="T43" fmla="*/ 10 h 40"/>
                  <a:gd name="T44" fmla="*/ 7 w 21"/>
                  <a:gd name="T45" fmla="*/ 7 h 40"/>
                  <a:gd name="T46" fmla="*/ 6 w 21"/>
                  <a:gd name="T47" fmla="*/ 3 h 40"/>
                  <a:gd name="T48" fmla="*/ 6 w 21"/>
                  <a:gd name="T49"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40">
                    <a:moveTo>
                      <a:pt x="6" y="2"/>
                    </a:moveTo>
                    <a:cubicBezTo>
                      <a:pt x="5" y="1"/>
                      <a:pt x="6" y="0"/>
                      <a:pt x="7" y="0"/>
                    </a:cubicBezTo>
                    <a:cubicBezTo>
                      <a:pt x="12" y="0"/>
                      <a:pt x="12" y="0"/>
                      <a:pt x="12" y="0"/>
                    </a:cubicBezTo>
                    <a:cubicBezTo>
                      <a:pt x="13" y="0"/>
                      <a:pt x="15" y="1"/>
                      <a:pt x="16" y="2"/>
                    </a:cubicBezTo>
                    <a:cubicBezTo>
                      <a:pt x="19" y="5"/>
                      <a:pt x="19" y="5"/>
                      <a:pt x="19" y="5"/>
                    </a:cubicBezTo>
                    <a:cubicBezTo>
                      <a:pt x="20" y="6"/>
                      <a:pt x="21" y="8"/>
                      <a:pt x="21" y="9"/>
                    </a:cubicBezTo>
                    <a:cubicBezTo>
                      <a:pt x="21" y="24"/>
                      <a:pt x="21" y="24"/>
                      <a:pt x="21" y="24"/>
                    </a:cubicBezTo>
                    <a:cubicBezTo>
                      <a:pt x="21" y="25"/>
                      <a:pt x="20" y="27"/>
                      <a:pt x="19" y="28"/>
                    </a:cubicBezTo>
                    <a:cubicBezTo>
                      <a:pt x="18" y="29"/>
                      <a:pt x="18" y="29"/>
                      <a:pt x="18" y="29"/>
                    </a:cubicBezTo>
                    <a:cubicBezTo>
                      <a:pt x="17" y="30"/>
                      <a:pt x="16" y="32"/>
                      <a:pt x="16" y="33"/>
                    </a:cubicBezTo>
                    <a:cubicBezTo>
                      <a:pt x="16" y="37"/>
                      <a:pt x="16" y="37"/>
                      <a:pt x="16" y="37"/>
                    </a:cubicBezTo>
                    <a:cubicBezTo>
                      <a:pt x="16" y="39"/>
                      <a:pt x="15" y="40"/>
                      <a:pt x="14" y="40"/>
                    </a:cubicBezTo>
                    <a:cubicBezTo>
                      <a:pt x="8" y="40"/>
                      <a:pt x="8" y="40"/>
                      <a:pt x="8" y="40"/>
                    </a:cubicBezTo>
                    <a:cubicBezTo>
                      <a:pt x="7" y="40"/>
                      <a:pt x="6" y="39"/>
                      <a:pt x="6" y="37"/>
                    </a:cubicBezTo>
                    <a:cubicBezTo>
                      <a:pt x="6" y="33"/>
                      <a:pt x="6" y="33"/>
                      <a:pt x="6" y="33"/>
                    </a:cubicBezTo>
                    <a:cubicBezTo>
                      <a:pt x="6" y="31"/>
                      <a:pt x="5" y="30"/>
                      <a:pt x="4" y="29"/>
                    </a:cubicBezTo>
                    <a:cubicBezTo>
                      <a:pt x="2" y="27"/>
                      <a:pt x="2" y="27"/>
                      <a:pt x="2" y="27"/>
                    </a:cubicBezTo>
                    <a:cubicBezTo>
                      <a:pt x="1" y="26"/>
                      <a:pt x="0" y="24"/>
                      <a:pt x="0" y="23"/>
                    </a:cubicBezTo>
                    <a:cubicBezTo>
                      <a:pt x="0" y="21"/>
                      <a:pt x="0" y="21"/>
                      <a:pt x="0" y="21"/>
                    </a:cubicBezTo>
                    <a:cubicBezTo>
                      <a:pt x="0" y="20"/>
                      <a:pt x="1" y="18"/>
                      <a:pt x="2" y="17"/>
                    </a:cubicBezTo>
                    <a:cubicBezTo>
                      <a:pt x="5" y="14"/>
                      <a:pt x="5" y="14"/>
                      <a:pt x="5" y="14"/>
                    </a:cubicBezTo>
                    <a:cubicBezTo>
                      <a:pt x="6" y="13"/>
                      <a:pt x="7" y="11"/>
                      <a:pt x="7" y="10"/>
                    </a:cubicBezTo>
                    <a:cubicBezTo>
                      <a:pt x="7" y="7"/>
                      <a:pt x="7" y="7"/>
                      <a:pt x="7" y="7"/>
                    </a:cubicBezTo>
                    <a:cubicBezTo>
                      <a:pt x="7" y="6"/>
                      <a:pt x="6" y="4"/>
                      <a:pt x="6" y="3"/>
                    </a:cubicBezTo>
                    <a:lnTo>
                      <a:pt x="6" y="2"/>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04" name="Freeform 265"/>
              <p:cNvSpPr>
                <a:spLocks/>
              </p:cNvSpPr>
              <p:nvPr/>
            </p:nvSpPr>
            <p:spPr bwMode="auto">
              <a:xfrm>
                <a:off x="1679" y="2102"/>
                <a:ext cx="34" cy="65"/>
              </a:xfrm>
              <a:custGeom>
                <a:avLst/>
                <a:gdLst>
                  <a:gd name="T0" fmla="*/ 6 w 21"/>
                  <a:gd name="T1" fmla="*/ 2 h 40"/>
                  <a:gd name="T2" fmla="*/ 7 w 21"/>
                  <a:gd name="T3" fmla="*/ 0 h 40"/>
                  <a:gd name="T4" fmla="*/ 12 w 21"/>
                  <a:gd name="T5" fmla="*/ 0 h 40"/>
                  <a:gd name="T6" fmla="*/ 16 w 21"/>
                  <a:gd name="T7" fmla="*/ 2 h 40"/>
                  <a:gd name="T8" fmla="*/ 19 w 21"/>
                  <a:gd name="T9" fmla="*/ 5 h 40"/>
                  <a:gd name="T10" fmla="*/ 21 w 21"/>
                  <a:gd name="T11" fmla="*/ 9 h 40"/>
                  <a:gd name="T12" fmla="*/ 21 w 21"/>
                  <a:gd name="T13" fmla="*/ 24 h 40"/>
                  <a:gd name="T14" fmla="*/ 19 w 21"/>
                  <a:gd name="T15" fmla="*/ 28 h 40"/>
                  <a:gd name="T16" fmla="*/ 18 w 21"/>
                  <a:gd name="T17" fmla="*/ 29 h 40"/>
                  <a:gd name="T18" fmla="*/ 16 w 21"/>
                  <a:gd name="T19" fmla="*/ 33 h 40"/>
                  <a:gd name="T20" fmla="*/ 16 w 21"/>
                  <a:gd name="T21" fmla="*/ 37 h 40"/>
                  <a:gd name="T22" fmla="*/ 14 w 21"/>
                  <a:gd name="T23" fmla="*/ 40 h 40"/>
                  <a:gd name="T24" fmla="*/ 8 w 21"/>
                  <a:gd name="T25" fmla="*/ 40 h 40"/>
                  <a:gd name="T26" fmla="*/ 6 w 21"/>
                  <a:gd name="T27" fmla="*/ 37 h 40"/>
                  <a:gd name="T28" fmla="*/ 6 w 21"/>
                  <a:gd name="T29" fmla="*/ 33 h 40"/>
                  <a:gd name="T30" fmla="*/ 4 w 21"/>
                  <a:gd name="T31" fmla="*/ 29 h 40"/>
                  <a:gd name="T32" fmla="*/ 2 w 21"/>
                  <a:gd name="T33" fmla="*/ 27 h 40"/>
                  <a:gd name="T34" fmla="*/ 0 w 21"/>
                  <a:gd name="T35" fmla="*/ 23 h 40"/>
                  <a:gd name="T36" fmla="*/ 0 w 21"/>
                  <a:gd name="T37" fmla="*/ 21 h 40"/>
                  <a:gd name="T38" fmla="*/ 2 w 21"/>
                  <a:gd name="T39" fmla="*/ 17 h 40"/>
                  <a:gd name="T40" fmla="*/ 5 w 21"/>
                  <a:gd name="T41" fmla="*/ 14 h 40"/>
                  <a:gd name="T42" fmla="*/ 7 w 21"/>
                  <a:gd name="T43" fmla="*/ 10 h 40"/>
                  <a:gd name="T44" fmla="*/ 7 w 21"/>
                  <a:gd name="T45" fmla="*/ 7 h 40"/>
                  <a:gd name="T46" fmla="*/ 6 w 21"/>
                  <a:gd name="T47" fmla="*/ 3 h 40"/>
                  <a:gd name="T48" fmla="*/ 6 w 21"/>
                  <a:gd name="T49"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 h="40">
                    <a:moveTo>
                      <a:pt x="6" y="2"/>
                    </a:moveTo>
                    <a:cubicBezTo>
                      <a:pt x="5" y="1"/>
                      <a:pt x="6" y="0"/>
                      <a:pt x="7" y="0"/>
                    </a:cubicBezTo>
                    <a:cubicBezTo>
                      <a:pt x="12" y="0"/>
                      <a:pt x="12" y="0"/>
                      <a:pt x="12" y="0"/>
                    </a:cubicBezTo>
                    <a:cubicBezTo>
                      <a:pt x="13" y="0"/>
                      <a:pt x="15" y="1"/>
                      <a:pt x="16" y="2"/>
                    </a:cubicBezTo>
                    <a:cubicBezTo>
                      <a:pt x="19" y="5"/>
                      <a:pt x="19" y="5"/>
                      <a:pt x="19" y="5"/>
                    </a:cubicBezTo>
                    <a:cubicBezTo>
                      <a:pt x="20" y="6"/>
                      <a:pt x="21" y="8"/>
                      <a:pt x="21" y="9"/>
                    </a:cubicBezTo>
                    <a:cubicBezTo>
                      <a:pt x="21" y="24"/>
                      <a:pt x="21" y="24"/>
                      <a:pt x="21" y="24"/>
                    </a:cubicBezTo>
                    <a:cubicBezTo>
                      <a:pt x="21" y="25"/>
                      <a:pt x="20" y="27"/>
                      <a:pt x="19" y="28"/>
                    </a:cubicBezTo>
                    <a:cubicBezTo>
                      <a:pt x="18" y="29"/>
                      <a:pt x="18" y="29"/>
                      <a:pt x="18" y="29"/>
                    </a:cubicBezTo>
                    <a:cubicBezTo>
                      <a:pt x="17" y="30"/>
                      <a:pt x="16" y="32"/>
                      <a:pt x="16" y="33"/>
                    </a:cubicBezTo>
                    <a:cubicBezTo>
                      <a:pt x="16" y="37"/>
                      <a:pt x="16" y="37"/>
                      <a:pt x="16" y="37"/>
                    </a:cubicBezTo>
                    <a:cubicBezTo>
                      <a:pt x="16" y="39"/>
                      <a:pt x="15" y="40"/>
                      <a:pt x="14" y="40"/>
                    </a:cubicBezTo>
                    <a:cubicBezTo>
                      <a:pt x="8" y="40"/>
                      <a:pt x="8" y="40"/>
                      <a:pt x="8" y="40"/>
                    </a:cubicBezTo>
                    <a:cubicBezTo>
                      <a:pt x="7" y="40"/>
                      <a:pt x="6" y="39"/>
                      <a:pt x="6" y="37"/>
                    </a:cubicBezTo>
                    <a:cubicBezTo>
                      <a:pt x="6" y="33"/>
                      <a:pt x="6" y="33"/>
                      <a:pt x="6" y="33"/>
                    </a:cubicBezTo>
                    <a:cubicBezTo>
                      <a:pt x="6" y="31"/>
                      <a:pt x="5" y="30"/>
                      <a:pt x="4" y="29"/>
                    </a:cubicBezTo>
                    <a:cubicBezTo>
                      <a:pt x="2" y="27"/>
                      <a:pt x="2" y="27"/>
                      <a:pt x="2" y="27"/>
                    </a:cubicBezTo>
                    <a:cubicBezTo>
                      <a:pt x="1" y="26"/>
                      <a:pt x="0" y="24"/>
                      <a:pt x="0" y="23"/>
                    </a:cubicBezTo>
                    <a:cubicBezTo>
                      <a:pt x="0" y="21"/>
                      <a:pt x="0" y="21"/>
                      <a:pt x="0" y="21"/>
                    </a:cubicBezTo>
                    <a:cubicBezTo>
                      <a:pt x="0" y="20"/>
                      <a:pt x="1" y="18"/>
                      <a:pt x="2" y="17"/>
                    </a:cubicBezTo>
                    <a:cubicBezTo>
                      <a:pt x="5" y="14"/>
                      <a:pt x="5" y="14"/>
                      <a:pt x="5" y="14"/>
                    </a:cubicBezTo>
                    <a:cubicBezTo>
                      <a:pt x="6" y="13"/>
                      <a:pt x="7" y="11"/>
                      <a:pt x="7" y="10"/>
                    </a:cubicBezTo>
                    <a:cubicBezTo>
                      <a:pt x="7" y="7"/>
                      <a:pt x="7" y="7"/>
                      <a:pt x="7" y="7"/>
                    </a:cubicBezTo>
                    <a:cubicBezTo>
                      <a:pt x="7" y="6"/>
                      <a:pt x="6" y="4"/>
                      <a:pt x="6" y="3"/>
                    </a:cubicBezTo>
                    <a:lnTo>
                      <a:pt x="6" y="2"/>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05" name="Freeform 266"/>
              <p:cNvSpPr>
                <a:spLocks/>
              </p:cNvSpPr>
              <p:nvPr/>
            </p:nvSpPr>
            <p:spPr bwMode="auto">
              <a:xfrm>
                <a:off x="1679" y="2081"/>
                <a:ext cx="121" cy="97"/>
              </a:xfrm>
              <a:custGeom>
                <a:avLst/>
                <a:gdLst>
                  <a:gd name="T0" fmla="*/ 59 w 75"/>
                  <a:gd name="T1" fmla="*/ 13 h 60"/>
                  <a:gd name="T2" fmla="*/ 55 w 75"/>
                  <a:gd name="T3" fmla="*/ 11 h 60"/>
                  <a:gd name="T4" fmla="*/ 48 w 75"/>
                  <a:gd name="T5" fmla="*/ 5 h 60"/>
                  <a:gd name="T6" fmla="*/ 47 w 75"/>
                  <a:gd name="T7" fmla="*/ 1 h 60"/>
                  <a:gd name="T8" fmla="*/ 44 w 75"/>
                  <a:gd name="T9" fmla="*/ 0 h 60"/>
                  <a:gd name="T10" fmla="*/ 8 w 75"/>
                  <a:gd name="T11" fmla="*/ 0 h 60"/>
                  <a:gd name="T12" fmla="*/ 4 w 75"/>
                  <a:gd name="T13" fmla="*/ 1 h 60"/>
                  <a:gd name="T14" fmla="*/ 2 w 75"/>
                  <a:gd name="T15" fmla="*/ 3 h 60"/>
                  <a:gd name="T16" fmla="*/ 0 w 75"/>
                  <a:gd name="T17" fmla="*/ 6 h 60"/>
                  <a:gd name="T18" fmla="*/ 2 w 75"/>
                  <a:gd name="T19" fmla="*/ 9 h 60"/>
                  <a:gd name="T20" fmla="*/ 4 w 75"/>
                  <a:gd name="T21" fmla="*/ 11 h 60"/>
                  <a:gd name="T22" fmla="*/ 8 w 75"/>
                  <a:gd name="T23" fmla="*/ 13 h 60"/>
                  <a:gd name="T24" fmla="*/ 11 w 75"/>
                  <a:gd name="T25" fmla="*/ 13 h 60"/>
                  <a:gd name="T26" fmla="*/ 15 w 75"/>
                  <a:gd name="T27" fmla="*/ 15 h 60"/>
                  <a:gd name="T28" fmla="*/ 19 w 75"/>
                  <a:gd name="T29" fmla="*/ 18 h 60"/>
                  <a:gd name="T30" fmla="*/ 20 w 75"/>
                  <a:gd name="T31" fmla="*/ 22 h 60"/>
                  <a:gd name="T32" fmla="*/ 20 w 75"/>
                  <a:gd name="T33" fmla="*/ 37 h 60"/>
                  <a:gd name="T34" fmla="*/ 19 w 75"/>
                  <a:gd name="T35" fmla="*/ 41 h 60"/>
                  <a:gd name="T36" fmla="*/ 17 w 75"/>
                  <a:gd name="T37" fmla="*/ 42 h 60"/>
                  <a:gd name="T38" fmla="*/ 16 w 75"/>
                  <a:gd name="T39" fmla="*/ 46 h 60"/>
                  <a:gd name="T40" fmla="*/ 16 w 75"/>
                  <a:gd name="T41" fmla="*/ 50 h 60"/>
                  <a:gd name="T42" fmla="*/ 15 w 75"/>
                  <a:gd name="T43" fmla="*/ 53 h 60"/>
                  <a:gd name="T44" fmla="*/ 15 w 75"/>
                  <a:gd name="T45" fmla="*/ 53 h 60"/>
                  <a:gd name="T46" fmla="*/ 17 w 75"/>
                  <a:gd name="T47" fmla="*/ 55 h 60"/>
                  <a:gd name="T48" fmla="*/ 20 w 75"/>
                  <a:gd name="T49" fmla="*/ 59 h 60"/>
                  <a:gd name="T50" fmla="*/ 24 w 75"/>
                  <a:gd name="T51" fmla="*/ 60 h 60"/>
                  <a:gd name="T52" fmla="*/ 26 w 75"/>
                  <a:gd name="T53" fmla="*/ 60 h 60"/>
                  <a:gd name="T54" fmla="*/ 30 w 75"/>
                  <a:gd name="T55" fmla="*/ 59 h 60"/>
                  <a:gd name="T56" fmla="*/ 31 w 75"/>
                  <a:gd name="T57" fmla="*/ 58 h 60"/>
                  <a:gd name="T58" fmla="*/ 35 w 75"/>
                  <a:gd name="T59" fmla="*/ 56 h 60"/>
                  <a:gd name="T60" fmla="*/ 42 w 75"/>
                  <a:gd name="T61" fmla="*/ 56 h 60"/>
                  <a:gd name="T62" fmla="*/ 46 w 75"/>
                  <a:gd name="T63" fmla="*/ 54 h 60"/>
                  <a:gd name="T64" fmla="*/ 48 w 75"/>
                  <a:gd name="T65" fmla="*/ 52 h 60"/>
                  <a:gd name="T66" fmla="*/ 52 w 75"/>
                  <a:gd name="T67" fmla="*/ 50 h 60"/>
                  <a:gd name="T68" fmla="*/ 55 w 75"/>
                  <a:gd name="T69" fmla="*/ 49 h 60"/>
                  <a:gd name="T70" fmla="*/ 58 w 75"/>
                  <a:gd name="T71" fmla="*/ 46 h 60"/>
                  <a:gd name="T72" fmla="*/ 60 w 75"/>
                  <a:gd name="T73" fmla="*/ 43 h 60"/>
                  <a:gd name="T74" fmla="*/ 59 w 75"/>
                  <a:gd name="T75" fmla="*/ 39 h 60"/>
                  <a:gd name="T76" fmla="*/ 57 w 75"/>
                  <a:gd name="T77" fmla="*/ 36 h 60"/>
                  <a:gd name="T78" fmla="*/ 57 w 75"/>
                  <a:gd name="T79" fmla="*/ 34 h 60"/>
                  <a:gd name="T80" fmla="*/ 59 w 75"/>
                  <a:gd name="T81" fmla="*/ 30 h 60"/>
                  <a:gd name="T82" fmla="*/ 62 w 75"/>
                  <a:gd name="T83" fmla="*/ 27 h 60"/>
                  <a:gd name="T84" fmla="*/ 66 w 75"/>
                  <a:gd name="T85" fmla="*/ 25 h 60"/>
                  <a:gd name="T86" fmla="*/ 66 w 75"/>
                  <a:gd name="T87" fmla="*/ 25 h 60"/>
                  <a:gd name="T88" fmla="*/ 70 w 75"/>
                  <a:gd name="T89" fmla="*/ 24 h 60"/>
                  <a:gd name="T90" fmla="*/ 73 w 75"/>
                  <a:gd name="T91" fmla="*/ 21 h 60"/>
                  <a:gd name="T92" fmla="*/ 75 w 75"/>
                  <a:gd name="T93" fmla="*/ 17 h 60"/>
                  <a:gd name="T94" fmla="*/ 75 w 75"/>
                  <a:gd name="T95" fmla="*/ 15 h 60"/>
                  <a:gd name="T96" fmla="*/ 72 w 75"/>
                  <a:gd name="T97" fmla="*/ 13 h 60"/>
                  <a:gd name="T98" fmla="*/ 59 w 75"/>
                  <a:gd name="T99" fmla="*/ 1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 h="60">
                    <a:moveTo>
                      <a:pt x="59" y="13"/>
                    </a:moveTo>
                    <a:cubicBezTo>
                      <a:pt x="57" y="13"/>
                      <a:pt x="56" y="12"/>
                      <a:pt x="55" y="11"/>
                    </a:cubicBezTo>
                    <a:cubicBezTo>
                      <a:pt x="48" y="5"/>
                      <a:pt x="48" y="5"/>
                      <a:pt x="48" y="5"/>
                    </a:cubicBezTo>
                    <a:cubicBezTo>
                      <a:pt x="47" y="4"/>
                      <a:pt x="47" y="2"/>
                      <a:pt x="47" y="1"/>
                    </a:cubicBezTo>
                    <a:cubicBezTo>
                      <a:pt x="47" y="0"/>
                      <a:pt x="46" y="0"/>
                      <a:pt x="44" y="0"/>
                    </a:cubicBezTo>
                    <a:cubicBezTo>
                      <a:pt x="8" y="0"/>
                      <a:pt x="8" y="0"/>
                      <a:pt x="8" y="0"/>
                    </a:cubicBezTo>
                    <a:cubicBezTo>
                      <a:pt x="6" y="0"/>
                      <a:pt x="5" y="0"/>
                      <a:pt x="4" y="1"/>
                    </a:cubicBezTo>
                    <a:cubicBezTo>
                      <a:pt x="2" y="3"/>
                      <a:pt x="2" y="3"/>
                      <a:pt x="2" y="3"/>
                    </a:cubicBezTo>
                    <a:cubicBezTo>
                      <a:pt x="1" y="4"/>
                      <a:pt x="0" y="5"/>
                      <a:pt x="0" y="6"/>
                    </a:cubicBezTo>
                    <a:cubicBezTo>
                      <a:pt x="0" y="7"/>
                      <a:pt x="1" y="8"/>
                      <a:pt x="2" y="9"/>
                    </a:cubicBezTo>
                    <a:cubicBezTo>
                      <a:pt x="4" y="11"/>
                      <a:pt x="4" y="11"/>
                      <a:pt x="4" y="11"/>
                    </a:cubicBezTo>
                    <a:cubicBezTo>
                      <a:pt x="5" y="12"/>
                      <a:pt x="7" y="13"/>
                      <a:pt x="8" y="13"/>
                    </a:cubicBezTo>
                    <a:cubicBezTo>
                      <a:pt x="11" y="13"/>
                      <a:pt x="11" y="13"/>
                      <a:pt x="11" y="13"/>
                    </a:cubicBezTo>
                    <a:cubicBezTo>
                      <a:pt x="12" y="13"/>
                      <a:pt x="14" y="14"/>
                      <a:pt x="15" y="15"/>
                    </a:cubicBezTo>
                    <a:cubicBezTo>
                      <a:pt x="19" y="18"/>
                      <a:pt x="19" y="18"/>
                      <a:pt x="19" y="18"/>
                    </a:cubicBezTo>
                    <a:cubicBezTo>
                      <a:pt x="20" y="19"/>
                      <a:pt x="20" y="21"/>
                      <a:pt x="20" y="22"/>
                    </a:cubicBezTo>
                    <a:cubicBezTo>
                      <a:pt x="20" y="37"/>
                      <a:pt x="20" y="37"/>
                      <a:pt x="20" y="37"/>
                    </a:cubicBezTo>
                    <a:cubicBezTo>
                      <a:pt x="20" y="38"/>
                      <a:pt x="20" y="40"/>
                      <a:pt x="19" y="41"/>
                    </a:cubicBezTo>
                    <a:cubicBezTo>
                      <a:pt x="17" y="42"/>
                      <a:pt x="17" y="42"/>
                      <a:pt x="17" y="42"/>
                    </a:cubicBezTo>
                    <a:cubicBezTo>
                      <a:pt x="16" y="43"/>
                      <a:pt x="16" y="45"/>
                      <a:pt x="16" y="46"/>
                    </a:cubicBezTo>
                    <a:cubicBezTo>
                      <a:pt x="16" y="50"/>
                      <a:pt x="16" y="50"/>
                      <a:pt x="16" y="50"/>
                    </a:cubicBezTo>
                    <a:cubicBezTo>
                      <a:pt x="16" y="52"/>
                      <a:pt x="16" y="53"/>
                      <a:pt x="15" y="53"/>
                    </a:cubicBezTo>
                    <a:cubicBezTo>
                      <a:pt x="15" y="53"/>
                      <a:pt x="15" y="53"/>
                      <a:pt x="15" y="53"/>
                    </a:cubicBezTo>
                    <a:cubicBezTo>
                      <a:pt x="15" y="54"/>
                      <a:pt x="16" y="54"/>
                      <a:pt x="17" y="55"/>
                    </a:cubicBezTo>
                    <a:cubicBezTo>
                      <a:pt x="20" y="59"/>
                      <a:pt x="20" y="59"/>
                      <a:pt x="20" y="59"/>
                    </a:cubicBezTo>
                    <a:cubicBezTo>
                      <a:pt x="21" y="60"/>
                      <a:pt x="23" y="60"/>
                      <a:pt x="24" y="60"/>
                    </a:cubicBezTo>
                    <a:cubicBezTo>
                      <a:pt x="26" y="60"/>
                      <a:pt x="26" y="60"/>
                      <a:pt x="26" y="60"/>
                    </a:cubicBezTo>
                    <a:cubicBezTo>
                      <a:pt x="27" y="60"/>
                      <a:pt x="29" y="60"/>
                      <a:pt x="30" y="59"/>
                    </a:cubicBezTo>
                    <a:cubicBezTo>
                      <a:pt x="31" y="58"/>
                      <a:pt x="31" y="58"/>
                      <a:pt x="31" y="58"/>
                    </a:cubicBezTo>
                    <a:cubicBezTo>
                      <a:pt x="32" y="57"/>
                      <a:pt x="34" y="56"/>
                      <a:pt x="35" y="56"/>
                    </a:cubicBezTo>
                    <a:cubicBezTo>
                      <a:pt x="42" y="56"/>
                      <a:pt x="42" y="56"/>
                      <a:pt x="42" y="56"/>
                    </a:cubicBezTo>
                    <a:cubicBezTo>
                      <a:pt x="44" y="56"/>
                      <a:pt x="45" y="55"/>
                      <a:pt x="46" y="54"/>
                    </a:cubicBezTo>
                    <a:cubicBezTo>
                      <a:pt x="48" y="52"/>
                      <a:pt x="48" y="52"/>
                      <a:pt x="48" y="52"/>
                    </a:cubicBezTo>
                    <a:cubicBezTo>
                      <a:pt x="49" y="51"/>
                      <a:pt x="51" y="50"/>
                      <a:pt x="52" y="50"/>
                    </a:cubicBezTo>
                    <a:cubicBezTo>
                      <a:pt x="53" y="50"/>
                      <a:pt x="54" y="50"/>
                      <a:pt x="55" y="49"/>
                    </a:cubicBezTo>
                    <a:cubicBezTo>
                      <a:pt x="58" y="46"/>
                      <a:pt x="58" y="46"/>
                      <a:pt x="58" y="46"/>
                    </a:cubicBezTo>
                    <a:cubicBezTo>
                      <a:pt x="59" y="45"/>
                      <a:pt x="60" y="44"/>
                      <a:pt x="60" y="43"/>
                    </a:cubicBezTo>
                    <a:cubicBezTo>
                      <a:pt x="60" y="41"/>
                      <a:pt x="59" y="40"/>
                      <a:pt x="59" y="39"/>
                    </a:cubicBezTo>
                    <a:cubicBezTo>
                      <a:pt x="58" y="39"/>
                      <a:pt x="57" y="37"/>
                      <a:pt x="57" y="36"/>
                    </a:cubicBezTo>
                    <a:cubicBezTo>
                      <a:pt x="57" y="34"/>
                      <a:pt x="57" y="34"/>
                      <a:pt x="57" y="34"/>
                    </a:cubicBezTo>
                    <a:cubicBezTo>
                      <a:pt x="57" y="33"/>
                      <a:pt x="58" y="31"/>
                      <a:pt x="59" y="30"/>
                    </a:cubicBezTo>
                    <a:cubicBezTo>
                      <a:pt x="62" y="27"/>
                      <a:pt x="62" y="27"/>
                      <a:pt x="62" y="27"/>
                    </a:cubicBezTo>
                    <a:cubicBezTo>
                      <a:pt x="63" y="26"/>
                      <a:pt x="64" y="25"/>
                      <a:pt x="66" y="25"/>
                    </a:cubicBezTo>
                    <a:cubicBezTo>
                      <a:pt x="66" y="25"/>
                      <a:pt x="66" y="25"/>
                      <a:pt x="66" y="25"/>
                    </a:cubicBezTo>
                    <a:cubicBezTo>
                      <a:pt x="67" y="25"/>
                      <a:pt x="69" y="25"/>
                      <a:pt x="70" y="24"/>
                    </a:cubicBezTo>
                    <a:cubicBezTo>
                      <a:pt x="73" y="21"/>
                      <a:pt x="73" y="21"/>
                      <a:pt x="73" y="21"/>
                    </a:cubicBezTo>
                    <a:cubicBezTo>
                      <a:pt x="74" y="20"/>
                      <a:pt x="75" y="18"/>
                      <a:pt x="75" y="17"/>
                    </a:cubicBezTo>
                    <a:cubicBezTo>
                      <a:pt x="75" y="15"/>
                      <a:pt x="75" y="15"/>
                      <a:pt x="75" y="15"/>
                    </a:cubicBezTo>
                    <a:cubicBezTo>
                      <a:pt x="75" y="14"/>
                      <a:pt x="74" y="13"/>
                      <a:pt x="72" y="13"/>
                    </a:cubicBezTo>
                    <a:lnTo>
                      <a:pt x="59" y="13"/>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06" name="Freeform 267"/>
              <p:cNvSpPr>
                <a:spLocks/>
              </p:cNvSpPr>
              <p:nvPr/>
            </p:nvSpPr>
            <p:spPr bwMode="auto">
              <a:xfrm>
                <a:off x="1679" y="2081"/>
                <a:ext cx="121" cy="97"/>
              </a:xfrm>
              <a:custGeom>
                <a:avLst/>
                <a:gdLst>
                  <a:gd name="T0" fmla="*/ 59 w 75"/>
                  <a:gd name="T1" fmla="*/ 13 h 60"/>
                  <a:gd name="T2" fmla="*/ 55 w 75"/>
                  <a:gd name="T3" fmla="*/ 11 h 60"/>
                  <a:gd name="T4" fmla="*/ 48 w 75"/>
                  <a:gd name="T5" fmla="*/ 5 h 60"/>
                  <a:gd name="T6" fmla="*/ 47 w 75"/>
                  <a:gd name="T7" fmla="*/ 1 h 60"/>
                  <a:gd name="T8" fmla="*/ 44 w 75"/>
                  <a:gd name="T9" fmla="*/ 0 h 60"/>
                  <a:gd name="T10" fmla="*/ 8 w 75"/>
                  <a:gd name="T11" fmla="*/ 0 h 60"/>
                  <a:gd name="T12" fmla="*/ 4 w 75"/>
                  <a:gd name="T13" fmla="*/ 1 h 60"/>
                  <a:gd name="T14" fmla="*/ 2 w 75"/>
                  <a:gd name="T15" fmla="*/ 3 h 60"/>
                  <a:gd name="T16" fmla="*/ 0 w 75"/>
                  <a:gd name="T17" fmla="*/ 6 h 60"/>
                  <a:gd name="T18" fmla="*/ 2 w 75"/>
                  <a:gd name="T19" fmla="*/ 9 h 60"/>
                  <a:gd name="T20" fmla="*/ 4 w 75"/>
                  <a:gd name="T21" fmla="*/ 11 h 60"/>
                  <a:gd name="T22" fmla="*/ 8 w 75"/>
                  <a:gd name="T23" fmla="*/ 13 h 60"/>
                  <a:gd name="T24" fmla="*/ 11 w 75"/>
                  <a:gd name="T25" fmla="*/ 13 h 60"/>
                  <a:gd name="T26" fmla="*/ 15 w 75"/>
                  <a:gd name="T27" fmla="*/ 15 h 60"/>
                  <a:gd name="T28" fmla="*/ 19 w 75"/>
                  <a:gd name="T29" fmla="*/ 18 h 60"/>
                  <a:gd name="T30" fmla="*/ 20 w 75"/>
                  <a:gd name="T31" fmla="*/ 22 h 60"/>
                  <a:gd name="T32" fmla="*/ 20 w 75"/>
                  <a:gd name="T33" fmla="*/ 37 h 60"/>
                  <a:gd name="T34" fmla="*/ 19 w 75"/>
                  <a:gd name="T35" fmla="*/ 41 h 60"/>
                  <a:gd name="T36" fmla="*/ 17 w 75"/>
                  <a:gd name="T37" fmla="*/ 42 h 60"/>
                  <a:gd name="T38" fmla="*/ 16 w 75"/>
                  <a:gd name="T39" fmla="*/ 46 h 60"/>
                  <a:gd name="T40" fmla="*/ 16 w 75"/>
                  <a:gd name="T41" fmla="*/ 50 h 60"/>
                  <a:gd name="T42" fmla="*/ 15 w 75"/>
                  <a:gd name="T43" fmla="*/ 53 h 60"/>
                  <a:gd name="T44" fmla="*/ 15 w 75"/>
                  <a:gd name="T45" fmla="*/ 53 h 60"/>
                  <a:gd name="T46" fmla="*/ 17 w 75"/>
                  <a:gd name="T47" fmla="*/ 55 h 60"/>
                  <a:gd name="T48" fmla="*/ 20 w 75"/>
                  <a:gd name="T49" fmla="*/ 59 h 60"/>
                  <a:gd name="T50" fmla="*/ 24 w 75"/>
                  <a:gd name="T51" fmla="*/ 60 h 60"/>
                  <a:gd name="T52" fmla="*/ 26 w 75"/>
                  <a:gd name="T53" fmla="*/ 60 h 60"/>
                  <a:gd name="T54" fmla="*/ 30 w 75"/>
                  <a:gd name="T55" fmla="*/ 59 h 60"/>
                  <a:gd name="T56" fmla="*/ 31 w 75"/>
                  <a:gd name="T57" fmla="*/ 58 h 60"/>
                  <a:gd name="T58" fmla="*/ 35 w 75"/>
                  <a:gd name="T59" fmla="*/ 56 h 60"/>
                  <a:gd name="T60" fmla="*/ 42 w 75"/>
                  <a:gd name="T61" fmla="*/ 56 h 60"/>
                  <a:gd name="T62" fmla="*/ 46 w 75"/>
                  <a:gd name="T63" fmla="*/ 54 h 60"/>
                  <a:gd name="T64" fmla="*/ 48 w 75"/>
                  <a:gd name="T65" fmla="*/ 52 h 60"/>
                  <a:gd name="T66" fmla="*/ 52 w 75"/>
                  <a:gd name="T67" fmla="*/ 50 h 60"/>
                  <a:gd name="T68" fmla="*/ 55 w 75"/>
                  <a:gd name="T69" fmla="*/ 49 h 60"/>
                  <a:gd name="T70" fmla="*/ 58 w 75"/>
                  <a:gd name="T71" fmla="*/ 46 h 60"/>
                  <a:gd name="T72" fmla="*/ 60 w 75"/>
                  <a:gd name="T73" fmla="*/ 43 h 60"/>
                  <a:gd name="T74" fmla="*/ 59 w 75"/>
                  <a:gd name="T75" fmla="*/ 39 h 60"/>
                  <a:gd name="T76" fmla="*/ 57 w 75"/>
                  <a:gd name="T77" fmla="*/ 36 h 60"/>
                  <a:gd name="T78" fmla="*/ 57 w 75"/>
                  <a:gd name="T79" fmla="*/ 34 h 60"/>
                  <a:gd name="T80" fmla="*/ 59 w 75"/>
                  <a:gd name="T81" fmla="*/ 30 h 60"/>
                  <a:gd name="T82" fmla="*/ 62 w 75"/>
                  <a:gd name="T83" fmla="*/ 27 h 60"/>
                  <a:gd name="T84" fmla="*/ 66 w 75"/>
                  <a:gd name="T85" fmla="*/ 25 h 60"/>
                  <a:gd name="T86" fmla="*/ 66 w 75"/>
                  <a:gd name="T87" fmla="*/ 25 h 60"/>
                  <a:gd name="T88" fmla="*/ 70 w 75"/>
                  <a:gd name="T89" fmla="*/ 24 h 60"/>
                  <a:gd name="T90" fmla="*/ 73 w 75"/>
                  <a:gd name="T91" fmla="*/ 21 h 60"/>
                  <a:gd name="T92" fmla="*/ 75 w 75"/>
                  <a:gd name="T93" fmla="*/ 17 h 60"/>
                  <a:gd name="T94" fmla="*/ 75 w 75"/>
                  <a:gd name="T95" fmla="*/ 15 h 60"/>
                  <a:gd name="T96" fmla="*/ 72 w 75"/>
                  <a:gd name="T97" fmla="*/ 13 h 60"/>
                  <a:gd name="T98" fmla="*/ 59 w 75"/>
                  <a:gd name="T99" fmla="*/ 1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 h="60">
                    <a:moveTo>
                      <a:pt x="59" y="13"/>
                    </a:moveTo>
                    <a:cubicBezTo>
                      <a:pt x="57" y="13"/>
                      <a:pt x="56" y="12"/>
                      <a:pt x="55" y="11"/>
                    </a:cubicBezTo>
                    <a:cubicBezTo>
                      <a:pt x="48" y="5"/>
                      <a:pt x="48" y="5"/>
                      <a:pt x="48" y="5"/>
                    </a:cubicBezTo>
                    <a:cubicBezTo>
                      <a:pt x="47" y="4"/>
                      <a:pt x="47" y="2"/>
                      <a:pt x="47" y="1"/>
                    </a:cubicBezTo>
                    <a:cubicBezTo>
                      <a:pt x="47" y="0"/>
                      <a:pt x="46" y="0"/>
                      <a:pt x="44" y="0"/>
                    </a:cubicBezTo>
                    <a:cubicBezTo>
                      <a:pt x="8" y="0"/>
                      <a:pt x="8" y="0"/>
                      <a:pt x="8" y="0"/>
                    </a:cubicBezTo>
                    <a:cubicBezTo>
                      <a:pt x="6" y="0"/>
                      <a:pt x="5" y="0"/>
                      <a:pt x="4" y="1"/>
                    </a:cubicBezTo>
                    <a:cubicBezTo>
                      <a:pt x="2" y="3"/>
                      <a:pt x="2" y="3"/>
                      <a:pt x="2" y="3"/>
                    </a:cubicBezTo>
                    <a:cubicBezTo>
                      <a:pt x="1" y="4"/>
                      <a:pt x="0" y="5"/>
                      <a:pt x="0" y="6"/>
                    </a:cubicBezTo>
                    <a:cubicBezTo>
                      <a:pt x="0" y="7"/>
                      <a:pt x="1" y="8"/>
                      <a:pt x="2" y="9"/>
                    </a:cubicBezTo>
                    <a:cubicBezTo>
                      <a:pt x="4" y="11"/>
                      <a:pt x="4" y="11"/>
                      <a:pt x="4" y="11"/>
                    </a:cubicBezTo>
                    <a:cubicBezTo>
                      <a:pt x="5" y="12"/>
                      <a:pt x="7" y="13"/>
                      <a:pt x="8" y="13"/>
                    </a:cubicBezTo>
                    <a:cubicBezTo>
                      <a:pt x="11" y="13"/>
                      <a:pt x="11" y="13"/>
                      <a:pt x="11" y="13"/>
                    </a:cubicBezTo>
                    <a:cubicBezTo>
                      <a:pt x="12" y="13"/>
                      <a:pt x="14" y="14"/>
                      <a:pt x="15" y="15"/>
                    </a:cubicBezTo>
                    <a:cubicBezTo>
                      <a:pt x="19" y="18"/>
                      <a:pt x="19" y="18"/>
                      <a:pt x="19" y="18"/>
                    </a:cubicBezTo>
                    <a:cubicBezTo>
                      <a:pt x="20" y="19"/>
                      <a:pt x="20" y="21"/>
                      <a:pt x="20" y="22"/>
                    </a:cubicBezTo>
                    <a:cubicBezTo>
                      <a:pt x="20" y="37"/>
                      <a:pt x="20" y="37"/>
                      <a:pt x="20" y="37"/>
                    </a:cubicBezTo>
                    <a:cubicBezTo>
                      <a:pt x="20" y="38"/>
                      <a:pt x="20" y="40"/>
                      <a:pt x="19" y="41"/>
                    </a:cubicBezTo>
                    <a:cubicBezTo>
                      <a:pt x="17" y="42"/>
                      <a:pt x="17" y="42"/>
                      <a:pt x="17" y="42"/>
                    </a:cubicBezTo>
                    <a:cubicBezTo>
                      <a:pt x="16" y="43"/>
                      <a:pt x="16" y="45"/>
                      <a:pt x="16" y="46"/>
                    </a:cubicBezTo>
                    <a:cubicBezTo>
                      <a:pt x="16" y="50"/>
                      <a:pt x="16" y="50"/>
                      <a:pt x="16" y="50"/>
                    </a:cubicBezTo>
                    <a:cubicBezTo>
                      <a:pt x="16" y="52"/>
                      <a:pt x="16" y="53"/>
                      <a:pt x="15" y="53"/>
                    </a:cubicBezTo>
                    <a:cubicBezTo>
                      <a:pt x="15" y="53"/>
                      <a:pt x="15" y="53"/>
                      <a:pt x="15" y="53"/>
                    </a:cubicBezTo>
                    <a:cubicBezTo>
                      <a:pt x="15" y="54"/>
                      <a:pt x="16" y="54"/>
                      <a:pt x="17" y="55"/>
                    </a:cubicBezTo>
                    <a:cubicBezTo>
                      <a:pt x="20" y="59"/>
                      <a:pt x="20" y="59"/>
                      <a:pt x="20" y="59"/>
                    </a:cubicBezTo>
                    <a:cubicBezTo>
                      <a:pt x="21" y="60"/>
                      <a:pt x="23" y="60"/>
                      <a:pt x="24" y="60"/>
                    </a:cubicBezTo>
                    <a:cubicBezTo>
                      <a:pt x="26" y="60"/>
                      <a:pt x="26" y="60"/>
                      <a:pt x="26" y="60"/>
                    </a:cubicBezTo>
                    <a:cubicBezTo>
                      <a:pt x="27" y="60"/>
                      <a:pt x="29" y="60"/>
                      <a:pt x="30" y="59"/>
                    </a:cubicBezTo>
                    <a:cubicBezTo>
                      <a:pt x="31" y="58"/>
                      <a:pt x="31" y="58"/>
                      <a:pt x="31" y="58"/>
                    </a:cubicBezTo>
                    <a:cubicBezTo>
                      <a:pt x="32" y="57"/>
                      <a:pt x="34" y="56"/>
                      <a:pt x="35" y="56"/>
                    </a:cubicBezTo>
                    <a:cubicBezTo>
                      <a:pt x="42" y="56"/>
                      <a:pt x="42" y="56"/>
                      <a:pt x="42" y="56"/>
                    </a:cubicBezTo>
                    <a:cubicBezTo>
                      <a:pt x="44" y="56"/>
                      <a:pt x="45" y="55"/>
                      <a:pt x="46" y="54"/>
                    </a:cubicBezTo>
                    <a:cubicBezTo>
                      <a:pt x="48" y="52"/>
                      <a:pt x="48" y="52"/>
                      <a:pt x="48" y="52"/>
                    </a:cubicBezTo>
                    <a:cubicBezTo>
                      <a:pt x="49" y="51"/>
                      <a:pt x="51" y="50"/>
                      <a:pt x="52" y="50"/>
                    </a:cubicBezTo>
                    <a:cubicBezTo>
                      <a:pt x="53" y="50"/>
                      <a:pt x="54" y="50"/>
                      <a:pt x="55" y="49"/>
                    </a:cubicBezTo>
                    <a:cubicBezTo>
                      <a:pt x="58" y="46"/>
                      <a:pt x="58" y="46"/>
                      <a:pt x="58" y="46"/>
                    </a:cubicBezTo>
                    <a:cubicBezTo>
                      <a:pt x="59" y="45"/>
                      <a:pt x="60" y="44"/>
                      <a:pt x="60" y="43"/>
                    </a:cubicBezTo>
                    <a:cubicBezTo>
                      <a:pt x="60" y="41"/>
                      <a:pt x="59" y="40"/>
                      <a:pt x="59" y="39"/>
                    </a:cubicBezTo>
                    <a:cubicBezTo>
                      <a:pt x="58" y="39"/>
                      <a:pt x="57" y="37"/>
                      <a:pt x="57" y="36"/>
                    </a:cubicBezTo>
                    <a:cubicBezTo>
                      <a:pt x="57" y="34"/>
                      <a:pt x="57" y="34"/>
                      <a:pt x="57" y="34"/>
                    </a:cubicBezTo>
                    <a:cubicBezTo>
                      <a:pt x="57" y="33"/>
                      <a:pt x="58" y="31"/>
                      <a:pt x="59" y="30"/>
                    </a:cubicBezTo>
                    <a:cubicBezTo>
                      <a:pt x="62" y="27"/>
                      <a:pt x="62" y="27"/>
                      <a:pt x="62" y="27"/>
                    </a:cubicBezTo>
                    <a:cubicBezTo>
                      <a:pt x="63" y="26"/>
                      <a:pt x="64" y="25"/>
                      <a:pt x="66" y="25"/>
                    </a:cubicBezTo>
                    <a:cubicBezTo>
                      <a:pt x="66" y="25"/>
                      <a:pt x="66" y="25"/>
                      <a:pt x="66" y="25"/>
                    </a:cubicBezTo>
                    <a:cubicBezTo>
                      <a:pt x="67" y="25"/>
                      <a:pt x="69" y="25"/>
                      <a:pt x="70" y="24"/>
                    </a:cubicBezTo>
                    <a:cubicBezTo>
                      <a:pt x="73" y="21"/>
                      <a:pt x="73" y="21"/>
                      <a:pt x="73" y="21"/>
                    </a:cubicBezTo>
                    <a:cubicBezTo>
                      <a:pt x="74" y="20"/>
                      <a:pt x="75" y="18"/>
                      <a:pt x="75" y="17"/>
                    </a:cubicBezTo>
                    <a:cubicBezTo>
                      <a:pt x="75" y="15"/>
                      <a:pt x="75" y="15"/>
                      <a:pt x="75" y="15"/>
                    </a:cubicBezTo>
                    <a:cubicBezTo>
                      <a:pt x="75" y="14"/>
                      <a:pt x="74" y="13"/>
                      <a:pt x="72" y="13"/>
                    </a:cubicBezTo>
                    <a:lnTo>
                      <a:pt x="59" y="13"/>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07" name="Freeform 268"/>
              <p:cNvSpPr>
                <a:spLocks/>
              </p:cNvSpPr>
              <p:nvPr/>
            </p:nvSpPr>
            <p:spPr bwMode="auto">
              <a:xfrm>
                <a:off x="2023" y="2099"/>
                <a:ext cx="174" cy="80"/>
              </a:xfrm>
              <a:custGeom>
                <a:avLst/>
                <a:gdLst>
                  <a:gd name="T0" fmla="*/ 0 w 108"/>
                  <a:gd name="T1" fmla="*/ 23 h 50"/>
                  <a:gd name="T2" fmla="*/ 1 w 108"/>
                  <a:gd name="T3" fmla="*/ 19 h 50"/>
                  <a:gd name="T4" fmla="*/ 11 w 108"/>
                  <a:gd name="T5" fmla="*/ 9 h 50"/>
                  <a:gd name="T6" fmla="*/ 15 w 108"/>
                  <a:gd name="T7" fmla="*/ 7 h 50"/>
                  <a:gd name="T8" fmla="*/ 27 w 108"/>
                  <a:gd name="T9" fmla="*/ 7 h 50"/>
                  <a:gd name="T10" fmla="*/ 31 w 108"/>
                  <a:gd name="T11" fmla="*/ 6 h 50"/>
                  <a:gd name="T12" fmla="*/ 35 w 108"/>
                  <a:gd name="T13" fmla="*/ 2 h 50"/>
                  <a:gd name="T14" fmla="*/ 39 w 108"/>
                  <a:gd name="T15" fmla="*/ 0 h 50"/>
                  <a:gd name="T16" fmla="*/ 51 w 108"/>
                  <a:gd name="T17" fmla="*/ 0 h 50"/>
                  <a:gd name="T18" fmla="*/ 55 w 108"/>
                  <a:gd name="T19" fmla="*/ 2 h 50"/>
                  <a:gd name="T20" fmla="*/ 64 w 108"/>
                  <a:gd name="T21" fmla="*/ 11 h 50"/>
                  <a:gd name="T22" fmla="*/ 68 w 108"/>
                  <a:gd name="T23" fmla="*/ 13 h 50"/>
                  <a:gd name="T24" fmla="*/ 79 w 108"/>
                  <a:gd name="T25" fmla="*/ 13 h 50"/>
                  <a:gd name="T26" fmla="*/ 83 w 108"/>
                  <a:gd name="T27" fmla="*/ 11 h 50"/>
                  <a:gd name="T28" fmla="*/ 88 w 108"/>
                  <a:gd name="T29" fmla="*/ 6 h 50"/>
                  <a:gd name="T30" fmla="*/ 92 w 108"/>
                  <a:gd name="T31" fmla="*/ 4 h 50"/>
                  <a:gd name="T32" fmla="*/ 99 w 108"/>
                  <a:gd name="T33" fmla="*/ 4 h 50"/>
                  <a:gd name="T34" fmla="*/ 103 w 108"/>
                  <a:gd name="T35" fmla="*/ 6 h 50"/>
                  <a:gd name="T36" fmla="*/ 106 w 108"/>
                  <a:gd name="T37" fmla="*/ 9 h 50"/>
                  <a:gd name="T38" fmla="*/ 108 w 108"/>
                  <a:gd name="T39" fmla="*/ 13 h 50"/>
                  <a:gd name="T40" fmla="*/ 108 w 108"/>
                  <a:gd name="T41" fmla="*/ 34 h 50"/>
                  <a:gd name="T42" fmla="*/ 106 w 108"/>
                  <a:gd name="T43" fmla="*/ 38 h 50"/>
                  <a:gd name="T44" fmla="*/ 103 w 108"/>
                  <a:gd name="T45" fmla="*/ 41 h 50"/>
                  <a:gd name="T46" fmla="*/ 99 w 108"/>
                  <a:gd name="T47" fmla="*/ 43 h 50"/>
                  <a:gd name="T48" fmla="*/ 72 w 108"/>
                  <a:gd name="T49" fmla="*/ 43 h 50"/>
                  <a:gd name="T50" fmla="*/ 67 w 108"/>
                  <a:gd name="T51" fmla="*/ 43 h 50"/>
                  <a:gd name="T52" fmla="*/ 55 w 108"/>
                  <a:gd name="T53" fmla="*/ 43 h 50"/>
                  <a:gd name="T54" fmla="*/ 51 w 108"/>
                  <a:gd name="T55" fmla="*/ 45 h 50"/>
                  <a:gd name="T56" fmla="*/ 48 w 108"/>
                  <a:gd name="T57" fmla="*/ 48 h 50"/>
                  <a:gd name="T58" fmla="*/ 44 w 108"/>
                  <a:gd name="T59" fmla="*/ 50 h 50"/>
                  <a:gd name="T60" fmla="*/ 20 w 108"/>
                  <a:gd name="T61" fmla="*/ 50 h 50"/>
                  <a:gd name="T62" fmla="*/ 16 w 108"/>
                  <a:gd name="T63" fmla="*/ 48 h 50"/>
                  <a:gd name="T64" fmla="*/ 2 w 108"/>
                  <a:gd name="T65" fmla="*/ 34 h 50"/>
                  <a:gd name="T66" fmla="*/ 0 w 108"/>
                  <a:gd name="T67" fmla="*/ 30 h 50"/>
                  <a:gd name="T68" fmla="*/ 0 w 108"/>
                  <a:gd name="T69"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 h="50">
                    <a:moveTo>
                      <a:pt x="0" y="23"/>
                    </a:moveTo>
                    <a:cubicBezTo>
                      <a:pt x="0" y="21"/>
                      <a:pt x="0" y="20"/>
                      <a:pt x="1" y="19"/>
                    </a:cubicBezTo>
                    <a:cubicBezTo>
                      <a:pt x="11" y="9"/>
                      <a:pt x="11" y="9"/>
                      <a:pt x="11" y="9"/>
                    </a:cubicBezTo>
                    <a:cubicBezTo>
                      <a:pt x="12" y="8"/>
                      <a:pt x="14" y="7"/>
                      <a:pt x="15" y="7"/>
                    </a:cubicBezTo>
                    <a:cubicBezTo>
                      <a:pt x="27" y="7"/>
                      <a:pt x="27" y="7"/>
                      <a:pt x="27" y="7"/>
                    </a:cubicBezTo>
                    <a:cubicBezTo>
                      <a:pt x="28" y="7"/>
                      <a:pt x="30" y="7"/>
                      <a:pt x="31" y="6"/>
                    </a:cubicBezTo>
                    <a:cubicBezTo>
                      <a:pt x="35" y="2"/>
                      <a:pt x="35" y="2"/>
                      <a:pt x="35" y="2"/>
                    </a:cubicBezTo>
                    <a:cubicBezTo>
                      <a:pt x="36" y="1"/>
                      <a:pt x="37" y="0"/>
                      <a:pt x="39" y="0"/>
                    </a:cubicBezTo>
                    <a:cubicBezTo>
                      <a:pt x="51" y="0"/>
                      <a:pt x="51" y="0"/>
                      <a:pt x="51" y="0"/>
                    </a:cubicBezTo>
                    <a:cubicBezTo>
                      <a:pt x="53" y="0"/>
                      <a:pt x="54" y="1"/>
                      <a:pt x="55" y="2"/>
                    </a:cubicBezTo>
                    <a:cubicBezTo>
                      <a:pt x="64" y="11"/>
                      <a:pt x="64" y="11"/>
                      <a:pt x="64" y="11"/>
                    </a:cubicBezTo>
                    <a:cubicBezTo>
                      <a:pt x="65" y="12"/>
                      <a:pt x="67" y="13"/>
                      <a:pt x="68" y="13"/>
                    </a:cubicBezTo>
                    <a:cubicBezTo>
                      <a:pt x="79" y="13"/>
                      <a:pt x="79" y="13"/>
                      <a:pt x="79" y="13"/>
                    </a:cubicBezTo>
                    <a:cubicBezTo>
                      <a:pt x="80" y="13"/>
                      <a:pt x="82" y="12"/>
                      <a:pt x="83" y="11"/>
                    </a:cubicBezTo>
                    <a:cubicBezTo>
                      <a:pt x="88" y="6"/>
                      <a:pt x="88" y="6"/>
                      <a:pt x="88" y="6"/>
                    </a:cubicBezTo>
                    <a:cubicBezTo>
                      <a:pt x="89" y="5"/>
                      <a:pt x="91" y="4"/>
                      <a:pt x="92" y="4"/>
                    </a:cubicBezTo>
                    <a:cubicBezTo>
                      <a:pt x="99" y="4"/>
                      <a:pt x="99" y="4"/>
                      <a:pt x="99" y="4"/>
                    </a:cubicBezTo>
                    <a:cubicBezTo>
                      <a:pt x="100" y="4"/>
                      <a:pt x="102" y="5"/>
                      <a:pt x="103" y="6"/>
                    </a:cubicBezTo>
                    <a:cubicBezTo>
                      <a:pt x="106" y="9"/>
                      <a:pt x="106" y="9"/>
                      <a:pt x="106" y="9"/>
                    </a:cubicBezTo>
                    <a:cubicBezTo>
                      <a:pt x="107" y="10"/>
                      <a:pt x="108" y="11"/>
                      <a:pt x="108" y="13"/>
                    </a:cubicBezTo>
                    <a:cubicBezTo>
                      <a:pt x="108" y="34"/>
                      <a:pt x="108" y="34"/>
                      <a:pt x="108" y="34"/>
                    </a:cubicBezTo>
                    <a:cubicBezTo>
                      <a:pt x="108" y="36"/>
                      <a:pt x="107" y="37"/>
                      <a:pt x="106" y="38"/>
                    </a:cubicBezTo>
                    <a:cubicBezTo>
                      <a:pt x="103" y="41"/>
                      <a:pt x="103" y="41"/>
                      <a:pt x="103" y="41"/>
                    </a:cubicBezTo>
                    <a:cubicBezTo>
                      <a:pt x="102" y="42"/>
                      <a:pt x="100" y="43"/>
                      <a:pt x="99" y="43"/>
                    </a:cubicBezTo>
                    <a:cubicBezTo>
                      <a:pt x="72" y="43"/>
                      <a:pt x="72" y="43"/>
                      <a:pt x="72" y="43"/>
                    </a:cubicBezTo>
                    <a:cubicBezTo>
                      <a:pt x="67" y="43"/>
                      <a:pt x="67" y="43"/>
                      <a:pt x="67" y="43"/>
                    </a:cubicBezTo>
                    <a:cubicBezTo>
                      <a:pt x="55" y="43"/>
                      <a:pt x="55" y="43"/>
                      <a:pt x="55" y="43"/>
                    </a:cubicBezTo>
                    <a:cubicBezTo>
                      <a:pt x="54" y="43"/>
                      <a:pt x="52" y="44"/>
                      <a:pt x="51" y="45"/>
                    </a:cubicBezTo>
                    <a:cubicBezTo>
                      <a:pt x="48" y="48"/>
                      <a:pt x="48" y="48"/>
                      <a:pt x="48" y="48"/>
                    </a:cubicBezTo>
                    <a:cubicBezTo>
                      <a:pt x="47" y="49"/>
                      <a:pt x="45" y="50"/>
                      <a:pt x="44" y="50"/>
                    </a:cubicBezTo>
                    <a:cubicBezTo>
                      <a:pt x="20" y="50"/>
                      <a:pt x="20" y="50"/>
                      <a:pt x="20" y="50"/>
                    </a:cubicBezTo>
                    <a:cubicBezTo>
                      <a:pt x="19" y="50"/>
                      <a:pt x="17" y="49"/>
                      <a:pt x="16" y="48"/>
                    </a:cubicBezTo>
                    <a:cubicBezTo>
                      <a:pt x="2" y="34"/>
                      <a:pt x="2" y="34"/>
                      <a:pt x="2" y="34"/>
                    </a:cubicBezTo>
                    <a:cubicBezTo>
                      <a:pt x="1" y="33"/>
                      <a:pt x="0" y="31"/>
                      <a:pt x="0" y="30"/>
                    </a:cubicBezTo>
                    <a:lnTo>
                      <a:pt x="0" y="23"/>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08" name="Freeform 269"/>
              <p:cNvSpPr>
                <a:spLocks/>
              </p:cNvSpPr>
              <p:nvPr/>
            </p:nvSpPr>
            <p:spPr bwMode="auto">
              <a:xfrm>
                <a:off x="2023" y="2099"/>
                <a:ext cx="174" cy="80"/>
              </a:xfrm>
              <a:custGeom>
                <a:avLst/>
                <a:gdLst>
                  <a:gd name="T0" fmla="*/ 0 w 108"/>
                  <a:gd name="T1" fmla="*/ 23 h 50"/>
                  <a:gd name="T2" fmla="*/ 1 w 108"/>
                  <a:gd name="T3" fmla="*/ 19 h 50"/>
                  <a:gd name="T4" fmla="*/ 11 w 108"/>
                  <a:gd name="T5" fmla="*/ 9 h 50"/>
                  <a:gd name="T6" fmla="*/ 15 w 108"/>
                  <a:gd name="T7" fmla="*/ 7 h 50"/>
                  <a:gd name="T8" fmla="*/ 27 w 108"/>
                  <a:gd name="T9" fmla="*/ 7 h 50"/>
                  <a:gd name="T10" fmla="*/ 31 w 108"/>
                  <a:gd name="T11" fmla="*/ 6 h 50"/>
                  <a:gd name="T12" fmla="*/ 35 w 108"/>
                  <a:gd name="T13" fmla="*/ 2 h 50"/>
                  <a:gd name="T14" fmla="*/ 39 w 108"/>
                  <a:gd name="T15" fmla="*/ 0 h 50"/>
                  <a:gd name="T16" fmla="*/ 51 w 108"/>
                  <a:gd name="T17" fmla="*/ 0 h 50"/>
                  <a:gd name="T18" fmla="*/ 55 w 108"/>
                  <a:gd name="T19" fmla="*/ 2 h 50"/>
                  <a:gd name="T20" fmla="*/ 64 w 108"/>
                  <a:gd name="T21" fmla="*/ 11 h 50"/>
                  <a:gd name="T22" fmla="*/ 68 w 108"/>
                  <a:gd name="T23" fmla="*/ 13 h 50"/>
                  <a:gd name="T24" fmla="*/ 79 w 108"/>
                  <a:gd name="T25" fmla="*/ 13 h 50"/>
                  <a:gd name="T26" fmla="*/ 83 w 108"/>
                  <a:gd name="T27" fmla="*/ 11 h 50"/>
                  <a:gd name="T28" fmla="*/ 88 w 108"/>
                  <a:gd name="T29" fmla="*/ 6 h 50"/>
                  <a:gd name="T30" fmla="*/ 92 w 108"/>
                  <a:gd name="T31" fmla="*/ 4 h 50"/>
                  <a:gd name="T32" fmla="*/ 99 w 108"/>
                  <a:gd name="T33" fmla="*/ 4 h 50"/>
                  <a:gd name="T34" fmla="*/ 103 w 108"/>
                  <a:gd name="T35" fmla="*/ 6 h 50"/>
                  <a:gd name="T36" fmla="*/ 106 w 108"/>
                  <a:gd name="T37" fmla="*/ 9 h 50"/>
                  <a:gd name="T38" fmla="*/ 108 w 108"/>
                  <a:gd name="T39" fmla="*/ 13 h 50"/>
                  <a:gd name="T40" fmla="*/ 108 w 108"/>
                  <a:gd name="T41" fmla="*/ 34 h 50"/>
                  <a:gd name="T42" fmla="*/ 106 w 108"/>
                  <a:gd name="T43" fmla="*/ 38 h 50"/>
                  <a:gd name="T44" fmla="*/ 103 w 108"/>
                  <a:gd name="T45" fmla="*/ 41 h 50"/>
                  <a:gd name="T46" fmla="*/ 99 w 108"/>
                  <a:gd name="T47" fmla="*/ 43 h 50"/>
                  <a:gd name="T48" fmla="*/ 72 w 108"/>
                  <a:gd name="T49" fmla="*/ 43 h 50"/>
                  <a:gd name="T50" fmla="*/ 67 w 108"/>
                  <a:gd name="T51" fmla="*/ 43 h 50"/>
                  <a:gd name="T52" fmla="*/ 55 w 108"/>
                  <a:gd name="T53" fmla="*/ 43 h 50"/>
                  <a:gd name="T54" fmla="*/ 51 w 108"/>
                  <a:gd name="T55" fmla="*/ 45 h 50"/>
                  <a:gd name="T56" fmla="*/ 48 w 108"/>
                  <a:gd name="T57" fmla="*/ 48 h 50"/>
                  <a:gd name="T58" fmla="*/ 44 w 108"/>
                  <a:gd name="T59" fmla="*/ 50 h 50"/>
                  <a:gd name="T60" fmla="*/ 20 w 108"/>
                  <a:gd name="T61" fmla="*/ 50 h 50"/>
                  <a:gd name="T62" fmla="*/ 16 w 108"/>
                  <a:gd name="T63" fmla="*/ 48 h 50"/>
                  <a:gd name="T64" fmla="*/ 2 w 108"/>
                  <a:gd name="T65" fmla="*/ 34 h 50"/>
                  <a:gd name="T66" fmla="*/ 0 w 108"/>
                  <a:gd name="T67" fmla="*/ 30 h 50"/>
                  <a:gd name="T68" fmla="*/ 0 w 108"/>
                  <a:gd name="T69"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 h="50">
                    <a:moveTo>
                      <a:pt x="0" y="23"/>
                    </a:moveTo>
                    <a:cubicBezTo>
                      <a:pt x="0" y="21"/>
                      <a:pt x="0" y="20"/>
                      <a:pt x="1" y="19"/>
                    </a:cubicBezTo>
                    <a:cubicBezTo>
                      <a:pt x="11" y="9"/>
                      <a:pt x="11" y="9"/>
                      <a:pt x="11" y="9"/>
                    </a:cubicBezTo>
                    <a:cubicBezTo>
                      <a:pt x="12" y="8"/>
                      <a:pt x="14" y="7"/>
                      <a:pt x="15" y="7"/>
                    </a:cubicBezTo>
                    <a:cubicBezTo>
                      <a:pt x="27" y="7"/>
                      <a:pt x="27" y="7"/>
                      <a:pt x="27" y="7"/>
                    </a:cubicBezTo>
                    <a:cubicBezTo>
                      <a:pt x="28" y="7"/>
                      <a:pt x="30" y="7"/>
                      <a:pt x="31" y="6"/>
                    </a:cubicBezTo>
                    <a:cubicBezTo>
                      <a:pt x="35" y="2"/>
                      <a:pt x="35" y="2"/>
                      <a:pt x="35" y="2"/>
                    </a:cubicBezTo>
                    <a:cubicBezTo>
                      <a:pt x="36" y="1"/>
                      <a:pt x="37" y="0"/>
                      <a:pt x="39" y="0"/>
                    </a:cubicBezTo>
                    <a:cubicBezTo>
                      <a:pt x="51" y="0"/>
                      <a:pt x="51" y="0"/>
                      <a:pt x="51" y="0"/>
                    </a:cubicBezTo>
                    <a:cubicBezTo>
                      <a:pt x="53" y="0"/>
                      <a:pt x="54" y="1"/>
                      <a:pt x="55" y="2"/>
                    </a:cubicBezTo>
                    <a:cubicBezTo>
                      <a:pt x="64" y="11"/>
                      <a:pt x="64" y="11"/>
                      <a:pt x="64" y="11"/>
                    </a:cubicBezTo>
                    <a:cubicBezTo>
                      <a:pt x="65" y="12"/>
                      <a:pt x="67" y="13"/>
                      <a:pt x="68" y="13"/>
                    </a:cubicBezTo>
                    <a:cubicBezTo>
                      <a:pt x="79" y="13"/>
                      <a:pt x="79" y="13"/>
                      <a:pt x="79" y="13"/>
                    </a:cubicBezTo>
                    <a:cubicBezTo>
                      <a:pt x="80" y="13"/>
                      <a:pt x="82" y="12"/>
                      <a:pt x="83" y="11"/>
                    </a:cubicBezTo>
                    <a:cubicBezTo>
                      <a:pt x="88" y="6"/>
                      <a:pt x="88" y="6"/>
                      <a:pt x="88" y="6"/>
                    </a:cubicBezTo>
                    <a:cubicBezTo>
                      <a:pt x="89" y="5"/>
                      <a:pt x="91" y="4"/>
                      <a:pt x="92" y="4"/>
                    </a:cubicBezTo>
                    <a:cubicBezTo>
                      <a:pt x="99" y="4"/>
                      <a:pt x="99" y="4"/>
                      <a:pt x="99" y="4"/>
                    </a:cubicBezTo>
                    <a:cubicBezTo>
                      <a:pt x="100" y="4"/>
                      <a:pt x="102" y="5"/>
                      <a:pt x="103" y="6"/>
                    </a:cubicBezTo>
                    <a:cubicBezTo>
                      <a:pt x="106" y="9"/>
                      <a:pt x="106" y="9"/>
                      <a:pt x="106" y="9"/>
                    </a:cubicBezTo>
                    <a:cubicBezTo>
                      <a:pt x="107" y="10"/>
                      <a:pt x="108" y="11"/>
                      <a:pt x="108" y="13"/>
                    </a:cubicBezTo>
                    <a:cubicBezTo>
                      <a:pt x="108" y="34"/>
                      <a:pt x="108" y="34"/>
                      <a:pt x="108" y="34"/>
                    </a:cubicBezTo>
                    <a:cubicBezTo>
                      <a:pt x="108" y="36"/>
                      <a:pt x="107" y="37"/>
                      <a:pt x="106" y="38"/>
                    </a:cubicBezTo>
                    <a:cubicBezTo>
                      <a:pt x="103" y="41"/>
                      <a:pt x="103" y="41"/>
                      <a:pt x="103" y="41"/>
                    </a:cubicBezTo>
                    <a:cubicBezTo>
                      <a:pt x="102" y="42"/>
                      <a:pt x="100" y="43"/>
                      <a:pt x="99" y="43"/>
                    </a:cubicBezTo>
                    <a:cubicBezTo>
                      <a:pt x="72" y="43"/>
                      <a:pt x="72" y="43"/>
                      <a:pt x="72" y="43"/>
                    </a:cubicBezTo>
                    <a:cubicBezTo>
                      <a:pt x="67" y="43"/>
                      <a:pt x="67" y="43"/>
                      <a:pt x="67" y="43"/>
                    </a:cubicBezTo>
                    <a:cubicBezTo>
                      <a:pt x="55" y="43"/>
                      <a:pt x="55" y="43"/>
                      <a:pt x="55" y="43"/>
                    </a:cubicBezTo>
                    <a:cubicBezTo>
                      <a:pt x="54" y="43"/>
                      <a:pt x="52" y="44"/>
                      <a:pt x="51" y="45"/>
                    </a:cubicBezTo>
                    <a:cubicBezTo>
                      <a:pt x="48" y="48"/>
                      <a:pt x="48" y="48"/>
                      <a:pt x="48" y="48"/>
                    </a:cubicBezTo>
                    <a:cubicBezTo>
                      <a:pt x="47" y="49"/>
                      <a:pt x="45" y="50"/>
                      <a:pt x="44" y="50"/>
                    </a:cubicBezTo>
                    <a:cubicBezTo>
                      <a:pt x="20" y="50"/>
                      <a:pt x="20" y="50"/>
                      <a:pt x="20" y="50"/>
                    </a:cubicBezTo>
                    <a:cubicBezTo>
                      <a:pt x="19" y="50"/>
                      <a:pt x="17" y="49"/>
                      <a:pt x="16" y="48"/>
                    </a:cubicBezTo>
                    <a:cubicBezTo>
                      <a:pt x="2" y="34"/>
                      <a:pt x="2" y="34"/>
                      <a:pt x="2" y="34"/>
                    </a:cubicBezTo>
                    <a:cubicBezTo>
                      <a:pt x="1" y="33"/>
                      <a:pt x="0" y="31"/>
                      <a:pt x="0" y="30"/>
                    </a:cubicBezTo>
                    <a:lnTo>
                      <a:pt x="0" y="23"/>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09" name="Freeform 270"/>
              <p:cNvSpPr>
                <a:spLocks/>
              </p:cNvSpPr>
              <p:nvPr/>
            </p:nvSpPr>
            <p:spPr bwMode="auto">
              <a:xfrm>
                <a:off x="2095" y="2192"/>
                <a:ext cx="18" cy="44"/>
              </a:xfrm>
              <a:custGeom>
                <a:avLst/>
                <a:gdLst>
                  <a:gd name="T0" fmla="*/ 9 w 11"/>
                  <a:gd name="T1" fmla="*/ 1 h 27"/>
                  <a:gd name="T2" fmla="*/ 11 w 11"/>
                  <a:gd name="T3" fmla="*/ 2 h 27"/>
                  <a:gd name="T4" fmla="*/ 11 w 11"/>
                  <a:gd name="T5" fmla="*/ 6 h 27"/>
                  <a:gd name="T6" fmla="*/ 11 w 11"/>
                  <a:gd name="T7" fmla="*/ 10 h 27"/>
                  <a:gd name="T8" fmla="*/ 11 w 11"/>
                  <a:gd name="T9" fmla="*/ 13 h 27"/>
                  <a:gd name="T10" fmla="*/ 11 w 11"/>
                  <a:gd name="T11" fmla="*/ 25 h 27"/>
                  <a:gd name="T12" fmla="*/ 8 w 11"/>
                  <a:gd name="T13" fmla="*/ 27 h 27"/>
                  <a:gd name="T14" fmla="*/ 2 w 11"/>
                  <a:gd name="T15" fmla="*/ 27 h 27"/>
                  <a:gd name="T16" fmla="*/ 0 w 11"/>
                  <a:gd name="T17" fmla="*/ 25 h 27"/>
                  <a:gd name="T18" fmla="*/ 0 w 11"/>
                  <a:gd name="T19" fmla="*/ 19 h 27"/>
                  <a:gd name="T20" fmla="*/ 2 w 11"/>
                  <a:gd name="T21" fmla="*/ 15 h 27"/>
                  <a:gd name="T22" fmla="*/ 3 w 11"/>
                  <a:gd name="T23" fmla="*/ 14 h 27"/>
                  <a:gd name="T24" fmla="*/ 5 w 11"/>
                  <a:gd name="T25" fmla="*/ 10 h 27"/>
                  <a:gd name="T26" fmla="*/ 5 w 11"/>
                  <a:gd name="T27" fmla="*/ 6 h 27"/>
                  <a:gd name="T28" fmla="*/ 6 w 11"/>
                  <a:gd name="T29" fmla="*/ 3 h 27"/>
                  <a:gd name="T30" fmla="*/ 9 w 11"/>
                  <a:gd name="T31"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7">
                    <a:moveTo>
                      <a:pt x="9" y="1"/>
                    </a:moveTo>
                    <a:cubicBezTo>
                      <a:pt x="10" y="0"/>
                      <a:pt x="11" y="1"/>
                      <a:pt x="11" y="2"/>
                    </a:cubicBezTo>
                    <a:cubicBezTo>
                      <a:pt x="11" y="6"/>
                      <a:pt x="11" y="6"/>
                      <a:pt x="11" y="6"/>
                    </a:cubicBezTo>
                    <a:cubicBezTo>
                      <a:pt x="11" y="10"/>
                      <a:pt x="11" y="10"/>
                      <a:pt x="11" y="10"/>
                    </a:cubicBezTo>
                    <a:cubicBezTo>
                      <a:pt x="11" y="13"/>
                      <a:pt x="11" y="13"/>
                      <a:pt x="11" y="13"/>
                    </a:cubicBezTo>
                    <a:cubicBezTo>
                      <a:pt x="11" y="25"/>
                      <a:pt x="11" y="25"/>
                      <a:pt x="11" y="25"/>
                    </a:cubicBezTo>
                    <a:cubicBezTo>
                      <a:pt x="11" y="26"/>
                      <a:pt x="10" y="27"/>
                      <a:pt x="8" y="27"/>
                    </a:cubicBezTo>
                    <a:cubicBezTo>
                      <a:pt x="2" y="27"/>
                      <a:pt x="2" y="27"/>
                      <a:pt x="2" y="27"/>
                    </a:cubicBezTo>
                    <a:cubicBezTo>
                      <a:pt x="1" y="27"/>
                      <a:pt x="0" y="26"/>
                      <a:pt x="0" y="25"/>
                    </a:cubicBezTo>
                    <a:cubicBezTo>
                      <a:pt x="0" y="19"/>
                      <a:pt x="0" y="19"/>
                      <a:pt x="0" y="19"/>
                    </a:cubicBezTo>
                    <a:cubicBezTo>
                      <a:pt x="0" y="18"/>
                      <a:pt x="1" y="16"/>
                      <a:pt x="2" y="15"/>
                    </a:cubicBezTo>
                    <a:cubicBezTo>
                      <a:pt x="3" y="14"/>
                      <a:pt x="3" y="14"/>
                      <a:pt x="3" y="14"/>
                    </a:cubicBezTo>
                    <a:cubicBezTo>
                      <a:pt x="4" y="13"/>
                      <a:pt x="5" y="11"/>
                      <a:pt x="5" y="10"/>
                    </a:cubicBezTo>
                    <a:cubicBezTo>
                      <a:pt x="5" y="6"/>
                      <a:pt x="5" y="6"/>
                      <a:pt x="5" y="6"/>
                    </a:cubicBezTo>
                    <a:cubicBezTo>
                      <a:pt x="5" y="5"/>
                      <a:pt x="5" y="4"/>
                      <a:pt x="6" y="3"/>
                    </a:cubicBezTo>
                    <a:lnTo>
                      <a:pt x="9" y="1"/>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10" name="Freeform 271"/>
              <p:cNvSpPr>
                <a:spLocks/>
              </p:cNvSpPr>
              <p:nvPr/>
            </p:nvSpPr>
            <p:spPr bwMode="auto">
              <a:xfrm>
                <a:off x="2095" y="2192"/>
                <a:ext cx="18" cy="44"/>
              </a:xfrm>
              <a:custGeom>
                <a:avLst/>
                <a:gdLst>
                  <a:gd name="T0" fmla="*/ 9 w 11"/>
                  <a:gd name="T1" fmla="*/ 1 h 27"/>
                  <a:gd name="T2" fmla="*/ 11 w 11"/>
                  <a:gd name="T3" fmla="*/ 2 h 27"/>
                  <a:gd name="T4" fmla="*/ 11 w 11"/>
                  <a:gd name="T5" fmla="*/ 6 h 27"/>
                  <a:gd name="T6" fmla="*/ 11 w 11"/>
                  <a:gd name="T7" fmla="*/ 10 h 27"/>
                  <a:gd name="T8" fmla="*/ 11 w 11"/>
                  <a:gd name="T9" fmla="*/ 13 h 27"/>
                  <a:gd name="T10" fmla="*/ 11 w 11"/>
                  <a:gd name="T11" fmla="*/ 25 h 27"/>
                  <a:gd name="T12" fmla="*/ 8 w 11"/>
                  <a:gd name="T13" fmla="*/ 27 h 27"/>
                  <a:gd name="T14" fmla="*/ 2 w 11"/>
                  <a:gd name="T15" fmla="*/ 27 h 27"/>
                  <a:gd name="T16" fmla="*/ 0 w 11"/>
                  <a:gd name="T17" fmla="*/ 25 h 27"/>
                  <a:gd name="T18" fmla="*/ 0 w 11"/>
                  <a:gd name="T19" fmla="*/ 19 h 27"/>
                  <a:gd name="T20" fmla="*/ 2 w 11"/>
                  <a:gd name="T21" fmla="*/ 15 h 27"/>
                  <a:gd name="T22" fmla="*/ 3 w 11"/>
                  <a:gd name="T23" fmla="*/ 14 h 27"/>
                  <a:gd name="T24" fmla="*/ 5 w 11"/>
                  <a:gd name="T25" fmla="*/ 10 h 27"/>
                  <a:gd name="T26" fmla="*/ 5 w 11"/>
                  <a:gd name="T27" fmla="*/ 6 h 27"/>
                  <a:gd name="T28" fmla="*/ 6 w 11"/>
                  <a:gd name="T29" fmla="*/ 3 h 27"/>
                  <a:gd name="T30" fmla="*/ 9 w 11"/>
                  <a:gd name="T31"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7">
                    <a:moveTo>
                      <a:pt x="9" y="1"/>
                    </a:moveTo>
                    <a:cubicBezTo>
                      <a:pt x="10" y="0"/>
                      <a:pt x="11" y="1"/>
                      <a:pt x="11" y="2"/>
                    </a:cubicBezTo>
                    <a:cubicBezTo>
                      <a:pt x="11" y="6"/>
                      <a:pt x="11" y="6"/>
                      <a:pt x="11" y="6"/>
                    </a:cubicBezTo>
                    <a:cubicBezTo>
                      <a:pt x="11" y="10"/>
                      <a:pt x="11" y="10"/>
                      <a:pt x="11" y="10"/>
                    </a:cubicBezTo>
                    <a:cubicBezTo>
                      <a:pt x="11" y="13"/>
                      <a:pt x="11" y="13"/>
                      <a:pt x="11" y="13"/>
                    </a:cubicBezTo>
                    <a:cubicBezTo>
                      <a:pt x="11" y="25"/>
                      <a:pt x="11" y="25"/>
                      <a:pt x="11" y="25"/>
                    </a:cubicBezTo>
                    <a:cubicBezTo>
                      <a:pt x="11" y="26"/>
                      <a:pt x="10" y="27"/>
                      <a:pt x="8" y="27"/>
                    </a:cubicBezTo>
                    <a:cubicBezTo>
                      <a:pt x="2" y="27"/>
                      <a:pt x="2" y="27"/>
                      <a:pt x="2" y="27"/>
                    </a:cubicBezTo>
                    <a:cubicBezTo>
                      <a:pt x="1" y="27"/>
                      <a:pt x="0" y="26"/>
                      <a:pt x="0" y="25"/>
                    </a:cubicBezTo>
                    <a:cubicBezTo>
                      <a:pt x="0" y="19"/>
                      <a:pt x="0" y="19"/>
                      <a:pt x="0" y="19"/>
                    </a:cubicBezTo>
                    <a:cubicBezTo>
                      <a:pt x="0" y="18"/>
                      <a:pt x="1" y="16"/>
                      <a:pt x="2" y="15"/>
                    </a:cubicBezTo>
                    <a:cubicBezTo>
                      <a:pt x="3" y="14"/>
                      <a:pt x="3" y="14"/>
                      <a:pt x="3" y="14"/>
                    </a:cubicBezTo>
                    <a:cubicBezTo>
                      <a:pt x="4" y="13"/>
                      <a:pt x="5" y="11"/>
                      <a:pt x="5" y="10"/>
                    </a:cubicBezTo>
                    <a:cubicBezTo>
                      <a:pt x="5" y="6"/>
                      <a:pt x="5" y="6"/>
                      <a:pt x="5" y="6"/>
                    </a:cubicBezTo>
                    <a:cubicBezTo>
                      <a:pt x="5" y="5"/>
                      <a:pt x="5" y="4"/>
                      <a:pt x="6" y="3"/>
                    </a:cubicBezTo>
                    <a:lnTo>
                      <a:pt x="9" y="1"/>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11" name="Freeform 272"/>
              <p:cNvSpPr>
                <a:spLocks/>
              </p:cNvSpPr>
              <p:nvPr/>
            </p:nvSpPr>
            <p:spPr bwMode="auto">
              <a:xfrm>
                <a:off x="1839" y="2034"/>
                <a:ext cx="113" cy="126"/>
              </a:xfrm>
              <a:custGeom>
                <a:avLst/>
                <a:gdLst>
                  <a:gd name="T0" fmla="*/ 40 w 70"/>
                  <a:gd name="T1" fmla="*/ 4 h 78"/>
                  <a:gd name="T2" fmla="*/ 44 w 70"/>
                  <a:gd name="T3" fmla="*/ 10 h 78"/>
                  <a:gd name="T4" fmla="*/ 42 w 70"/>
                  <a:gd name="T5" fmla="*/ 17 h 78"/>
                  <a:gd name="T6" fmla="*/ 34 w 70"/>
                  <a:gd name="T7" fmla="*/ 19 h 78"/>
                  <a:gd name="T8" fmla="*/ 35 w 70"/>
                  <a:gd name="T9" fmla="*/ 26 h 78"/>
                  <a:gd name="T10" fmla="*/ 54 w 70"/>
                  <a:gd name="T11" fmla="*/ 44 h 78"/>
                  <a:gd name="T12" fmla="*/ 62 w 70"/>
                  <a:gd name="T13" fmla="*/ 50 h 78"/>
                  <a:gd name="T14" fmla="*/ 68 w 70"/>
                  <a:gd name="T15" fmla="*/ 55 h 78"/>
                  <a:gd name="T16" fmla="*/ 70 w 70"/>
                  <a:gd name="T17" fmla="*/ 61 h 78"/>
                  <a:gd name="T18" fmla="*/ 65 w 70"/>
                  <a:gd name="T19" fmla="*/ 61 h 78"/>
                  <a:gd name="T20" fmla="*/ 59 w 70"/>
                  <a:gd name="T21" fmla="*/ 58 h 78"/>
                  <a:gd name="T22" fmla="*/ 56 w 70"/>
                  <a:gd name="T23" fmla="*/ 59 h 78"/>
                  <a:gd name="T24" fmla="*/ 62 w 70"/>
                  <a:gd name="T25" fmla="*/ 65 h 78"/>
                  <a:gd name="T26" fmla="*/ 63 w 70"/>
                  <a:gd name="T27" fmla="*/ 69 h 78"/>
                  <a:gd name="T28" fmla="*/ 58 w 70"/>
                  <a:gd name="T29" fmla="*/ 77 h 78"/>
                  <a:gd name="T30" fmla="*/ 51 w 70"/>
                  <a:gd name="T31" fmla="*/ 78 h 78"/>
                  <a:gd name="T32" fmla="*/ 49 w 70"/>
                  <a:gd name="T33" fmla="*/ 73 h 78"/>
                  <a:gd name="T34" fmla="*/ 51 w 70"/>
                  <a:gd name="T35" fmla="*/ 69 h 78"/>
                  <a:gd name="T36" fmla="*/ 53 w 70"/>
                  <a:gd name="T37" fmla="*/ 63 h 78"/>
                  <a:gd name="T38" fmla="*/ 46 w 70"/>
                  <a:gd name="T39" fmla="*/ 53 h 78"/>
                  <a:gd name="T40" fmla="*/ 39 w 70"/>
                  <a:gd name="T41" fmla="*/ 52 h 78"/>
                  <a:gd name="T42" fmla="*/ 24 w 70"/>
                  <a:gd name="T43" fmla="*/ 39 h 78"/>
                  <a:gd name="T44" fmla="*/ 22 w 70"/>
                  <a:gd name="T45" fmla="*/ 29 h 78"/>
                  <a:gd name="T46" fmla="*/ 15 w 70"/>
                  <a:gd name="T47" fmla="*/ 27 h 78"/>
                  <a:gd name="T48" fmla="*/ 8 w 70"/>
                  <a:gd name="T49" fmla="*/ 31 h 78"/>
                  <a:gd name="T50" fmla="*/ 3 w 70"/>
                  <a:gd name="T51" fmla="*/ 30 h 78"/>
                  <a:gd name="T52" fmla="*/ 1 w 70"/>
                  <a:gd name="T53" fmla="*/ 15 h 78"/>
                  <a:gd name="T54" fmla="*/ 9 w 70"/>
                  <a:gd name="T55" fmla="*/ 14 h 78"/>
                  <a:gd name="T56" fmla="*/ 11 w 70"/>
                  <a:gd name="T57" fmla="*/ 11 h 78"/>
                  <a:gd name="T58" fmla="*/ 20 w 70"/>
                  <a:gd name="T59" fmla="*/ 9 h 78"/>
                  <a:gd name="T60" fmla="*/ 22 w 70"/>
                  <a:gd name="T61" fmla="*/ 6 h 78"/>
                  <a:gd name="T62" fmla="*/ 20 w 70"/>
                  <a:gd name="T63" fmla="*/ 1 h 78"/>
                  <a:gd name="T64" fmla="*/ 33 w 70"/>
                  <a:gd name="T6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 h="78">
                    <a:moveTo>
                      <a:pt x="37" y="1"/>
                    </a:moveTo>
                    <a:cubicBezTo>
                      <a:pt x="38" y="1"/>
                      <a:pt x="39" y="3"/>
                      <a:pt x="40" y="4"/>
                    </a:cubicBezTo>
                    <a:cubicBezTo>
                      <a:pt x="43" y="7"/>
                      <a:pt x="43" y="7"/>
                      <a:pt x="43" y="7"/>
                    </a:cubicBezTo>
                    <a:cubicBezTo>
                      <a:pt x="44" y="7"/>
                      <a:pt x="44" y="9"/>
                      <a:pt x="44" y="10"/>
                    </a:cubicBezTo>
                    <a:cubicBezTo>
                      <a:pt x="44" y="15"/>
                      <a:pt x="44" y="15"/>
                      <a:pt x="44" y="15"/>
                    </a:cubicBezTo>
                    <a:cubicBezTo>
                      <a:pt x="44" y="16"/>
                      <a:pt x="43" y="17"/>
                      <a:pt x="42" y="17"/>
                    </a:cubicBezTo>
                    <a:cubicBezTo>
                      <a:pt x="36" y="17"/>
                      <a:pt x="36" y="17"/>
                      <a:pt x="36" y="17"/>
                    </a:cubicBezTo>
                    <a:cubicBezTo>
                      <a:pt x="35" y="17"/>
                      <a:pt x="34" y="18"/>
                      <a:pt x="34" y="19"/>
                    </a:cubicBezTo>
                    <a:cubicBezTo>
                      <a:pt x="34" y="22"/>
                      <a:pt x="34" y="22"/>
                      <a:pt x="34" y="22"/>
                    </a:cubicBezTo>
                    <a:cubicBezTo>
                      <a:pt x="34" y="23"/>
                      <a:pt x="34" y="25"/>
                      <a:pt x="35" y="26"/>
                    </a:cubicBezTo>
                    <a:cubicBezTo>
                      <a:pt x="50" y="41"/>
                      <a:pt x="50" y="41"/>
                      <a:pt x="50" y="41"/>
                    </a:cubicBezTo>
                    <a:cubicBezTo>
                      <a:pt x="51" y="42"/>
                      <a:pt x="53" y="43"/>
                      <a:pt x="54" y="44"/>
                    </a:cubicBezTo>
                    <a:cubicBezTo>
                      <a:pt x="58" y="49"/>
                      <a:pt x="58" y="49"/>
                      <a:pt x="58" y="49"/>
                    </a:cubicBezTo>
                    <a:cubicBezTo>
                      <a:pt x="59" y="50"/>
                      <a:pt x="61" y="50"/>
                      <a:pt x="62" y="50"/>
                    </a:cubicBezTo>
                    <a:cubicBezTo>
                      <a:pt x="63" y="50"/>
                      <a:pt x="64" y="51"/>
                      <a:pt x="65" y="52"/>
                    </a:cubicBezTo>
                    <a:cubicBezTo>
                      <a:pt x="68" y="55"/>
                      <a:pt x="68" y="55"/>
                      <a:pt x="68" y="55"/>
                    </a:cubicBezTo>
                    <a:cubicBezTo>
                      <a:pt x="69" y="56"/>
                      <a:pt x="70" y="58"/>
                      <a:pt x="70" y="59"/>
                    </a:cubicBezTo>
                    <a:cubicBezTo>
                      <a:pt x="70" y="61"/>
                      <a:pt x="70" y="61"/>
                      <a:pt x="70" y="61"/>
                    </a:cubicBezTo>
                    <a:cubicBezTo>
                      <a:pt x="70" y="62"/>
                      <a:pt x="69" y="63"/>
                      <a:pt x="68" y="63"/>
                    </a:cubicBezTo>
                    <a:cubicBezTo>
                      <a:pt x="67" y="63"/>
                      <a:pt x="66" y="62"/>
                      <a:pt x="65" y="61"/>
                    </a:cubicBezTo>
                    <a:cubicBezTo>
                      <a:pt x="63" y="59"/>
                      <a:pt x="63" y="59"/>
                      <a:pt x="63" y="59"/>
                    </a:cubicBezTo>
                    <a:cubicBezTo>
                      <a:pt x="62" y="58"/>
                      <a:pt x="60" y="58"/>
                      <a:pt x="59" y="58"/>
                    </a:cubicBezTo>
                    <a:cubicBezTo>
                      <a:pt x="59" y="58"/>
                      <a:pt x="59" y="58"/>
                      <a:pt x="59" y="58"/>
                    </a:cubicBezTo>
                    <a:cubicBezTo>
                      <a:pt x="57" y="58"/>
                      <a:pt x="56" y="58"/>
                      <a:pt x="56" y="59"/>
                    </a:cubicBezTo>
                    <a:cubicBezTo>
                      <a:pt x="56" y="59"/>
                      <a:pt x="57" y="61"/>
                      <a:pt x="58" y="62"/>
                    </a:cubicBezTo>
                    <a:cubicBezTo>
                      <a:pt x="62" y="65"/>
                      <a:pt x="62" y="65"/>
                      <a:pt x="62" y="65"/>
                    </a:cubicBezTo>
                    <a:cubicBezTo>
                      <a:pt x="63" y="66"/>
                      <a:pt x="63" y="68"/>
                      <a:pt x="63" y="69"/>
                    </a:cubicBezTo>
                    <a:cubicBezTo>
                      <a:pt x="63" y="69"/>
                      <a:pt x="63" y="69"/>
                      <a:pt x="63" y="69"/>
                    </a:cubicBezTo>
                    <a:cubicBezTo>
                      <a:pt x="63" y="70"/>
                      <a:pt x="63" y="72"/>
                      <a:pt x="62" y="73"/>
                    </a:cubicBezTo>
                    <a:cubicBezTo>
                      <a:pt x="58" y="77"/>
                      <a:pt x="58" y="77"/>
                      <a:pt x="58" y="77"/>
                    </a:cubicBezTo>
                    <a:cubicBezTo>
                      <a:pt x="57" y="77"/>
                      <a:pt x="56" y="78"/>
                      <a:pt x="54" y="78"/>
                    </a:cubicBezTo>
                    <a:cubicBezTo>
                      <a:pt x="51" y="78"/>
                      <a:pt x="51" y="78"/>
                      <a:pt x="51" y="78"/>
                    </a:cubicBezTo>
                    <a:cubicBezTo>
                      <a:pt x="50" y="78"/>
                      <a:pt x="49" y="77"/>
                      <a:pt x="49" y="76"/>
                    </a:cubicBezTo>
                    <a:cubicBezTo>
                      <a:pt x="49" y="73"/>
                      <a:pt x="49" y="73"/>
                      <a:pt x="49" y="73"/>
                    </a:cubicBezTo>
                    <a:cubicBezTo>
                      <a:pt x="49" y="72"/>
                      <a:pt x="50" y="70"/>
                      <a:pt x="51" y="69"/>
                    </a:cubicBezTo>
                    <a:cubicBezTo>
                      <a:pt x="51" y="69"/>
                      <a:pt x="51" y="69"/>
                      <a:pt x="51" y="69"/>
                    </a:cubicBezTo>
                    <a:cubicBezTo>
                      <a:pt x="52" y="68"/>
                      <a:pt x="53" y="66"/>
                      <a:pt x="53" y="65"/>
                    </a:cubicBezTo>
                    <a:cubicBezTo>
                      <a:pt x="53" y="63"/>
                      <a:pt x="53" y="63"/>
                      <a:pt x="53" y="63"/>
                    </a:cubicBezTo>
                    <a:cubicBezTo>
                      <a:pt x="53" y="61"/>
                      <a:pt x="52" y="60"/>
                      <a:pt x="51" y="59"/>
                    </a:cubicBezTo>
                    <a:cubicBezTo>
                      <a:pt x="46" y="53"/>
                      <a:pt x="46" y="53"/>
                      <a:pt x="46" y="53"/>
                    </a:cubicBezTo>
                    <a:cubicBezTo>
                      <a:pt x="45" y="53"/>
                      <a:pt x="43" y="52"/>
                      <a:pt x="42" y="52"/>
                    </a:cubicBezTo>
                    <a:cubicBezTo>
                      <a:pt x="39" y="52"/>
                      <a:pt x="39" y="52"/>
                      <a:pt x="39" y="52"/>
                    </a:cubicBezTo>
                    <a:cubicBezTo>
                      <a:pt x="38" y="52"/>
                      <a:pt x="36" y="51"/>
                      <a:pt x="35" y="50"/>
                    </a:cubicBezTo>
                    <a:cubicBezTo>
                      <a:pt x="24" y="39"/>
                      <a:pt x="24" y="39"/>
                      <a:pt x="24" y="39"/>
                    </a:cubicBezTo>
                    <a:cubicBezTo>
                      <a:pt x="23" y="38"/>
                      <a:pt x="22" y="37"/>
                      <a:pt x="22" y="35"/>
                    </a:cubicBezTo>
                    <a:cubicBezTo>
                      <a:pt x="22" y="29"/>
                      <a:pt x="22" y="29"/>
                      <a:pt x="22" y="29"/>
                    </a:cubicBezTo>
                    <a:cubicBezTo>
                      <a:pt x="22" y="28"/>
                      <a:pt x="21" y="27"/>
                      <a:pt x="20" y="27"/>
                    </a:cubicBezTo>
                    <a:cubicBezTo>
                      <a:pt x="15" y="27"/>
                      <a:pt x="15" y="27"/>
                      <a:pt x="15" y="27"/>
                    </a:cubicBezTo>
                    <a:cubicBezTo>
                      <a:pt x="13" y="27"/>
                      <a:pt x="12" y="27"/>
                      <a:pt x="11" y="28"/>
                    </a:cubicBezTo>
                    <a:cubicBezTo>
                      <a:pt x="8" y="31"/>
                      <a:pt x="8" y="31"/>
                      <a:pt x="8" y="31"/>
                    </a:cubicBezTo>
                    <a:cubicBezTo>
                      <a:pt x="7" y="32"/>
                      <a:pt x="6" y="32"/>
                      <a:pt x="5" y="32"/>
                    </a:cubicBezTo>
                    <a:cubicBezTo>
                      <a:pt x="3" y="32"/>
                      <a:pt x="3" y="31"/>
                      <a:pt x="3" y="30"/>
                    </a:cubicBezTo>
                    <a:cubicBezTo>
                      <a:pt x="3" y="19"/>
                      <a:pt x="3" y="19"/>
                      <a:pt x="3" y="19"/>
                    </a:cubicBezTo>
                    <a:cubicBezTo>
                      <a:pt x="3" y="18"/>
                      <a:pt x="2" y="16"/>
                      <a:pt x="1" y="15"/>
                    </a:cubicBezTo>
                    <a:cubicBezTo>
                      <a:pt x="0" y="15"/>
                      <a:pt x="1" y="14"/>
                      <a:pt x="2" y="14"/>
                    </a:cubicBezTo>
                    <a:cubicBezTo>
                      <a:pt x="9" y="14"/>
                      <a:pt x="9" y="14"/>
                      <a:pt x="9" y="14"/>
                    </a:cubicBezTo>
                    <a:cubicBezTo>
                      <a:pt x="10" y="14"/>
                      <a:pt x="11" y="13"/>
                      <a:pt x="11" y="12"/>
                    </a:cubicBezTo>
                    <a:cubicBezTo>
                      <a:pt x="11" y="11"/>
                      <a:pt x="11" y="11"/>
                      <a:pt x="11" y="11"/>
                    </a:cubicBezTo>
                    <a:cubicBezTo>
                      <a:pt x="11" y="10"/>
                      <a:pt x="12" y="9"/>
                      <a:pt x="14" y="9"/>
                    </a:cubicBezTo>
                    <a:cubicBezTo>
                      <a:pt x="20" y="9"/>
                      <a:pt x="20" y="9"/>
                      <a:pt x="20" y="9"/>
                    </a:cubicBezTo>
                    <a:cubicBezTo>
                      <a:pt x="21" y="9"/>
                      <a:pt x="22" y="8"/>
                      <a:pt x="22" y="7"/>
                    </a:cubicBezTo>
                    <a:cubicBezTo>
                      <a:pt x="22" y="6"/>
                      <a:pt x="22" y="6"/>
                      <a:pt x="22" y="6"/>
                    </a:cubicBezTo>
                    <a:cubicBezTo>
                      <a:pt x="22" y="4"/>
                      <a:pt x="21" y="3"/>
                      <a:pt x="20" y="2"/>
                    </a:cubicBezTo>
                    <a:cubicBezTo>
                      <a:pt x="20" y="1"/>
                      <a:pt x="20" y="1"/>
                      <a:pt x="20" y="1"/>
                    </a:cubicBezTo>
                    <a:cubicBezTo>
                      <a:pt x="19" y="0"/>
                      <a:pt x="19" y="0"/>
                      <a:pt x="20" y="0"/>
                    </a:cubicBezTo>
                    <a:cubicBezTo>
                      <a:pt x="33" y="0"/>
                      <a:pt x="33" y="0"/>
                      <a:pt x="33" y="0"/>
                    </a:cubicBezTo>
                    <a:cubicBezTo>
                      <a:pt x="35" y="0"/>
                      <a:pt x="36" y="0"/>
                      <a:pt x="37" y="1"/>
                    </a:cubicBezTo>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12" name="Freeform 273"/>
              <p:cNvSpPr>
                <a:spLocks/>
              </p:cNvSpPr>
              <p:nvPr/>
            </p:nvSpPr>
            <p:spPr bwMode="auto">
              <a:xfrm>
                <a:off x="1839" y="2034"/>
                <a:ext cx="113" cy="126"/>
              </a:xfrm>
              <a:custGeom>
                <a:avLst/>
                <a:gdLst>
                  <a:gd name="T0" fmla="*/ 40 w 70"/>
                  <a:gd name="T1" fmla="*/ 4 h 78"/>
                  <a:gd name="T2" fmla="*/ 44 w 70"/>
                  <a:gd name="T3" fmla="*/ 10 h 78"/>
                  <a:gd name="T4" fmla="*/ 42 w 70"/>
                  <a:gd name="T5" fmla="*/ 17 h 78"/>
                  <a:gd name="T6" fmla="*/ 34 w 70"/>
                  <a:gd name="T7" fmla="*/ 19 h 78"/>
                  <a:gd name="T8" fmla="*/ 35 w 70"/>
                  <a:gd name="T9" fmla="*/ 26 h 78"/>
                  <a:gd name="T10" fmla="*/ 54 w 70"/>
                  <a:gd name="T11" fmla="*/ 44 h 78"/>
                  <a:gd name="T12" fmla="*/ 62 w 70"/>
                  <a:gd name="T13" fmla="*/ 50 h 78"/>
                  <a:gd name="T14" fmla="*/ 68 w 70"/>
                  <a:gd name="T15" fmla="*/ 55 h 78"/>
                  <a:gd name="T16" fmla="*/ 70 w 70"/>
                  <a:gd name="T17" fmla="*/ 61 h 78"/>
                  <a:gd name="T18" fmla="*/ 65 w 70"/>
                  <a:gd name="T19" fmla="*/ 61 h 78"/>
                  <a:gd name="T20" fmla="*/ 59 w 70"/>
                  <a:gd name="T21" fmla="*/ 58 h 78"/>
                  <a:gd name="T22" fmla="*/ 56 w 70"/>
                  <a:gd name="T23" fmla="*/ 59 h 78"/>
                  <a:gd name="T24" fmla="*/ 62 w 70"/>
                  <a:gd name="T25" fmla="*/ 65 h 78"/>
                  <a:gd name="T26" fmla="*/ 63 w 70"/>
                  <a:gd name="T27" fmla="*/ 69 h 78"/>
                  <a:gd name="T28" fmla="*/ 58 w 70"/>
                  <a:gd name="T29" fmla="*/ 77 h 78"/>
                  <a:gd name="T30" fmla="*/ 51 w 70"/>
                  <a:gd name="T31" fmla="*/ 78 h 78"/>
                  <a:gd name="T32" fmla="*/ 49 w 70"/>
                  <a:gd name="T33" fmla="*/ 73 h 78"/>
                  <a:gd name="T34" fmla="*/ 51 w 70"/>
                  <a:gd name="T35" fmla="*/ 69 h 78"/>
                  <a:gd name="T36" fmla="*/ 53 w 70"/>
                  <a:gd name="T37" fmla="*/ 63 h 78"/>
                  <a:gd name="T38" fmla="*/ 46 w 70"/>
                  <a:gd name="T39" fmla="*/ 53 h 78"/>
                  <a:gd name="T40" fmla="*/ 39 w 70"/>
                  <a:gd name="T41" fmla="*/ 52 h 78"/>
                  <a:gd name="T42" fmla="*/ 24 w 70"/>
                  <a:gd name="T43" fmla="*/ 39 h 78"/>
                  <a:gd name="T44" fmla="*/ 22 w 70"/>
                  <a:gd name="T45" fmla="*/ 29 h 78"/>
                  <a:gd name="T46" fmla="*/ 15 w 70"/>
                  <a:gd name="T47" fmla="*/ 27 h 78"/>
                  <a:gd name="T48" fmla="*/ 8 w 70"/>
                  <a:gd name="T49" fmla="*/ 31 h 78"/>
                  <a:gd name="T50" fmla="*/ 3 w 70"/>
                  <a:gd name="T51" fmla="*/ 30 h 78"/>
                  <a:gd name="T52" fmla="*/ 1 w 70"/>
                  <a:gd name="T53" fmla="*/ 15 h 78"/>
                  <a:gd name="T54" fmla="*/ 9 w 70"/>
                  <a:gd name="T55" fmla="*/ 14 h 78"/>
                  <a:gd name="T56" fmla="*/ 11 w 70"/>
                  <a:gd name="T57" fmla="*/ 11 h 78"/>
                  <a:gd name="T58" fmla="*/ 20 w 70"/>
                  <a:gd name="T59" fmla="*/ 9 h 78"/>
                  <a:gd name="T60" fmla="*/ 22 w 70"/>
                  <a:gd name="T61" fmla="*/ 6 h 78"/>
                  <a:gd name="T62" fmla="*/ 20 w 70"/>
                  <a:gd name="T63" fmla="*/ 1 h 78"/>
                  <a:gd name="T64" fmla="*/ 33 w 70"/>
                  <a:gd name="T6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 h="78">
                    <a:moveTo>
                      <a:pt x="37" y="1"/>
                    </a:moveTo>
                    <a:cubicBezTo>
                      <a:pt x="38" y="1"/>
                      <a:pt x="39" y="3"/>
                      <a:pt x="40" y="4"/>
                    </a:cubicBezTo>
                    <a:cubicBezTo>
                      <a:pt x="43" y="7"/>
                      <a:pt x="43" y="7"/>
                      <a:pt x="43" y="7"/>
                    </a:cubicBezTo>
                    <a:cubicBezTo>
                      <a:pt x="44" y="7"/>
                      <a:pt x="44" y="9"/>
                      <a:pt x="44" y="10"/>
                    </a:cubicBezTo>
                    <a:cubicBezTo>
                      <a:pt x="44" y="15"/>
                      <a:pt x="44" y="15"/>
                      <a:pt x="44" y="15"/>
                    </a:cubicBezTo>
                    <a:cubicBezTo>
                      <a:pt x="44" y="16"/>
                      <a:pt x="43" y="17"/>
                      <a:pt x="42" y="17"/>
                    </a:cubicBezTo>
                    <a:cubicBezTo>
                      <a:pt x="36" y="17"/>
                      <a:pt x="36" y="17"/>
                      <a:pt x="36" y="17"/>
                    </a:cubicBezTo>
                    <a:cubicBezTo>
                      <a:pt x="35" y="17"/>
                      <a:pt x="34" y="18"/>
                      <a:pt x="34" y="19"/>
                    </a:cubicBezTo>
                    <a:cubicBezTo>
                      <a:pt x="34" y="22"/>
                      <a:pt x="34" y="22"/>
                      <a:pt x="34" y="22"/>
                    </a:cubicBezTo>
                    <a:cubicBezTo>
                      <a:pt x="34" y="23"/>
                      <a:pt x="34" y="25"/>
                      <a:pt x="35" y="26"/>
                    </a:cubicBezTo>
                    <a:cubicBezTo>
                      <a:pt x="50" y="41"/>
                      <a:pt x="50" y="41"/>
                      <a:pt x="50" y="41"/>
                    </a:cubicBezTo>
                    <a:cubicBezTo>
                      <a:pt x="51" y="42"/>
                      <a:pt x="53" y="43"/>
                      <a:pt x="54" y="44"/>
                    </a:cubicBezTo>
                    <a:cubicBezTo>
                      <a:pt x="58" y="49"/>
                      <a:pt x="58" y="49"/>
                      <a:pt x="58" y="49"/>
                    </a:cubicBezTo>
                    <a:cubicBezTo>
                      <a:pt x="59" y="50"/>
                      <a:pt x="61" y="50"/>
                      <a:pt x="62" y="50"/>
                    </a:cubicBezTo>
                    <a:cubicBezTo>
                      <a:pt x="63" y="50"/>
                      <a:pt x="64" y="51"/>
                      <a:pt x="65" y="52"/>
                    </a:cubicBezTo>
                    <a:cubicBezTo>
                      <a:pt x="68" y="55"/>
                      <a:pt x="68" y="55"/>
                      <a:pt x="68" y="55"/>
                    </a:cubicBezTo>
                    <a:cubicBezTo>
                      <a:pt x="69" y="56"/>
                      <a:pt x="70" y="58"/>
                      <a:pt x="70" y="59"/>
                    </a:cubicBezTo>
                    <a:cubicBezTo>
                      <a:pt x="70" y="61"/>
                      <a:pt x="70" y="61"/>
                      <a:pt x="70" y="61"/>
                    </a:cubicBezTo>
                    <a:cubicBezTo>
                      <a:pt x="70" y="62"/>
                      <a:pt x="69" y="63"/>
                      <a:pt x="68" y="63"/>
                    </a:cubicBezTo>
                    <a:cubicBezTo>
                      <a:pt x="67" y="63"/>
                      <a:pt x="66" y="62"/>
                      <a:pt x="65" y="61"/>
                    </a:cubicBezTo>
                    <a:cubicBezTo>
                      <a:pt x="63" y="59"/>
                      <a:pt x="63" y="59"/>
                      <a:pt x="63" y="59"/>
                    </a:cubicBezTo>
                    <a:cubicBezTo>
                      <a:pt x="62" y="58"/>
                      <a:pt x="60" y="58"/>
                      <a:pt x="59" y="58"/>
                    </a:cubicBezTo>
                    <a:cubicBezTo>
                      <a:pt x="59" y="58"/>
                      <a:pt x="59" y="58"/>
                      <a:pt x="59" y="58"/>
                    </a:cubicBezTo>
                    <a:cubicBezTo>
                      <a:pt x="57" y="58"/>
                      <a:pt x="56" y="58"/>
                      <a:pt x="56" y="59"/>
                    </a:cubicBezTo>
                    <a:cubicBezTo>
                      <a:pt x="56" y="59"/>
                      <a:pt x="57" y="61"/>
                      <a:pt x="58" y="62"/>
                    </a:cubicBezTo>
                    <a:cubicBezTo>
                      <a:pt x="62" y="65"/>
                      <a:pt x="62" y="65"/>
                      <a:pt x="62" y="65"/>
                    </a:cubicBezTo>
                    <a:cubicBezTo>
                      <a:pt x="63" y="66"/>
                      <a:pt x="63" y="68"/>
                      <a:pt x="63" y="69"/>
                    </a:cubicBezTo>
                    <a:cubicBezTo>
                      <a:pt x="63" y="69"/>
                      <a:pt x="63" y="69"/>
                      <a:pt x="63" y="69"/>
                    </a:cubicBezTo>
                    <a:cubicBezTo>
                      <a:pt x="63" y="70"/>
                      <a:pt x="63" y="72"/>
                      <a:pt x="62" y="73"/>
                    </a:cubicBezTo>
                    <a:cubicBezTo>
                      <a:pt x="58" y="77"/>
                      <a:pt x="58" y="77"/>
                      <a:pt x="58" y="77"/>
                    </a:cubicBezTo>
                    <a:cubicBezTo>
                      <a:pt x="57" y="77"/>
                      <a:pt x="56" y="78"/>
                      <a:pt x="54" y="78"/>
                    </a:cubicBezTo>
                    <a:cubicBezTo>
                      <a:pt x="51" y="78"/>
                      <a:pt x="51" y="78"/>
                      <a:pt x="51" y="78"/>
                    </a:cubicBezTo>
                    <a:cubicBezTo>
                      <a:pt x="50" y="78"/>
                      <a:pt x="49" y="77"/>
                      <a:pt x="49" y="76"/>
                    </a:cubicBezTo>
                    <a:cubicBezTo>
                      <a:pt x="49" y="73"/>
                      <a:pt x="49" y="73"/>
                      <a:pt x="49" y="73"/>
                    </a:cubicBezTo>
                    <a:cubicBezTo>
                      <a:pt x="49" y="72"/>
                      <a:pt x="50" y="70"/>
                      <a:pt x="51" y="69"/>
                    </a:cubicBezTo>
                    <a:cubicBezTo>
                      <a:pt x="51" y="69"/>
                      <a:pt x="51" y="69"/>
                      <a:pt x="51" y="69"/>
                    </a:cubicBezTo>
                    <a:cubicBezTo>
                      <a:pt x="52" y="68"/>
                      <a:pt x="53" y="66"/>
                      <a:pt x="53" y="65"/>
                    </a:cubicBezTo>
                    <a:cubicBezTo>
                      <a:pt x="53" y="63"/>
                      <a:pt x="53" y="63"/>
                      <a:pt x="53" y="63"/>
                    </a:cubicBezTo>
                    <a:cubicBezTo>
                      <a:pt x="53" y="61"/>
                      <a:pt x="52" y="60"/>
                      <a:pt x="51" y="59"/>
                    </a:cubicBezTo>
                    <a:cubicBezTo>
                      <a:pt x="46" y="53"/>
                      <a:pt x="46" y="53"/>
                      <a:pt x="46" y="53"/>
                    </a:cubicBezTo>
                    <a:cubicBezTo>
                      <a:pt x="45" y="53"/>
                      <a:pt x="43" y="52"/>
                      <a:pt x="42" y="52"/>
                    </a:cubicBezTo>
                    <a:cubicBezTo>
                      <a:pt x="39" y="52"/>
                      <a:pt x="39" y="52"/>
                      <a:pt x="39" y="52"/>
                    </a:cubicBezTo>
                    <a:cubicBezTo>
                      <a:pt x="38" y="52"/>
                      <a:pt x="36" y="51"/>
                      <a:pt x="35" y="50"/>
                    </a:cubicBezTo>
                    <a:cubicBezTo>
                      <a:pt x="24" y="39"/>
                      <a:pt x="24" y="39"/>
                      <a:pt x="24" y="39"/>
                    </a:cubicBezTo>
                    <a:cubicBezTo>
                      <a:pt x="23" y="38"/>
                      <a:pt x="22" y="37"/>
                      <a:pt x="22" y="35"/>
                    </a:cubicBezTo>
                    <a:cubicBezTo>
                      <a:pt x="22" y="29"/>
                      <a:pt x="22" y="29"/>
                      <a:pt x="22" y="29"/>
                    </a:cubicBezTo>
                    <a:cubicBezTo>
                      <a:pt x="22" y="28"/>
                      <a:pt x="21" y="27"/>
                      <a:pt x="20" y="27"/>
                    </a:cubicBezTo>
                    <a:cubicBezTo>
                      <a:pt x="15" y="27"/>
                      <a:pt x="15" y="27"/>
                      <a:pt x="15" y="27"/>
                    </a:cubicBezTo>
                    <a:cubicBezTo>
                      <a:pt x="13" y="27"/>
                      <a:pt x="12" y="27"/>
                      <a:pt x="11" y="28"/>
                    </a:cubicBezTo>
                    <a:cubicBezTo>
                      <a:pt x="8" y="31"/>
                      <a:pt x="8" y="31"/>
                      <a:pt x="8" y="31"/>
                    </a:cubicBezTo>
                    <a:cubicBezTo>
                      <a:pt x="7" y="32"/>
                      <a:pt x="6" y="32"/>
                      <a:pt x="5" y="32"/>
                    </a:cubicBezTo>
                    <a:cubicBezTo>
                      <a:pt x="3" y="32"/>
                      <a:pt x="3" y="31"/>
                      <a:pt x="3" y="30"/>
                    </a:cubicBezTo>
                    <a:cubicBezTo>
                      <a:pt x="3" y="19"/>
                      <a:pt x="3" y="19"/>
                      <a:pt x="3" y="19"/>
                    </a:cubicBezTo>
                    <a:cubicBezTo>
                      <a:pt x="3" y="18"/>
                      <a:pt x="2" y="16"/>
                      <a:pt x="1" y="15"/>
                    </a:cubicBezTo>
                    <a:cubicBezTo>
                      <a:pt x="0" y="15"/>
                      <a:pt x="1" y="14"/>
                      <a:pt x="2" y="14"/>
                    </a:cubicBezTo>
                    <a:cubicBezTo>
                      <a:pt x="9" y="14"/>
                      <a:pt x="9" y="14"/>
                      <a:pt x="9" y="14"/>
                    </a:cubicBezTo>
                    <a:cubicBezTo>
                      <a:pt x="10" y="14"/>
                      <a:pt x="11" y="13"/>
                      <a:pt x="11" y="12"/>
                    </a:cubicBezTo>
                    <a:cubicBezTo>
                      <a:pt x="11" y="11"/>
                      <a:pt x="11" y="11"/>
                      <a:pt x="11" y="11"/>
                    </a:cubicBezTo>
                    <a:cubicBezTo>
                      <a:pt x="11" y="10"/>
                      <a:pt x="12" y="9"/>
                      <a:pt x="14" y="9"/>
                    </a:cubicBezTo>
                    <a:cubicBezTo>
                      <a:pt x="20" y="9"/>
                      <a:pt x="20" y="9"/>
                      <a:pt x="20" y="9"/>
                    </a:cubicBezTo>
                    <a:cubicBezTo>
                      <a:pt x="21" y="9"/>
                      <a:pt x="22" y="8"/>
                      <a:pt x="22" y="7"/>
                    </a:cubicBezTo>
                    <a:cubicBezTo>
                      <a:pt x="22" y="6"/>
                      <a:pt x="22" y="6"/>
                      <a:pt x="22" y="6"/>
                    </a:cubicBezTo>
                    <a:cubicBezTo>
                      <a:pt x="22" y="4"/>
                      <a:pt x="21" y="3"/>
                      <a:pt x="20" y="2"/>
                    </a:cubicBezTo>
                    <a:cubicBezTo>
                      <a:pt x="20" y="1"/>
                      <a:pt x="20" y="1"/>
                      <a:pt x="20" y="1"/>
                    </a:cubicBezTo>
                    <a:cubicBezTo>
                      <a:pt x="19" y="0"/>
                      <a:pt x="19" y="0"/>
                      <a:pt x="20" y="0"/>
                    </a:cubicBezTo>
                    <a:cubicBezTo>
                      <a:pt x="33" y="0"/>
                      <a:pt x="33" y="0"/>
                      <a:pt x="33" y="0"/>
                    </a:cubicBezTo>
                    <a:cubicBezTo>
                      <a:pt x="35" y="0"/>
                      <a:pt x="36" y="0"/>
                      <a:pt x="37" y="1"/>
                    </a:cubicBez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13" name="Freeform 274"/>
              <p:cNvSpPr>
                <a:spLocks/>
              </p:cNvSpPr>
              <p:nvPr/>
            </p:nvSpPr>
            <p:spPr bwMode="auto">
              <a:xfrm>
                <a:off x="1798" y="1958"/>
                <a:ext cx="41" cy="50"/>
              </a:xfrm>
              <a:custGeom>
                <a:avLst/>
                <a:gdLst>
                  <a:gd name="T0" fmla="*/ 0 w 25"/>
                  <a:gd name="T1" fmla="*/ 22 h 31"/>
                  <a:gd name="T2" fmla="*/ 0 w 25"/>
                  <a:gd name="T3" fmla="*/ 17 h 31"/>
                  <a:gd name="T4" fmla="*/ 0 w 25"/>
                  <a:gd name="T5" fmla="*/ 12 h 31"/>
                  <a:gd name="T6" fmla="*/ 1 w 25"/>
                  <a:gd name="T7" fmla="*/ 8 h 31"/>
                  <a:gd name="T8" fmla="*/ 8 w 25"/>
                  <a:gd name="T9" fmla="*/ 1 h 31"/>
                  <a:gd name="T10" fmla="*/ 12 w 25"/>
                  <a:gd name="T11" fmla="*/ 1 h 31"/>
                  <a:gd name="T12" fmla="*/ 23 w 25"/>
                  <a:gd name="T13" fmla="*/ 12 h 31"/>
                  <a:gd name="T14" fmla="*/ 25 w 25"/>
                  <a:gd name="T15" fmla="*/ 16 h 31"/>
                  <a:gd name="T16" fmla="*/ 25 w 25"/>
                  <a:gd name="T17" fmla="*/ 29 h 31"/>
                  <a:gd name="T18" fmla="*/ 22 w 25"/>
                  <a:gd name="T19" fmla="*/ 31 h 31"/>
                  <a:gd name="T20" fmla="*/ 8 w 25"/>
                  <a:gd name="T21" fmla="*/ 31 h 31"/>
                  <a:gd name="T22" fmla="*/ 4 w 25"/>
                  <a:gd name="T23" fmla="*/ 29 h 31"/>
                  <a:gd name="T24" fmla="*/ 2 w 25"/>
                  <a:gd name="T25" fmla="*/ 27 h 31"/>
                  <a:gd name="T26" fmla="*/ 0 w 25"/>
                  <a:gd name="T27" fmla="*/ 23 h 31"/>
                  <a:gd name="T28" fmla="*/ 0 w 25"/>
                  <a:gd name="T2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1">
                    <a:moveTo>
                      <a:pt x="0" y="22"/>
                    </a:moveTo>
                    <a:cubicBezTo>
                      <a:pt x="0" y="21"/>
                      <a:pt x="0" y="19"/>
                      <a:pt x="0" y="17"/>
                    </a:cubicBezTo>
                    <a:cubicBezTo>
                      <a:pt x="0" y="12"/>
                      <a:pt x="0" y="12"/>
                      <a:pt x="0" y="12"/>
                    </a:cubicBezTo>
                    <a:cubicBezTo>
                      <a:pt x="0" y="11"/>
                      <a:pt x="0" y="9"/>
                      <a:pt x="1" y="8"/>
                    </a:cubicBezTo>
                    <a:cubicBezTo>
                      <a:pt x="8" y="1"/>
                      <a:pt x="8" y="1"/>
                      <a:pt x="8" y="1"/>
                    </a:cubicBezTo>
                    <a:cubicBezTo>
                      <a:pt x="9" y="0"/>
                      <a:pt x="11" y="0"/>
                      <a:pt x="12" y="1"/>
                    </a:cubicBezTo>
                    <a:cubicBezTo>
                      <a:pt x="23" y="12"/>
                      <a:pt x="23" y="12"/>
                      <a:pt x="23" y="12"/>
                    </a:cubicBezTo>
                    <a:cubicBezTo>
                      <a:pt x="24" y="13"/>
                      <a:pt x="25" y="15"/>
                      <a:pt x="25" y="16"/>
                    </a:cubicBezTo>
                    <a:cubicBezTo>
                      <a:pt x="25" y="29"/>
                      <a:pt x="25" y="29"/>
                      <a:pt x="25" y="29"/>
                    </a:cubicBezTo>
                    <a:cubicBezTo>
                      <a:pt x="25" y="30"/>
                      <a:pt x="24" y="31"/>
                      <a:pt x="22" y="31"/>
                    </a:cubicBezTo>
                    <a:cubicBezTo>
                      <a:pt x="8" y="31"/>
                      <a:pt x="8" y="31"/>
                      <a:pt x="8" y="31"/>
                    </a:cubicBezTo>
                    <a:cubicBezTo>
                      <a:pt x="7" y="31"/>
                      <a:pt x="5" y="30"/>
                      <a:pt x="4" y="29"/>
                    </a:cubicBezTo>
                    <a:cubicBezTo>
                      <a:pt x="2" y="27"/>
                      <a:pt x="2" y="27"/>
                      <a:pt x="2" y="27"/>
                    </a:cubicBezTo>
                    <a:cubicBezTo>
                      <a:pt x="1" y="26"/>
                      <a:pt x="0" y="24"/>
                      <a:pt x="0" y="23"/>
                    </a:cubicBezTo>
                    <a:lnTo>
                      <a:pt x="0" y="22"/>
                    </a:lnTo>
                    <a:close/>
                  </a:path>
                </a:pathLst>
              </a:custGeom>
              <a:solidFill>
                <a:srgbClr val="EB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14" name="Freeform 275"/>
              <p:cNvSpPr>
                <a:spLocks/>
              </p:cNvSpPr>
              <p:nvPr/>
            </p:nvSpPr>
            <p:spPr bwMode="auto">
              <a:xfrm>
                <a:off x="1734" y="1984"/>
                <a:ext cx="111" cy="116"/>
              </a:xfrm>
              <a:custGeom>
                <a:avLst/>
                <a:gdLst>
                  <a:gd name="T0" fmla="*/ 2 w 69"/>
                  <a:gd name="T1" fmla="*/ 27 h 72"/>
                  <a:gd name="T2" fmla="*/ 0 w 69"/>
                  <a:gd name="T3" fmla="*/ 25 h 72"/>
                  <a:gd name="T4" fmla="*/ 0 w 69"/>
                  <a:gd name="T5" fmla="*/ 19 h 72"/>
                  <a:gd name="T6" fmla="*/ 2 w 69"/>
                  <a:gd name="T7" fmla="*/ 17 h 72"/>
                  <a:gd name="T8" fmla="*/ 11 w 69"/>
                  <a:gd name="T9" fmla="*/ 17 h 72"/>
                  <a:gd name="T10" fmla="*/ 15 w 69"/>
                  <a:gd name="T11" fmla="*/ 15 h 72"/>
                  <a:gd name="T12" fmla="*/ 22 w 69"/>
                  <a:gd name="T13" fmla="*/ 7 h 72"/>
                  <a:gd name="T14" fmla="*/ 26 w 69"/>
                  <a:gd name="T15" fmla="*/ 6 h 72"/>
                  <a:gd name="T16" fmla="*/ 31 w 69"/>
                  <a:gd name="T17" fmla="*/ 6 h 72"/>
                  <a:gd name="T18" fmla="*/ 35 w 69"/>
                  <a:gd name="T19" fmla="*/ 4 h 72"/>
                  <a:gd name="T20" fmla="*/ 38 w 69"/>
                  <a:gd name="T21" fmla="*/ 1 h 72"/>
                  <a:gd name="T22" fmla="*/ 42 w 69"/>
                  <a:gd name="T23" fmla="*/ 1 h 72"/>
                  <a:gd name="T24" fmla="*/ 47 w 69"/>
                  <a:gd name="T25" fmla="*/ 7 h 72"/>
                  <a:gd name="T26" fmla="*/ 51 w 69"/>
                  <a:gd name="T27" fmla="*/ 8 h 72"/>
                  <a:gd name="T28" fmla="*/ 56 w 69"/>
                  <a:gd name="T29" fmla="*/ 8 h 72"/>
                  <a:gd name="T30" fmla="*/ 60 w 69"/>
                  <a:gd name="T31" fmla="*/ 10 h 72"/>
                  <a:gd name="T32" fmla="*/ 68 w 69"/>
                  <a:gd name="T33" fmla="*/ 18 h 72"/>
                  <a:gd name="T34" fmla="*/ 69 w 69"/>
                  <a:gd name="T35" fmla="*/ 22 h 72"/>
                  <a:gd name="T36" fmla="*/ 69 w 69"/>
                  <a:gd name="T37" fmla="*/ 25 h 72"/>
                  <a:gd name="T38" fmla="*/ 68 w 69"/>
                  <a:gd name="T39" fmla="*/ 29 h 72"/>
                  <a:gd name="T40" fmla="*/ 63 w 69"/>
                  <a:gd name="T41" fmla="*/ 34 h 72"/>
                  <a:gd name="T42" fmla="*/ 61 w 69"/>
                  <a:gd name="T43" fmla="*/ 38 h 72"/>
                  <a:gd name="T44" fmla="*/ 61 w 69"/>
                  <a:gd name="T45" fmla="*/ 39 h 72"/>
                  <a:gd name="T46" fmla="*/ 63 w 69"/>
                  <a:gd name="T47" fmla="*/ 43 h 72"/>
                  <a:gd name="T48" fmla="*/ 66 w 69"/>
                  <a:gd name="T49" fmla="*/ 46 h 72"/>
                  <a:gd name="T50" fmla="*/ 68 w 69"/>
                  <a:gd name="T51" fmla="*/ 50 h 72"/>
                  <a:gd name="T52" fmla="*/ 68 w 69"/>
                  <a:gd name="T53" fmla="*/ 61 h 72"/>
                  <a:gd name="T54" fmla="*/ 66 w 69"/>
                  <a:gd name="T55" fmla="*/ 65 h 72"/>
                  <a:gd name="T56" fmla="*/ 64 w 69"/>
                  <a:gd name="T57" fmla="*/ 67 h 72"/>
                  <a:gd name="T58" fmla="*/ 60 w 69"/>
                  <a:gd name="T59" fmla="*/ 69 h 72"/>
                  <a:gd name="T60" fmla="*/ 43 w 69"/>
                  <a:gd name="T61" fmla="*/ 69 h 72"/>
                  <a:gd name="T62" fmla="*/ 41 w 69"/>
                  <a:gd name="T63" fmla="*/ 71 h 72"/>
                  <a:gd name="T64" fmla="*/ 39 w 69"/>
                  <a:gd name="T65" fmla="*/ 72 h 72"/>
                  <a:gd name="T66" fmla="*/ 25 w 69"/>
                  <a:gd name="T67" fmla="*/ 72 h 72"/>
                  <a:gd name="T68" fmla="*/ 21 w 69"/>
                  <a:gd name="T69" fmla="*/ 71 h 72"/>
                  <a:gd name="T70" fmla="*/ 14 w 69"/>
                  <a:gd name="T71" fmla="*/ 64 h 72"/>
                  <a:gd name="T72" fmla="*/ 13 w 69"/>
                  <a:gd name="T73" fmla="*/ 61 h 72"/>
                  <a:gd name="T74" fmla="*/ 13 w 69"/>
                  <a:gd name="T75" fmla="*/ 59 h 72"/>
                  <a:gd name="T76" fmla="*/ 14 w 69"/>
                  <a:gd name="T77" fmla="*/ 56 h 72"/>
                  <a:gd name="T78" fmla="*/ 17 w 69"/>
                  <a:gd name="T79" fmla="*/ 53 h 72"/>
                  <a:gd name="T80" fmla="*/ 18 w 69"/>
                  <a:gd name="T81" fmla="*/ 50 h 72"/>
                  <a:gd name="T82" fmla="*/ 18 w 69"/>
                  <a:gd name="T83" fmla="*/ 42 h 72"/>
                  <a:gd name="T84" fmla="*/ 17 w 69"/>
                  <a:gd name="T85" fmla="*/ 38 h 72"/>
                  <a:gd name="T86" fmla="*/ 8 w 69"/>
                  <a:gd name="T87" fmla="*/ 29 h 72"/>
                  <a:gd name="T88" fmla="*/ 4 w 69"/>
                  <a:gd name="T89" fmla="*/ 27 h 72"/>
                  <a:gd name="T90" fmla="*/ 2 w 69"/>
                  <a:gd name="T91" fmla="*/ 2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 h="72">
                    <a:moveTo>
                      <a:pt x="2" y="27"/>
                    </a:moveTo>
                    <a:cubicBezTo>
                      <a:pt x="1" y="27"/>
                      <a:pt x="0" y="26"/>
                      <a:pt x="0" y="25"/>
                    </a:cubicBezTo>
                    <a:cubicBezTo>
                      <a:pt x="0" y="19"/>
                      <a:pt x="0" y="19"/>
                      <a:pt x="0" y="19"/>
                    </a:cubicBezTo>
                    <a:cubicBezTo>
                      <a:pt x="0" y="18"/>
                      <a:pt x="1" y="17"/>
                      <a:pt x="2" y="17"/>
                    </a:cubicBezTo>
                    <a:cubicBezTo>
                      <a:pt x="11" y="17"/>
                      <a:pt x="11" y="17"/>
                      <a:pt x="11" y="17"/>
                    </a:cubicBezTo>
                    <a:cubicBezTo>
                      <a:pt x="12" y="17"/>
                      <a:pt x="14" y="16"/>
                      <a:pt x="15" y="15"/>
                    </a:cubicBezTo>
                    <a:cubicBezTo>
                      <a:pt x="22" y="7"/>
                      <a:pt x="22" y="7"/>
                      <a:pt x="22" y="7"/>
                    </a:cubicBezTo>
                    <a:cubicBezTo>
                      <a:pt x="23" y="7"/>
                      <a:pt x="25" y="6"/>
                      <a:pt x="26" y="6"/>
                    </a:cubicBezTo>
                    <a:cubicBezTo>
                      <a:pt x="31" y="6"/>
                      <a:pt x="31" y="6"/>
                      <a:pt x="31" y="6"/>
                    </a:cubicBezTo>
                    <a:cubicBezTo>
                      <a:pt x="33" y="6"/>
                      <a:pt x="34" y="5"/>
                      <a:pt x="35" y="4"/>
                    </a:cubicBezTo>
                    <a:cubicBezTo>
                      <a:pt x="38" y="1"/>
                      <a:pt x="38" y="1"/>
                      <a:pt x="38" y="1"/>
                    </a:cubicBezTo>
                    <a:cubicBezTo>
                      <a:pt x="39" y="0"/>
                      <a:pt x="41" y="0"/>
                      <a:pt x="42" y="1"/>
                    </a:cubicBezTo>
                    <a:cubicBezTo>
                      <a:pt x="47" y="7"/>
                      <a:pt x="47" y="7"/>
                      <a:pt x="47" y="7"/>
                    </a:cubicBezTo>
                    <a:cubicBezTo>
                      <a:pt x="48" y="7"/>
                      <a:pt x="50" y="8"/>
                      <a:pt x="51" y="8"/>
                    </a:cubicBezTo>
                    <a:cubicBezTo>
                      <a:pt x="56" y="8"/>
                      <a:pt x="56" y="8"/>
                      <a:pt x="56" y="8"/>
                    </a:cubicBezTo>
                    <a:cubicBezTo>
                      <a:pt x="57" y="8"/>
                      <a:pt x="59" y="9"/>
                      <a:pt x="60" y="10"/>
                    </a:cubicBezTo>
                    <a:cubicBezTo>
                      <a:pt x="68" y="18"/>
                      <a:pt x="68" y="18"/>
                      <a:pt x="68" y="18"/>
                    </a:cubicBezTo>
                    <a:cubicBezTo>
                      <a:pt x="69" y="19"/>
                      <a:pt x="69" y="21"/>
                      <a:pt x="69" y="22"/>
                    </a:cubicBezTo>
                    <a:cubicBezTo>
                      <a:pt x="69" y="25"/>
                      <a:pt x="69" y="25"/>
                      <a:pt x="69" y="25"/>
                    </a:cubicBezTo>
                    <a:cubicBezTo>
                      <a:pt x="69" y="26"/>
                      <a:pt x="69" y="28"/>
                      <a:pt x="68" y="29"/>
                    </a:cubicBezTo>
                    <a:cubicBezTo>
                      <a:pt x="63" y="34"/>
                      <a:pt x="63" y="34"/>
                      <a:pt x="63" y="34"/>
                    </a:cubicBezTo>
                    <a:cubicBezTo>
                      <a:pt x="62" y="35"/>
                      <a:pt x="61" y="37"/>
                      <a:pt x="61" y="38"/>
                    </a:cubicBezTo>
                    <a:cubicBezTo>
                      <a:pt x="61" y="39"/>
                      <a:pt x="61" y="39"/>
                      <a:pt x="61" y="39"/>
                    </a:cubicBezTo>
                    <a:cubicBezTo>
                      <a:pt x="61" y="40"/>
                      <a:pt x="62" y="42"/>
                      <a:pt x="63" y="43"/>
                    </a:cubicBezTo>
                    <a:cubicBezTo>
                      <a:pt x="66" y="46"/>
                      <a:pt x="66" y="46"/>
                      <a:pt x="66" y="46"/>
                    </a:cubicBezTo>
                    <a:cubicBezTo>
                      <a:pt x="67" y="47"/>
                      <a:pt x="68" y="49"/>
                      <a:pt x="68" y="50"/>
                    </a:cubicBezTo>
                    <a:cubicBezTo>
                      <a:pt x="68" y="61"/>
                      <a:pt x="68" y="61"/>
                      <a:pt x="68" y="61"/>
                    </a:cubicBezTo>
                    <a:cubicBezTo>
                      <a:pt x="68" y="62"/>
                      <a:pt x="67" y="64"/>
                      <a:pt x="66" y="65"/>
                    </a:cubicBezTo>
                    <a:cubicBezTo>
                      <a:pt x="64" y="67"/>
                      <a:pt x="64" y="67"/>
                      <a:pt x="64" y="67"/>
                    </a:cubicBezTo>
                    <a:cubicBezTo>
                      <a:pt x="63" y="68"/>
                      <a:pt x="61" y="69"/>
                      <a:pt x="60" y="69"/>
                    </a:cubicBezTo>
                    <a:cubicBezTo>
                      <a:pt x="43" y="69"/>
                      <a:pt x="43" y="69"/>
                      <a:pt x="43" y="69"/>
                    </a:cubicBezTo>
                    <a:cubicBezTo>
                      <a:pt x="42" y="69"/>
                      <a:pt x="41" y="69"/>
                      <a:pt x="41" y="71"/>
                    </a:cubicBezTo>
                    <a:cubicBezTo>
                      <a:pt x="41" y="72"/>
                      <a:pt x="40" y="72"/>
                      <a:pt x="39" y="72"/>
                    </a:cubicBezTo>
                    <a:cubicBezTo>
                      <a:pt x="25" y="72"/>
                      <a:pt x="25" y="72"/>
                      <a:pt x="25" y="72"/>
                    </a:cubicBezTo>
                    <a:cubicBezTo>
                      <a:pt x="24" y="72"/>
                      <a:pt x="22" y="72"/>
                      <a:pt x="21" y="71"/>
                    </a:cubicBezTo>
                    <a:cubicBezTo>
                      <a:pt x="14" y="64"/>
                      <a:pt x="14" y="64"/>
                      <a:pt x="14" y="64"/>
                    </a:cubicBezTo>
                    <a:cubicBezTo>
                      <a:pt x="14" y="64"/>
                      <a:pt x="13" y="62"/>
                      <a:pt x="13" y="61"/>
                    </a:cubicBezTo>
                    <a:cubicBezTo>
                      <a:pt x="13" y="59"/>
                      <a:pt x="13" y="59"/>
                      <a:pt x="13" y="59"/>
                    </a:cubicBezTo>
                    <a:cubicBezTo>
                      <a:pt x="13" y="58"/>
                      <a:pt x="14" y="57"/>
                      <a:pt x="14" y="56"/>
                    </a:cubicBezTo>
                    <a:cubicBezTo>
                      <a:pt x="17" y="53"/>
                      <a:pt x="17" y="53"/>
                      <a:pt x="17" y="53"/>
                    </a:cubicBezTo>
                    <a:cubicBezTo>
                      <a:pt x="17" y="53"/>
                      <a:pt x="18" y="51"/>
                      <a:pt x="18" y="50"/>
                    </a:cubicBezTo>
                    <a:cubicBezTo>
                      <a:pt x="18" y="42"/>
                      <a:pt x="18" y="42"/>
                      <a:pt x="18" y="42"/>
                    </a:cubicBezTo>
                    <a:cubicBezTo>
                      <a:pt x="18" y="41"/>
                      <a:pt x="17" y="39"/>
                      <a:pt x="17" y="38"/>
                    </a:cubicBezTo>
                    <a:cubicBezTo>
                      <a:pt x="8" y="29"/>
                      <a:pt x="8" y="29"/>
                      <a:pt x="8" y="29"/>
                    </a:cubicBezTo>
                    <a:cubicBezTo>
                      <a:pt x="7" y="28"/>
                      <a:pt x="5" y="27"/>
                      <a:pt x="4" y="27"/>
                    </a:cubicBezTo>
                    <a:lnTo>
                      <a:pt x="2" y="27"/>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15" name="Freeform 276"/>
              <p:cNvSpPr>
                <a:spLocks/>
              </p:cNvSpPr>
              <p:nvPr/>
            </p:nvSpPr>
            <p:spPr bwMode="auto">
              <a:xfrm>
                <a:off x="1734" y="1984"/>
                <a:ext cx="111" cy="116"/>
              </a:xfrm>
              <a:custGeom>
                <a:avLst/>
                <a:gdLst>
                  <a:gd name="T0" fmla="*/ 2 w 69"/>
                  <a:gd name="T1" fmla="*/ 27 h 72"/>
                  <a:gd name="T2" fmla="*/ 0 w 69"/>
                  <a:gd name="T3" fmla="*/ 25 h 72"/>
                  <a:gd name="T4" fmla="*/ 0 w 69"/>
                  <a:gd name="T5" fmla="*/ 19 h 72"/>
                  <a:gd name="T6" fmla="*/ 2 w 69"/>
                  <a:gd name="T7" fmla="*/ 17 h 72"/>
                  <a:gd name="T8" fmla="*/ 11 w 69"/>
                  <a:gd name="T9" fmla="*/ 17 h 72"/>
                  <a:gd name="T10" fmla="*/ 15 w 69"/>
                  <a:gd name="T11" fmla="*/ 15 h 72"/>
                  <a:gd name="T12" fmla="*/ 22 w 69"/>
                  <a:gd name="T13" fmla="*/ 7 h 72"/>
                  <a:gd name="T14" fmla="*/ 26 w 69"/>
                  <a:gd name="T15" fmla="*/ 6 h 72"/>
                  <a:gd name="T16" fmla="*/ 31 w 69"/>
                  <a:gd name="T17" fmla="*/ 6 h 72"/>
                  <a:gd name="T18" fmla="*/ 35 w 69"/>
                  <a:gd name="T19" fmla="*/ 4 h 72"/>
                  <a:gd name="T20" fmla="*/ 38 w 69"/>
                  <a:gd name="T21" fmla="*/ 1 h 72"/>
                  <a:gd name="T22" fmla="*/ 42 w 69"/>
                  <a:gd name="T23" fmla="*/ 1 h 72"/>
                  <a:gd name="T24" fmla="*/ 47 w 69"/>
                  <a:gd name="T25" fmla="*/ 7 h 72"/>
                  <a:gd name="T26" fmla="*/ 51 w 69"/>
                  <a:gd name="T27" fmla="*/ 8 h 72"/>
                  <a:gd name="T28" fmla="*/ 56 w 69"/>
                  <a:gd name="T29" fmla="*/ 8 h 72"/>
                  <a:gd name="T30" fmla="*/ 60 w 69"/>
                  <a:gd name="T31" fmla="*/ 10 h 72"/>
                  <a:gd name="T32" fmla="*/ 68 w 69"/>
                  <a:gd name="T33" fmla="*/ 18 h 72"/>
                  <a:gd name="T34" fmla="*/ 69 w 69"/>
                  <a:gd name="T35" fmla="*/ 22 h 72"/>
                  <a:gd name="T36" fmla="*/ 69 w 69"/>
                  <a:gd name="T37" fmla="*/ 25 h 72"/>
                  <a:gd name="T38" fmla="*/ 68 w 69"/>
                  <a:gd name="T39" fmla="*/ 29 h 72"/>
                  <a:gd name="T40" fmla="*/ 63 w 69"/>
                  <a:gd name="T41" fmla="*/ 34 h 72"/>
                  <a:gd name="T42" fmla="*/ 61 w 69"/>
                  <a:gd name="T43" fmla="*/ 38 h 72"/>
                  <a:gd name="T44" fmla="*/ 61 w 69"/>
                  <a:gd name="T45" fmla="*/ 39 h 72"/>
                  <a:gd name="T46" fmla="*/ 63 w 69"/>
                  <a:gd name="T47" fmla="*/ 43 h 72"/>
                  <a:gd name="T48" fmla="*/ 66 w 69"/>
                  <a:gd name="T49" fmla="*/ 46 h 72"/>
                  <a:gd name="T50" fmla="*/ 68 w 69"/>
                  <a:gd name="T51" fmla="*/ 50 h 72"/>
                  <a:gd name="T52" fmla="*/ 68 w 69"/>
                  <a:gd name="T53" fmla="*/ 61 h 72"/>
                  <a:gd name="T54" fmla="*/ 66 w 69"/>
                  <a:gd name="T55" fmla="*/ 65 h 72"/>
                  <a:gd name="T56" fmla="*/ 64 w 69"/>
                  <a:gd name="T57" fmla="*/ 67 h 72"/>
                  <a:gd name="T58" fmla="*/ 60 w 69"/>
                  <a:gd name="T59" fmla="*/ 69 h 72"/>
                  <a:gd name="T60" fmla="*/ 43 w 69"/>
                  <a:gd name="T61" fmla="*/ 69 h 72"/>
                  <a:gd name="T62" fmla="*/ 41 w 69"/>
                  <a:gd name="T63" fmla="*/ 71 h 72"/>
                  <a:gd name="T64" fmla="*/ 39 w 69"/>
                  <a:gd name="T65" fmla="*/ 72 h 72"/>
                  <a:gd name="T66" fmla="*/ 25 w 69"/>
                  <a:gd name="T67" fmla="*/ 72 h 72"/>
                  <a:gd name="T68" fmla="*/ 21 w 69"/>
                  <a:gd name="T69" fmla="*/ 71 h 72"/>
                  <a:gd name="T70" fmla="*/ 14 w 69"/>
                  <a:gd name="T71" fmla="*/ 64 h 72"/>
                  <a:gd name="T72" fmla="*/ 13 w 69"/>
                  <a:gd name="T73" fmla="*/ 61 h 72"/>
                  <a:gd name="T74" fmla="*/ 13 w 69"/>
                  <a:gd name="T75" fmla="*/ 59 h 72"/>
                  <a:gd name="T76" fmla="*/ 14 w 69"/>
                  <a:gd name="T77" fmla="*/ 56 h 72"/>
                  <a:gd name="T78" fmla="*/ 17 w 69"/>
                  <a:gd name="T79" fmla="*/ 53 h 72"/>
                  <a:gd name="T80" fmla="*/ 18 w 69"/>
                  <a:gd name="T81" fmla="*/ 50 h 72"/>
                  <a:gd name="T82" fmla="*/ 18 w 69"/>
                  <a:gd name="T83" fmla="*/ 42 h 72"/>
                  <a:gd name="T84" fmla="*/ 17 w 69"/>
                  <a:gd name="T85" fmla="*/ 38 h 72"/>
                  <a:gd name="T86" fmla="*/ 8 w 69"/>
                  <a:gd name="T87" fmla="*/ 29 h 72"/>
                  <a:gd name="T88" fmla="*/ 4 w 69"/>
                  <a:gd name="T89" fmla="*/ 27 h 72"/>
                  <a:gd name="T90" fmla="*/ 2 w 69"/>
                  <a:gd name="T91" fmla="*/ 2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 h="72">
                    <a:moveTo>
                      <a:pt x="2" y="27"/>
                    </a:moveTo>
                    <a:cubicBezTo>
                      <a:pt x="1" y="27"/>
                      <a:pt x="0" y="26"/>
                      <a:pt x="0" y="25"/>
                    </a:cubicBezTo>
                    <a:cubicBezTo>
                      <a:pt x="0" y="19"/>
                      <a:pt x="0" y="19"/>
                      <a:pt x="0" y="19"/>
                    </a:cubicBezTo>
                    <a:cubicBezTo>
                      <a:pt x="0" y="18"/>
                      <a:pt x="1" y="17"/>
                      <a:pt x="2" y="17"/>
                    </a:cubicBezTo>
                    <a:cubicBezTo>
                      <a:pt x="11" y="17"/>
                      <a:pt x="11" y="17"/>
                      <a:pt x="11" y="17"/>
                    </a:cubicBezTo>
                    <a:cubicBezTo>
                      <a:pt x="12" y="17"/>
                      <a:pt x="14" y="16"/>
                      <a:pt x="15" y="15"/>
                    </a:cubicBezTo>
                    <a:cubicBezTo>
                      <a:pt x="22" y="7"/>
                      <a:pt x="22" y="7"/>
                      <a:pt x="22" y="7"/>
                    </a:cubicBezTo>
                    <a:cubicBezTo>
                      <a:pt x="23" y="7"/>
                      <a:pt x="25" y="6"/>
                      <a:pt x="26" y="6"/>
                    </a:cubicBezTo>
                    <a:cubicBezTo>
                      <a:pt x="31" y="6"/>
                      <a:pt x="31" y="6"/>
                      <a:pt x="31" y="6"/>
                    </a:cubicBezTo>
                    <a:cubicBezTo>
                      <a:pt x="33" y="6"/>
                      <a:pt x="34" y="5"/>
                      <a:pt x="35" y="4"/>
                    </a:cubicBezTo>
                    <a:cubicBezTo>
                      <a:pt x="38" y="1"/>
                      <a:pt x="38" y="1"/>
                      <a:pt x="38" y="1"/>
                    </a:cubicBezTo>
                    <a:cubicBezTo>
                      <a:pt x="39" y="0"/>
                      <a:pt x="41" y="0"/>
                      <a:pt x="42" y="1"/>
                    </a:cubicBezTo>
                    <a:cubicBezTo>
                      <a:pt x="47" y="7"/>
                      <a:pt x="47" y="7"/>
                      <a:pt x="47" y="7"/>
                    </a:cubicBezTo>
                    <a:cubicBezTo>
                      <a:pt x="48" y="7"/>
                      <a:pt x="50" y="8"/>
                      <a:pt x="51" y="8"/>
                    </a:cubicBezTo>
                    <a:cubicBezTo>
                      <a:pt x="56" y="8"/>
                      <a:pt x="56" y="8"/>
                      <a:pt x="56" y="8"/>
                    </a:cubicBezTo>
                    <a:cubicBezTo>
                      <a:pt x="57" y="8"/>
                      <a:pt x="59" y="9"/>
                      <a:pt x="60" y="10"/>
                    </a:cubicBezTo>
                    <a:cubicBezTo>
                      <a:pt x="68" y="18"/>
                      <a:pt x="68" y="18"/>
                      <a:pt x="68" y="18"/>
                    </a:cubicBezTo>
                    <a:cubicBezTo>
                      <a:pt x="69" y="19"/>
                      <a:pt x="69" y="21"/>
                      <a:pt x="69" y="22"/>
                    </a:cubicBezTo>
                    <a:cubicBezTo>
                      <a:pt x="69" y="25"/>
                      <a:pt x="69" y="25"/>
                      <a:pt x="69" y="25"/>
                    </a:cubicBezTo>
                    <a:cubicBezTo>
                      <a:pt x="69" y="26"/>
                      <a:pt x="69" y="28"/>
                      <a:pt x="68" y="29"/>
                    </a:cubicBezTo>
                    <a:cubicBezTo>
                      <a:pt x="63" y="34"/>
                      <a:pt x="63" y="34"/>
                      <a:pt x="63" y="34"/>
                    </a:cubicBezTo>
                    <a:cubicBezTo>
                      <a:pt x="62" y="35"/>
                      <a:pt x="61" y="37"/>
                      <a:pt x="61" y="38"/>
                    </a:cubicBezTo>
                    <a:cubicBezTo>
                      <a:pt x="61" y="39"/>
                      <a:pt x="61" y="39"/>
                      <a:pt x="61" y="39"/>
                    </a:cubicBezTo>
                    <a:cubicBezTo>
                      <a:pt x="61" y="40"/>
                      <a:pt x="62" y="42"/>
                      <a:pt x="63" y="43"/>
                    </a:cubicBezTo>
                    <a:cubicBezTo>
                      <a:pt x="66" y="46"/>
                      <a:pt x="66" y="46"/>
                      <a:pt x="66" y="46"/>
                    </a:cubicBezTo>
                    <a:cubicBezTo>
                      <a:pt x="67" y="47"/>
                      <a:pt x="68" y="49"/>
                      <a:pt x="68" y="50"/>
                    </a:cubicBezTo>
                    <a:cubicBezTo>
                      <a:pt x="68" y="61"/>
                      <a:pt x="68" y="61"/>
                      <a:pt x="68" y="61"/>
                    </a:cubicBezTo>
                    <a:cubicBezTo>
                      <a:pt x="68" y="62"/>
                      <a:pt x="67" y="64"/>
                      <a:pt x="66" y="65"/>
                    </a:cubicBezTo>
                    <a:cubicBezTo>
                      <a:pt x="64" y="67"/>
                      <a:pt x="64" y="67"/>
                      <a:pt x="64" y="67"/>
                    </a:cubicBezTo>
                    <a:cubicBezTo>
                      <a:pt x="63" y="68"/>
                      <a:pt x="61" y="69"/>
                      <a:pt x="60" y="69"/>
                    </a:cubicBezTo>
                    <a:cubicBezTo>
                      <a:pt x="43" y="69"/>
                      <a:pt x="43" y="69"/>
                      <a:pt x="43" y="69"/>
                    </a:cubicBezTo>
                    <a:cubicBezTo>
                      <a:pt x="42" y="69"/>
                      <a:pt x="41" y="69"/>
                      <a:pt x="41" y="71"/>
                    </a:cubicBezTo>
                    <a:cubicBezTo>
                      <a:pt x="41" y="72"/>
                      <a:pt x="40" y="72"/>
                      <a:pt x="39" y="72"/>
                    </a:cubicBezTo>
                    <a:cubicBezTo>
                      <a:pt x="25" y="72"/>
                      <a:pt x="25" y="72"/>
                      <a:pt x="25" y="72"/>
                    </a:cubicBezTo>
                    <a:cubicBezTo>
                      <a:pt x="24" y="72"/>
                      <a:pt x="22" y="72"/>
                      <a:pt x="21" y="71"/>
                    </a:cubicBezTo>
                    <a:cubicBezTo>
                      <a:pt x="14" y="64"/>
                      <a:pt x="14" y="64"/>
                      <a:pt x="14" y="64"/>
                    </a:cubicBezTo>
                    <a:cubicBezTo>
                      <a:pt x="14" y="64"/>
                      <a:pt x="13" y="62"/>
                      <a:pt x="13" y="61"/>
                    </a:cubicBezTo>
                    <a:cubicBezTo>
                      <a:pt x="13" y="59"/>
                      <a:pt x="13" y="59"/>
                      <a:pt x="13" y="59"/>
                    </a:cubicBezTo>
                    <a:cubicBezTo>
                      <a:pt x="13" y="58"/>
                      <a:pt x="14" y="57"/>
                      <a:pt x="14" y="56"/>
                    </a:cubicBezTo>
                    <a:cubicBezTo>
                      <a:pt x="17" y="53"/>
                      <a:pt x="17" y="53"/>
                      <a:pt x="17" y="53"/>
                    </a:cubicBezTo>
                    <a:cubicBezTo>
                      <a:pt x="17" y="53"/>
                      <a:pt x="18" y="51"/>
                      <a:pt x="18" y="50"/>
                    </a:cubicBezTo>
                    <a:cubicBezTo>
                      <a:pt x="18" y="42"/>
                      <a:pt x="18" y="42"/>
                      <a:pt x="18" y="42"/>
                    </a:cubicBezTo>
                    <a:cubicBezTo>
                      <a:pt x="18" y="41"/>
                      <a:pt x="17" y="39"/>
                      <a:pt x="17" y="38"/>
                    </a:cubicBezTo>
                    <a:cubicBezTo>
                      <a:pt x="8" y="29"/>
                      <a:pt x="8" y="29"/>
                      <a:pt x="8" y="29"/>
                    </a:cubicBezTo>
                    <a:cubicBezTo>
                      <a:pt x="7" y="28"/>
                      <a:pt x="5" y="27"/>
                      <a:pt x="4" y="27"/>
                    </a:cubicBezTo>
                    <a:lnTo>
                      <a:pt x="2" y="27"/>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16" name="Freeform 277"/>
              <p:cNvSpPr>
                <a:spLocks/>
              </p:cNvSpPr>
              <p:nvPr/>
            </p:nvSpPr>
            <p:spPr bwMode="auto">
              <a:xfrm>
                <a:off x="1808" y="1939"/>
                <a:ext cx="37" cy="40"/>
              </a:xfrm>
              <a:custGeom>
                <a:avLst/>
                <a:gdLst>
                  <a:gd name="T0" fmla="*/ 21 w 23"/>
                  <a:gd name="T1" fmla="*/ 1 h 25"/>
                  <a:gd name="T2" fmla="*/ 17 w 23"/>
                  <a:gd name="T3" fmla="*/ 0 h 25"/>
                  <a:gd name="T4" fmla="*/ 10 w 23"/>
                  <a:gd name="T5" fmla="*/ 0 h 25"/>
                  <a:gd name="T6" fmla="*/ 6 w 23"/>
                  <a:gd name="T7" fmla="*/ 2 h 25"/>
                  <a:gd name="T8" fmla="*/ 1 w 23"/>
                  <a:gd name="T9" fmla="*/ 7 h 25"/>
                  <a:gd name="T10" fmla="*/ 0 w 23"/>
                  <a:gd name="T11" fmla="*/ 10 h 25"/>
                  <a:gd name="T12" fmla="*/ 0 w 23"/>
                  <a:gd name="T13" fmla="*/ 15 h 25"/>
                  <a:gd name="T14" fmla="*/ 0 w 23"/>
                  <a:gd name="T15" fmla="*/ 19 h 25"/>
                  <a:gd name="T16" fmla="*/ 1 w 23"/>
                  <a:gd name="T17" fmla="*/ 23 h 25"/>
                  <a:gd name="T18" fmla="*/ 2 w 23"/>
                  <a:gd name="T19" fmla="*/ 23 h 25"/>
                  <a:gd name="T20" fmla="*/ 5 w 23"/>
                  <a:gd name="T21" fmla="*/ 25 h 25"/>
                  <a:gd name="T22" fmla="*/ 8 w 23"/>
                  <a:gd name="T23" fmla="*/ 25 h 25"/>
                  <a:gd name="T24" fmla="*/ 12 w 23"/>
                  <a:gd name="T25" fmla="*/ 23 h 25"/>
                  <a:gd name="T26" fmla="*/ 16 w 23"/>
                  <a:gd name="T27" fmla="*/ 19 h 25"/>
                  <a:gd name="T28" fmla="*/ 19 w 23"/>
                  <a:gd name="T29" fmla="*/ 16 h 25"/>
                  <a:gd name="T30" fmla="*/ 21 w 23"/>
                  <a:gd name="T31" fmla="*/ 14 h 25"/>
                  <a:gd name="T32" fmla="*/ 23 w 23"/>
                  <a:gd name="T33" fmla="*/ 10 h 25"/>
                  <a:gd name="T34" fmla="*/ 23 w 23"/>
                  <a:gd name="T35" fmla="*/ 4 h 25"/>
                  <a:gd name="T36" fmla="*/ 21 w 23"/>
                  <a:gd name="T37"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5">
                    <a:moveTo>
                      <a:pt x="21" y="1"/>
                    </a:moveTo>
                    <a:cubicBezTo>
                      <a:pt x="20" y="0"/>
                      <a:pt x="18" y="0"/>
                      <a:pt x="17" y="0"/>
                    </a:cubicBezTo>
                    <a:cubicBezTo>
                      <a:pt x="10" y="0"/>
                      <a:pt x="10" y="0"/>
                      <a:pt x="10" y="0"/>
                    </a:cubicBezTo>
                    <a:cubicBezTo>
                      <a:pt x="9" y="0"/>
                      <a:pt x="7" y="1"/>
                      <a:pt x="6" y="2"/>
                    </a:cubicBezTo>
                    <a:cubicBezTo>
                      <a:pt x="1" y="7"/>
                      <a:pt x="1" y="7"/>
                      <a:pt x="1" y="7"/>
                    </a:cubicBezTo>
                    <a:cubicBezTo>
                      <a:pt x="0" y="7"/>
                      <a:pt x="0" y="9"/>
                      <a:pt x="0" y="10"/>
                    </a:cubicBezTo>
                    <a:cubicBezTo>
                      <a:pt x="0" y="15"/>
                      <a:pt x="0" y="15"/>
                      <a:pt x="0" y="15"/>
                    </a:cubicBezTo>
                    <a:cubicBezTo>
                      <a:pt x="0" y="19"/>
                      <a:pt x="0" y="19"/>
                      <a:pt x="0" y="19"/>
                    </a:cubicBezTo>
                    <a:cubicBezTo>
                      <a:pt x="0" y="20"/>
                      <a:pt x="0" y="22"/>
                      <a:pt x="1" y="23"/>
                    </a:cubicBezTo>
                    <a:cubicBezTo>
                      <a:pt x="2" y="23"/>
                      <a:pt x="2" y="23"/>
                      <a:pt x="2" y="23"/>
                    </a:cubicBezTo>
                    <a:cubicBezTo>
                      <a:pt x="2" y="24"/>
                      <a:pt x="4" y="25"/>
                      <a:pt x="5" y="25"/>
                    </a:cubicBezTo>
                    <a:cubicBezTo>
                      <a:pt x="8" y="25"/>
                      <a:pt x="8" y="25"/>
                      <a:pt x="8" y="25"/>
                    </a:cubicBezTo>
                    <a:cubicBezTo>
                      <a:pt x="9" y="25"/>
                      <a:pt x="11" y="24"/>
                      <a:pt x="12" y="23"/>
                    </a:cubicBezTo>
                    <a:cubicBezTo>
                      <a:pt x="16" y="19"/>
                      <a:pt x="16" y="19"/>
                      <a:pt x="16" y="19"/>
                    </a:cubicBezTo>
                    <a:cubicBezTo>
                      <a:pt x="17" y="18"/>
                      <a:pt x="18" y="17"/>
                      <a:pt x="19" y="16"/>
                    </a:cubicBezTo>
                    <a:cubicBezTo>
                      <a:pt x="21" y="14"/>
                      <a:pt x="21" y="14"/>
                      <a:pt x="21" y="14"/>
                    </a:cubicBezTo>
                    <a:cubicBezTo>
                      <a:pt x="22" y="13"/>
                      <a:pt x="23" y="11"/>
                      <a:pt x="23" y="10"/>
                    </a:cubicBezTo>
                    <a:cubicBezTo>
                      <a:pt x="23" y="4"/>
                      <a:pt x="23" y="4"/>
                      <a:pt x="23" y="4"/>
                    </a:cubicBezTo>
                    <a:cubicBezTo>
                      <a:pt x="23" y="2"/>
                      <a:pt x="22" y="1"/>
                      <a:pt x="21" y="1"/>
                    </a:cubicBezTo>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17" name="Freeform 278"/>
              <p:cNvSpPr>
                <a:spLocks/>
              </p:cNvSpPr>
              <p:nvPr/>
            </p:nvSpPr>
            <p:spPr bwMode="auto">
              <a:xfrm>
                <a:off x="1808" y="1939"/>
                <a:ext cx="37" cy="40"/>
              </a:xfrm>
              <a:custGeom>
                <a:avLst/>
                <a:gdLst>
                  <a:gd name="T0" fmla="*/ 21 w 23"/>
                  <a:gd name="T1" fmla="*/ 1 h 25"/>
                  <a:gd name="T2" fmla="*/ 17 w 23"/>
                  <a:gd name="T3" fmla="*/ 0 h 25"/>
                  <a:gd name="T4" fmla="*/ 10 w 23"/>
                  <a:gd name="T5" fmla="*/ 0 h 25"/>
                  <a:gd name="T6" fmla="*/ 6 w 23"/>
                  <a:gd name="T7" fmla="*/ 2 h 25"/>
                  <a:gd name="T8" fmla="*/ 1 w 23"/>
                  <a:gd name="T9" fmla="*/ 7 h 25"/>
                  <a:gd name="T10" fmla="*/ 0 w 23"/>
                  <a:gd name="T11" fmla="*/ 10 h 25"/>
                  <a:gd name="T12" fmla="*/ 0 w 23"/>
                  <a:gd name="T13" fmla="*/ 15 h 25"/>
                  <a:gd name="T14" fmla="*/ 0 w 23"/>
                  <a:gd name="T15" fmla="*/ 19 h 25"/>
                  <a:gd name="T16" fmla="*/ 1 w 23"/>
                  <a:gd name="T17" fmla="*/ 23 h 25"/>
                  <a:gd name="T18" fmla="*/ 2 w 23"/>
                  <a:gd name="T19" fmla="*/ 23 h 25"/>
                  <a:gd name="T20" fmla="*/ 5 w 23"/>
                  <a:gd name="T21" fmla="*/ 25 h 25"/>
                  <a:gd name="T22" fmla="*/ 8 w 23"/>
                  <a:gd name="T23" fmla="*/ 25 h 25"/>
                  <a:gd name="T24" fmla="*/ 12 w 23"/>
                  <a:gd name="T25" fmla="*/ 23 h 25"/>
                  <a:gd name="T26" fmla="*/ 16 w 23"/>
                  <a:gd name="T27" fmla="*/ 19 h 25"/>
                  <a:gd name="T28" fmla="*/ 19 w 23"/>
                  <a:gd name="T29" fmla="*/ 16 h 25"/>
                  <a:gd name="T30" fmla="*/ 21 w 23"/>
                  <a:gd name="T31" fmla="*/ 14 h 25"/>
                  <a:gd name="T32" fmla="*/ 23 w 23"/>
                  <a:gd name="T33" fmla="*/ 10 h 25"/>
                  <a:gd name="T34" fmla="*/ 23 w 23"/>
                  <a:gd name="T35" fmla="*/ 4 h 25"/>
                  <a:gd name="T36" fmla="*/ 21 w 23"/>
                  <a:gd name="T37"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5">
                    <a:moveTo>
                      <a:pt x="21" y="1"/>
                    </a:moveTo>
                    <a:cubicBezTo>
                      <a:pt x="20" y="0"/>
                      <a:pt x="18" y="0"/>
                      <a:pt x="17" y="0"/>
                    </a:cubicBezTo>
                    <a:cubicBezTo>
                      <a:pt x="10" y="0"/>
                      <a:pt x="10" y="0"/>
                      <a:pt x="10" y="0"/>
                    </a:cubicBezTo>
                    <a:cubicBezTo>
                      <a:pt x="9" y="0"/>
                      <a:pt x="7" y="1"/>
                      <a:pt x="6" y="2"/>
                    </a:cubicBezTo>
                    <a:cubicBezTo>
                      <a:pt x="1" y="7"/>
                      <a:pt x="1" y="7"/>
                      <a:pt x="1" y="7"/>
                    </a:cubicBezTo>
                    <a:cubicBezTo>
                      <a:pt x="0" y="7"/>
                      <a:pt x="0" y="9"/>
                      <a:pt x="0" y="10"/>
                    </a:cubicBezTo>
                    <a:cubicBezTo>
                      <a:pt x="0" y="15"/>
                      <a:pt x="0" y="15"/>
                      <a:pt x="0" y="15"/>
                    </a:cubicBezTo>
                    <a:cubicBezTo>
                      <a:pt x="0" y="19"/>
                      <a:pt x="0" y="19"/>
                      <a:pt x="0" y="19"/>
                    </a:cubicBezTo>
                    <a:cubicBezTo>
                      <a:pt x="0" y="20"/>
                      <a:pt x="0" y="22"/>
                      <a:pt x="1" y="23"/>
                    </a:cubicBezTo>
                    <a:cubicBezTo>
                      <a:pt x="2" y="23"/>
                      <a:pt x="2" y="23"/>
                      <a:pt x="2" y="23"/>
                    </a:cubicBezTo>
                    <a:cubicBezTo>
                      <a:pt x="2" y="24"/>
                      <a:pt x="4" y="25"/>
                      <a:pt x="5" y="25"/>
                    </a:cubicBezTo>
                    <a:cubicBezTo>
                      <a:pt x="8" y="25"/>
                      <a:pt x="8" y="25"/>
                      <a:pt x="8" y="25"/>
                    </a:cubicBezTo>
                    <a:cubicBezTo>
                      <a:pt x="9" y="25"/>
                      <a:pt x="11" y="24"/>
                      <a:pt x="12" y="23"/>
                    </a:cubicBezTo>
                    <a:cubicBezTo>
                      <a:pt x="16" y="19"/>
                      <a:pt x="16" y="19"/>
                      <a:pt x="16" y="19"/>
                    </a:cubicBezTo>
                    <a:cubicBezTo>
                      <a:pt x="17" y="18"/>
                      <a:pt x="18" y="17"/>
                      <a:pt x="19" y="16"/>
                    </a:cubicBezTo>
                    <a:cubicBezTo>
                      <a:pt x="21" y="14"/>
                      <a:pt x="21" y="14"/>
                      <a:pt x="21" y="14"/>
                    </a:cubicBezTo>
                    <a:cubicBezTo>
                      <a:pt x="22" y="13"/>
                      <a:pt x="23" y="11"/>
                      <a:pt x="23" y="10"/>
                    </a:cubicBezTo>
                    <a:cubicBezTo>
                      <a:pt x="23" y="4"/>
                      <a:pt x="23" y="4"/>
                      <a:pt x="23" y="4"/>
                    </a:cubicBezTo>
                    <a:cubicBezTo>
                      <a:pt x="23" y="2"/>
                      <a:pt x="22" y="1"/>
                      <a:pt x="21" y="1"/>
                    </a:cubicBez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18" name="Freeform 279"/>
              <p:cNvSpPr>
                <a:spLocks/>
              </p:cNvSpPr>
              <p:nvPr/>
            </p:nvSpPr>
            <p:spPr bwMode="auto">
              <a:xfrm>
                <a:off x="1881" y="1978"/>
                <a:ext cx="74" cy="38"/>
              </a:xfrm>
              <a:custGeom>
                <a:avLst/>
                <a:gdLst>
                  <a:gd name="T0" fmla="*/ 45 w 46"/>
                  <a:gd name="T1" fmla="*/ 15 h 24"/>
                  <a:gd name="T2" fmla="*/ 43 w 46"/>
                  <a:gd name="T3" fmla="*/ 18 h 24"/>
                  <a:gd name="T4" fmla="*/ 39 w 46"/>
                  <a:gd name="T5" fmla="*/ 21 h 24"/>
                  <a:gd name="T6" fmla="*/ 36 w 46"/>
                  <a:gd name="T7" fmla="*/ 23 h 24"/>
                  <a:gd name="T8" fmla="*/ 29 w 46"/>
                  <a:gd name="T9" fmla="*/ 23 h 24"/>
                  <a:gd name="T10" fmla="*/ 26 w 46"/>
                  <a:gd name="T11" fmla="*/ 21 h 24"/>
                  <a:gd name="T12" fmla="*/ 25 w 46"/>
                  <a:gd name="T13" fmla="*/ 20 h 24"/>
                  <a:gd name="T14" fmla="*/ 22 w 46"/>
                  <a:gd name="T15" fmla="*/ 19 h 24"/>
                  <a:gd name="T16" fmla="*/ 20 w 46"/>
                  <a:gd name="T17" fmla="*/ 21 h 24"/>
                  <a:gd name="T18" fmla="*/ 20 w 46"/>
                  <a:gd name="T19" fmla="*/ 21 h 24"/>
                  <a:gd name="T20" fmla="*/ 18 w 46"/>
                  <a:gd name="T21" fmla="*/ 24 h 24"/>
                  <a:gd name="T22" fmla="*/ 14 w 46"/>
                  <a:gd name="T23" fmla="*/ 24 h 24"/>
                  <a:gd name="T24" fmla="*/ 10 w 46"/>
                  <a:gd name="T25" fmla="*/ 22 h 24"/>
                  <a:gd name="T26" fmla="*/ 2 w 46"/>
                  <a:gd name="T27" fmla="*/ 14 h 24"/>
                  <a:gd name="T28" fmla="*/ 0 w 46"/>
                  <a:gd name="T29" fmla="*/ 10 h 24"/>
                  <a:gd name="T30" fmla="*/ 0 w 46"/>
                  <a:gd name="T31" fmla="*/ 2 h 24"/>
                  <a:gd name="T32" fmla="*/ 3 w 46"/>
                  <a:gd name="T33" fmla="*/ 0 h 24"/>
                  <a:gd name="T34" fmla="*/ 28 w 46"/>
                  <a:gd name="T35" fmla="*/ 0 h 24"/>
                  <a:gd name="T36" fmla="*/ 32 w 46"/>
                  <a:gd name="T37" fmla="*/ 2 h 24"/>
                  <a:gd name="T38" fmla="*/ 32 w 46"/>
                  <a:gd name="T39" fmla="*/ 2 h 24"/>
                  <a:gd name="T40" fmla="*/ 36 w 46"/>
                  <a:gd name="T41" fmla="*/ 3 h 24"/>
                  <a:gd name="T42" fmla="*/ 44 w 46"/>
                  <a:gd name="T43" fmla="*/ 3 h 24"/>
                  <a:gd name="T44" fmla="*/ 46 w 46"/>
                  <a:gd name="T45" fmla="*/ 6 h 24"/>
                  <a:gd name="T46" fmla="*/ 46 w 46"/>
                  <a:gd name="T47" fmla="*/ 11 h 24"/>
                  <a:gd name="T48" fmla="*/ 45 w 46"/>
                  <a:gd name="T49"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24">
                    <a:moveTo>
                      <a:pt x="45" y="15"/>
                    </a:moveTo>
                    <a:cubicBezTo>
                      <a:pt x="45" y="16"/>
                      <a:pt x="44" y="17"/>
                      <a:pt x="43" y="18"/>
                    </a:cubicBezTo>
                    <a:cubicBezTo>
                      <a:pt x="39" y="21"/>
                      <a:pt x="39" y="21"/>
                      <a:pt x="39" y="21"/>
                    </a:cubicBezTo>
                    <a:cubicBezTo>
                      <a:pt x="38" y="22"/>
                      <a:pt x="37" y="23"/>
                      <a:pt x="36" y="23"/>
                    </a:cubicBezTo>
                    <a:cubicBezTo>
                      <a:pt x="29" y="23"/>
                      <a:pt x="29" y="23"/>
                      <a:pt x="29" y="23"/>
                    </a:cubicBezTo>
                    <a:cubicBezTo>
                      <a:pt x="28" y="23"/>
                      <a:pt x="26" y="22"/>
                      <a:pt x="26" y="21"/>
                    </a:cubicBezTo>
                    <a:cubicBezTo>
                      <a:pt x="25" y="20"/>
                      <a:pt x="25" y="20"/>
                      <a:pt x="25" y="20"/>
                    </a:cubicBezTo>
                    <a:cubicBezTo>
                      <a:pt x="24" y="19"/>
                      <a:pt x="23" y="19"/>
                      <a:pt x="22" y="19"/>
                    </a:cubicBezTo>
                    <a:cubicBezTo>
                      <a:pt x="21" y="19"/>
                      <a:pt x="20" y="20"/>
                      <a:pt x="20" y="21"/>
                    </a:cubicBezTo>
                    <a:cubicBezTo>
                      <a:pt x="20" y="21"/>
                      <a:pt x="20" y="21"/>
                      <a:pt x="20" y="21"/>
                    </a:cubicBezTo>
                    <a:cubicBezTo>
                      <a:pt x="20" y="23"/>
                      <a:pt x="19" y="24"/>
                      <a:pt x="18" y="24"/>
                    </a:cubicBezTo>
                    <a:cubicBezTo>
                      <a:pt x="14" y="24"/>
                      <a:pt x="14" y="24"/>
                      <a:pt x="14" y="24"/>
                    </a:cubicBezTo>
                    <a:cubicBezTo>
                      <a:pt x="12" y="24"/>
                      <a:pt x="11" y="23"/>
                      <a:pt x="10" y="22"/>
                    </a:cubicBezTo>
                    <a:cubicBezTo>
                      <a:pt x="2" y="14"/>
                      <a:pt x="2" y="14"/>
                      <a:pt x="2" y="14"/>
                    </a:cubicBezTo>
                    <a:cubicBezTo>
                      <a:pt x="1" y="13"/>
                      <a:pt x="0" y="11"/>
                      <a:pt x="0" y="10"/>
                    </a:cubicBezTo>
                    <a:cubicBezTo>
                      <a:pt x="0" y="2"/>
                      <a:pt x="0" y="2"/>
                      <a:pt x="0" y="2"/>
                    </a:cubicBezTo>
                    <a:cubicBezTo>
                      <a:pt x="0" y="1"/>
                      <a:pt x="1" y="0"/>
                      <a:pt x="3" y="0"/>
                    </a:cubicBezTo>
                    <a:cubicBezTo>
                      <a:pt x="28" y="0"/>
                      <a:pt x="28" y="0"/>
                      <a:pt x="28" y="0"/>
                    </a:cubicBezTo>
                    <a:cubicBezTo>
                      <a:pt x="29" y="0"/>
                      <a:pt x="31" y="1"/>
                      <a:pt x="32" y="2"/>
                    </a:cubicBezTo>
                    <a:cubicBezTo>
                      <a:pt x="32" y="2"/>
                      <a:pt x="32" y="2"/>
                      <a:pt x="32" y="2"/>
                    </a:cubicBezTo>
                    <a:cubicBezTo>
                      <a:pt x="33" y="3"/>
                      <a:pt x="34" y="3"/>
                      <a:pt x="36" y="3"/>
                    </a:cubicBezTo>
                    <a:cubicBezTo>
                      <a:pt x="44" y="3"/>
                      <a:pt x="44" y="3"/>
                      <a:pt x="44" y="3"/>
                    </a:cubicBezTo>
                    <a:cubicBezTo>
                      <a:pt x="45" y="3"/>
                      <a:pt x="46" y="5"/>
                      <a:pt x="46" y="6"/>
                    </a:cubicBezTo>
                    <a:cubicBezTo>
                      <a:pt x="46" y="11"/>
                      <a:pt x="46" y="11"/>
                      <a:pt x="46" y="11"/>
                    </a:cubicBezTo>
                    <a:cubicBezTo>
                      <a:pt x="46" y="13"/>
                      <a:pt x="46" y="14"/>
                      <a:pt x="45" y="15"/>
                    </a:cubicBezTo>
                  </a:path>
                </a:pathLst>
              </a:custGeom>
              <a:solidFill>
                <a:srgbClr val="EB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19" name="Freeform 280"/>
              <p:cNvSpPr>
                <a:spLocks/>
              </p:cNvSpPr>
              <p:nvPr/>
            </p:nvSpPr>
            <p:spPr bwMode="auto">
              <a:xfrm>
                <a:off x="1886" y="2002"/>
                <a:ext cx="48" cy="43"/>
              </a:xfrm>
              <a:custGeom>
                <a:avLst/>
                <a:gdLst>
                  <a:gd name="T0" fmla="*/ 30 w 30"/>
                  <a:gd name="T1" fmla="*/ 8 h 27"/>
                  <a:gd name="T2" fmla="*/ 30 w 30"/>
                  <a:gd name="T3" fmla="*/ 13 h 27"/>
                  <a:gd name="T4" fmla="*/ 30 w 30"/>
                  <a:gd name="T5" fmla="*/ 16 h 27"/>
                  <a:gd name="T6" fmla="*/ 28 w 30"/>
                  <a:gd name="T7" fmla="*/ 20 h 27"/>
                  <a:gd name="T8" fmla="*/ 26 w 30"/>
                  <a:gd name="T9" fmla="*/ 22 h 27"/>
                  <a:gd name="T10" fmla="*/ 23 w 30"/>
                  <a:gd name="T11" fmla="*/ 25 h 27"/>
                  <a:gd name="T12" fmla="*/ 19 w 30"/>
                  <a:gd name="T13" fmla="*/ 27 h 27"/>
                  <a:gd name="T14" fmla="*/ 11 w 30"/>
                  <a:gd name="T15" fmla="*/ 27 h 27"/>
                  <a:gd name="T16" fmla="*/ 7 w 30"/>
                  <a:gd name="T17" fmla="*/ 25 h 27"/>
                  <a:gd name="T18" fmla="*/ 2 w 30"/>
                  <a:gd name="T19" fmla="*/ 20 h 27"/>
                  <a:gd name="T20" fmla="*/ 0 w 30"/>
                  <a:gd name="T21" fmla="*/ 16 h 27"/>
                  <a:gd name="T22" fmla="*/ 2 w 30"/>
                  <a:gd name="T23" fmla="*/ 13 h 27"/>
                  <a:gd name="T24" fmla="*/ 2 w 30"/>
                  <a:gd name="T25" fmla="*/ 12 h 27"/>
                  <a:gd name="T26" fmla="*/ 6 w 30"/>
                  <a:gd name="T27" fmla="*/ 9 h 27"/>
                  <a:gd name="T28" fmla="*/ 9 w 30"/>
                  <a:gd name="T29" fmla="*/ 6 h 27"/>
                  <a:gd name="T30" fmla="*/ 12 w 30"/>
                  <a:gd name="T31" fmla="*/ 3 h 27"/>
                  <a:gd name="T32" fmla="*/ 13 w 30"/>
                  <a:gd name="T33" fmla="*/ 2 h 27"/>
                  <a:gd name="T34" fmla="*/ 17 w 30"/>
                  <a:gd name="T35" fmla="*/ 0 h 27"/>
                  <a:gd name="T36" fmla="*/ 24 w 30"/>
                  <a:gd name="T37" fmla="*/ 0 h 27"/>
                  <a:gd name="T38" fmla="*/ 28 w 30"/>
                  <a:gd name="T39" fmla="*/ 2 h 27"/>
                  <a:gd name="T40" fmla="*/ 29 w 30"/>
                  <a:gd name="T41" fmla="*/ 2 h 27"/>
                  <a:gd name="T42" fmla="*/ 30 w 30"/>
                  <a:gd name="T43" fmla="*/ 6 h 27"/>
                  <a:gd name="T44" fmla="*/ 30 w 30"/>
                  <a:gd name="T45"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7">
                    <a:moveTo>
                      <a:pt x="30" y="8"/>
                    </a:moveTo>
                    <a:cubicBezTo>
                      <a:pt x="30" y="9"/>
                      <a:pt x="30" y="11"/>
                      <a:pt x="30" y="13"/>
                    </a:cubicBezTo>
                    <a:cubicBezTo>
                      <a:pt x="30" y="16"/>
                      <a:pt x="30" y="16"/>
                      <a:pt x="30" y="16"/>
                    </a:cubicBezTo>
                    <a:cubicBezTo>
                      <a:pt x="30" y="17"/>
                      <a:pt x="29" y="19"/>
                      <a:pt x="28" y="20"/>
                    </a:cubicBezTo>
                    <a:cubicBezTo>
                      <a:pt x="26" y="22"/>
                      <a:pt x="26" y="22"/>
                      <a:pt x="26" y="22"/>
                    </a:cubicBezTo>
                    <a:cubicBezTo>
                      <a:pt x="25" y="23"/>
                      <a:pt x="24" y="25"/>
                      <a:pt x="23" y="25"/>
                    </a:cubicBezTo>
                    <a:cubicBezTo>
                      <a:pt x="22" y="26"/>
                      <a:pt x="21" y="27"/>
                      <a:pt x="19" y="27"/>
                    </a:cubicBezTo>
                    <a:cubicBezTo>
                      <a:pt x="11" y="27"/>
                      <a:pt x="11" y="27"/>
                      <a:pt x="11" y="27"/>
                    </a:cubicBezTo>
                    <a:cubicBezTo>
                      <a:pt x="10" y="27"/>
                      <a:pt x="8" y="26"/>
                      <a:pt x="7" y="25"/>
                    </a:cubicBezTo>
                    <a:cubicBezTo>
                      <a:pt x="2" y="20"/>
                      <a:pt x="2" y="20"/>
                      <a:pt x="2" y="20"/>
                    </a:cubicBezTo>
                    <a:cubicBezTo>
                      <a:pt x="1" y="19"/>
                      <a:pt x="0" y="17"/>
                      <a:pt x="0" y="16"/>
                    </a:cubicBezTo>
                    <a:cubicBezTo>
                      <a:pt x="0" y="15"/>
                      <a:pt x="1" y="14"/>
                      <a:pt x="2" y="13"/>
                    </a:cubicBezTo>
                    <a:cubicBezTo>
                      <a:pt x="2" y="12"/>
                      <a:pt x="2" y="12"/>
                      <a:pt x="2" y="12"/>
                    </a:cubicBezTo>
                    <a:cubicBezTo>
                      <a:pt x="3" y="11"/>
                      <a:pt x="5" y="10"/>
                      <a:pt x="6" y="9"/>
                    </a:cubicBezTo>
                    <a:cubicBezTo>
                      <a:pt x="9" y="6"/>
                      <a:pt x="9" y="6"/>
                      <a:pt x="9" y="6"/>
                    </a:cubicBezTo>
                    <a:cubicBezTo>
                      <a:pt x="9" y="5"/>
                      <a:pt x="11" y="4"/>
                      <a:pt x="12" y="3"/>
                    </a:cubicBezTo>
                    <a:cubicBezTo>
                      <a:pt x="13" y="2"/>
                      <a:pt x="13" y="2"/>
                      <a:pt x="13" y="2"/>
                    </a:cubicBezTo>
                    <a:cubicBezTo>
                      <a:pt x="14" y="1"/>
                      <a:pt x="15" y="0"/>
                      <a:pt x="17" y="0"/>
                    </a:cubicBezTo>
                    <a:cubicBezTo>
                      <a:pt x="24" y="0"/>
                      <a:pt x="24" y="0"/>
                      <a:pt x="24" y="0"/>
                    </a:cubicBezTo>
                    <a:cubicBezTo>
                      <a:pt x="25" y="0"/>
                      <a:pt x="27" y="1"/>
                      <a:pt x="28" y="2"/>
                    </a:cubicBezTo>
                    <a:cubicBezTo>
                      <a:pt x="29" y="2"/>
                      <a:pt x="29" y="2"/>
                      <a:pt x="29" y="2"/>
                    </a:cubicBezTo>
                    <a:cubicBezTo>
                      <a:pt x="30" y="3"/>
                      <a:pt x="30" y="5"/>
                      <a:pt x="30" y="6"/>
                    </a:cubicBezTo>
                    <a:lnTo>
                      <a:pt x="30" y="8"/>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20" name="Freeform 281"/>
              <p:cNvSpPr>
                <a:spLocks/>
              </p:cNvSpPr>
              <p:nvPr/>
            </p:nvSpPr>
            <p:spPr bwMode="auto">
              <a:xfrm>
                <a:off x="1886" y="2002"/>
                <a:ext cx="48" cy="43"/>
              </a:xfrm>
              <a:custGeom>
                <a:avLst/>
                <a:gdLst>
                  <a:gd name="T0" fmla="*/ 30 w 30"/>
                  <a:gd name="T1" fmla="*/ 8 h 27"/>
                  <a:gd name="T2" fmla="*/ 30 w 30"/>
                  <a:gd name="T3" fmla="*/ 13 h 27"/>
                  <a:gd name="T4" fmla="*/ 30 w 30"/>
                  <a:gd name="T5" fmla="*/ 16 h 27"/>
                  <a:gd name="T6" fmla="*/ 28 w 30"/>
                  <a:gd name="T7" fmla="*/ 20 h 27"/>
                  <a:gd name="T8" fmla="*/ 26 w 30"/>
                  <a:gd name="T9" fmla="*/ 22 h 27"/>
                  <a:gd name="T10" fmla="*/ 23 w 30"/>
                  <a:gd name="T11" fmla="*/ 25 h 27"/>
                  <a:gd name="T12" fmla="*/ 19 w 30"/>
                  <a:gd name="T13" fmla="*/ 27 h 27"/>
                  <a:gd name="T14" fmla="*/ 11 w 30"/>
                  <a:gd name="T15" fmla="*/ 27 h 27"/>
                  <a:gd name="T16" fmla="*/ 7 w 30"/>
                  <a:gd name="T17" fmla="*/ 25 h 27"/>
                  <a:gd name="T18" fmla="*/ 2 w 30"/>
                  <a:gd name="T19" fmla="*/ 20 h 27"/>
                  <a:gd name="T20" fmla="*/ 0 w 30"/>
                  <a:gd name="T21" fmla="*/ 16 h 27"/>
                  <a:gd name="T22" fmla="*/ 2 w 30"/>
                  <a:gd name="T23" fmla="*/ 13 h 27"/>
                  <a:gd name="T24" fmla="*/ 2 w 30"/>
                  <a:gd name="T25" fmla="*/ 12 h 27"/>
                  <a:gd name="T26" fmla="*/ 6 w 30"/>
                  <a:gd name="T27" fmla="*/ 9 h 27"/>
                  <a:gd name="T28" fmla="*/ 9 w 30"/>
                  <a:gd name="T29" fmla="*/ 6 h 27"/>
                  <a:gd name="T30" fmla="*/ 12 w 30"/>
                  <a:gd name="T31" fmla="*/ 3 h 27"/>
                  <a:gd name="T32" fmla="*/ 13 w 30"/>
                  <a:gd name="T33" fmla="*/ 2 h 27"/>
                  <a:gd name="T34" fmla="*/ 17 w 30"/>
                  <a:gd name="T35" fmla="*/ 0 h 27"/>
                  <a:gd name="T36" fmla="*/ 24 w 30"/>
                  <a:gd name="T37" fmla="*/ 0 h 27"/>
                  <a:gd name="T38" fmla="*/ 28 w 30"/>
                  <a:gd name="T39" fmla="*/ 2 h 27"/>
                  <a:gd name="T40" fmla="*/ 29 w 30"/>
                  <a:gd name="T41" fmla="*/ 2 h 27"/>
                  <a:gd name="T42" fmla="*/ 30 w 30"/>
                  <a:gd name="T43" fmla="*/ 6 h 27"/>
                  <a:gd name="T44" fmla="*/ 30 w 30"/>
                  <a:gd name="T45"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7">
                    <a:moveTo>
                      <a:pt x="30" y="8"/>
                    </a:moveTo>
                    <a:cubicBezTo>
                      <a:pt x="30" y="9"/>
                      <a:pt x="30" y="11"/>
                      <a:pt x="30" y="13"/>
                    </a:cubicBezTo>
                    <a:cubicBezTo>
                      <a:pt x="30" y="16"/>
                      <a:pt x="30" y="16"/>
                      <a:pt x="30" y="16"/>
                    </a:cubicBezTo>
                    <a:cubicBezTo>
                      <a:pt x="30" y="17"/>
                      <a:pt x="29" y="19"/>
                      <a:pt x="28" y="20"/>
                    </a:cubicBezTo>
                    <a:cubicBezTo>
                      <a:pt x="26" y="22"/>
                      <a:pt x="26" y="22"/>
                      <a:pt x="26" y="22"/>
                    </a:cubicBezTo>
                    <a:cubicBezTo>
                      <a:pt x="25" y="23"/>
                      <a:pt x="24" y="25"/>
                      <a:pt x="23" y="25"/>
                    </a:cubicBezTo>
                    <a:cubicBezTo>
                      <a:pt x="22" y="26"/>
                      <a:pt x="21" y="27"/>
                      <a:pt x="19" y="27"/>
                    </a:cubicBezTo>
                    <a:cubicBezTo>
                      <a:pt x="11" y="27"/>
                      <a:pt x="11" y="27"/>
                      <a:pt x="11" y="27"/>
                    </a:cubicBezTo>
                    <a:cubicBezTo>
                      <a:pt x="10" y="27"/>
                      <a:pt x="8" y="26"/>
                      <a:pt x="7" y="25"/>
                    </a:cubicBezTo>
                    <a:cubicBezTo>
                      <a:pt x="2" y="20"/>
                      <a:pt x="2" y="20"/>
                      <a:pt x="2" y="20"/>
                    </a:cubicBezTo>
                    <a:cubicBezTo>
                      <a:pt x="1" y="19"/>
                      <a:pt x="0" y="17"/>
                      <a:pt x="0" y="16"/>
                    </a:cubicBezTo>
                    <a:cubicBezTo>
                      <a:pt x="0" y="15"/>
                      <a:pt x="1" y="14"/>
                      <a:pt x="2" y="13"/>
                    </a:cubicBezTo>
                    <a:cubicBezTo>
                      <a:pt x="2" y="12"/>
                      <a:pt x="2" y="12"/>
                      <a:pt x="2" y="12"/>
                    </a:cubicBezTo>
                    <a:cubicBezTo>
                      <a:pt x="3" y="11"/>
                      <a:pt x="5" y="10"/>
                      <a:pt x="6" y="9"/>
                    </a:cubicBezTo>
                    <a:cubicBezTo>
                      <a:pt x="9" y="6"/>
                      <a:pt x="9" y="6"/>
                      <a:pt x="9" y="6"/>
                    </a:cubicBezTo>
                    <a:cubicBezTo>
                      <a:pt x="9" y="5"/>
                      <a:pt x="11" y="4"/>
                      <a:pt x="12" y="3"/>
                    </a:cubicBezTo>
                    <a:cubicBezTo>
                      <a:pt x="13" y="2"/>
                      <a:pt x="13" y="2"/>
                      <a:pt x="13" y="2"/>
                    </a:cubicBezTo>
                    <a:cubicBezTo>
                      <a:pt x="14" y="1"/>
                      <a:pt x="15" y="0"/>
                      <a:pt x="17" y="0"/>
                    </a:cubicBezTo>
                    <a:cubicBezTo>
                      <a:pt x="24" y="0"/>
                      <a:pt x="24" y="0"/>
                      <a:pt x="24" y="0"/>
                    </a:cubicBezTo>
                    <a:cubicBezTo>
                      <a:pt x="25" y="0"/>
                      <a:pt x="27" y="1"/>
                      <a:pt x="28" y="2"/>
                    </a:cubicBezTo>
                    <a:cubicBezTo>
                      <a:pt x="29" y="2"/>
                      <a:pt x="29" y="2"/>
                      <a:pt x="29" y="2"/>
                    </a:cubicBezTo>
                    <a:cubicBezTo>
                      <a:pt x="30" y="3"/>
                      <a:pt x="30" y="5"/>
                      <a:pt x="30" y="6"/>
                    </a:cubicBezTo>
                    <a:lnTo>
                      <a:pt x="30" y="8"/>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21" name="Freeform 282"/>
              <p:cNvSpPr>
                <a:spLocks/>
              </p:cNvSpPr>
              <p:nvPr/>
            </p:nvSpPr>
            <p:spPr bwMode="auto">
              <a:xfrm>
                <a:off x="1832" y="2028"/>
                <a:ext cx="42" cy="29"/>
              </a:xfrm>
              <a:custGeom>
                <a:avLst/>
                <a:gdLst>
                  <a:gd name="T0" fmla="*/ 6 w 26"/>
                  <a:gd name="T1" fmla="*/ 18 h 18"/>
                  <a:gd name="T2" fmla="*/ 2 w 26"/>
                  <a:gd name="T3" fmla="*/ 17 h 18"/>
                  <a:gd name="T4" fmla="*/ 2 w 26"/>
                  <a:gd name="T5" fmla="*/ 16 h 18"/>
                  <a:gd name="T6" fmla="*/ 0 w 26"/>
                  <a:gd name="T7" fmla="*/ 12 h 18"/>
                  <a:gd name="T8" fmla="*/ 0 w 26"/>
                  <a:gd name="T9" fmla="*/ 11 h 18"/>
                  <a:gd name="T10" fmla="*/ 2 w 26"/>
                  <a:gd name="T11" fmla="*/ 7 h 18"/>
                  <a:gd name="T12" fmla="*/ 7 w 26"/>
                  <a:gd name="T13" fmla="*/ 2 h 18"/>
                  <a:gd name="T14" fmla="*/ 11 w 26"/>
                  <a:gd name="T15" fmla="*/ 0 h 18"/>
                  <a:gd name="T16" fmla="*/ 17 w 26"/>
                  <a:gd name="T17" fmla="*/ 0 h 18"/>
                  <a:gd name="T18" fmla="*/ 21 w 26"/>
                  <a:gd name="T19" fmla="*/ 2 h 18"/>
                  <a:gd name="T20" fmla="*/ 24 w 26"/>
                  <a:gd name="T21" fmla="*/ 5 h 18"/>
                  <a:gd name="T22" fmla="*/ 26 w 26"/>
                  <a:gd name="T23" fmla="*/ 9 h 18"/>
                  <a:gd name="T24" fmla="*/ 26 w 26"/>
                  <a:gd name="T25" fmla="*/ 11 h 18"/>
                  <a:gd name="T26" fmla="*/ 24 w 26"/>
                  <a:gd name="T27" fmla="*/ 13 h 18"/>
                  <a:gd name="T28" fmla="*/ 17 w 26"/>
                  <a:gd name="T29" fmla="*/ 13 h 18"/>
                  <a:gd name="T30" fmla="*/ 15 w 26"/>
                  <a:gd name="T31" fmla="*/ 15 h 18"/>
                  <a:gd name="T32" fmla="*/ 15 w 26"/>
                  <a:gd name="T33" fmla="*/ 16 h 18"/>
                  <a:gd name="T34" fmla="*/ 13 w 26"/>
                  <a:gd name="T35" fmla="*/ 18 h 18"/>
                  <a:gd name="T36" fmla="*/ 6 w 26"/>
                  <a:gd name="T3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18">
                    <a:moveTo>
                      <a:pt x="6" y="18"/>
                    </a:moveTo>
                    <a:cubicBezTo>
                      <a:pt x="5" y="18"/>
                      <a:pt x="3" y="17"/>
                      <a:pt x="2" y="17"/>
                    </a:cubicBezTo>
                    <a:cubicBezTo>
                      <a:pt x="2" y="16"/>
                      <a:pt x="2" y="16"/>
                      <a:pt x="2" y="16"/>
                    </a:cubicBezTo>
                    <a:cubicBezTo>
                      <a:pt x="1" y="15"/>
                      <a:pt x="0" y="13"/>
                      <a:pt x="0" y="12"/>
                    </a:cubicBezTo>
                    <a:cubicBezTo>
                      <a:pt x="0" y="11"/>
                      <a:pt x="0" y="11"/>
                      <a:pt x="0" y="11"/>
                    </a:cubicBezTo>
                    <a:cubicBezTo>
                      <a:pt x="0" y="10"/>
                      <a:pt x="1" y="8"/>
                      <a:pt x="2" y="7"/>
                    </a:cubicBezTo>
                    <a:cubicBezTo>
                      <a:pt x="7" y="2"/>
                      <a:pt x="7" y="2"/>
                      <a:pt x="7" y="2"/>
                    </a:cubicBezTo>
                    <a:cubicBezTo>
                      <a:pt x="8" y="1"/>
                      <a:pt x="9" y="0"/>
                      <a:pt x="11" y="0"/>
                    </a:cubicBezTo>
                    <a:cubicBezTo>
                      <a:pt x="17" y="0"/>
                      <a:pt x="17" y="0"/>
                      <a:pt x="17" y="0"/>
                    </a:cubicBezTo>
                    <a:cubicBezTo>
                      <a:pt x="18" y="0"/>
                      <a:pt x="20" y="1"/>
                      <a:pt x="21" y="2"/>
                    </a:cubicBezTo>
                    <a:cubicBezTo>
                      <a:pt x="24" y="5"/>
                      <a:pt x="24" y="5"/>
                      <a:pt x="24" y="5"/>
                    </a:cubicBezTo>
                    <a:cubicBezTo>
                      <a:pt x="25" y="6"/>
                      <a:pt x="26" y="8"/>
                      <a:pt x="26" y="9"/>
                    </a:cubicBezTo>
                    <a:cubicBezTo>
                      <a:pt x="26" y="11"/>
                      <a:pt x="26" y="11"/>
                      <a:pt x="26" y="11"/>
                    </a:cubicBezTo>
                    <a:cubicBezTo>
                      <a:pt x="26" y="12"/>
                      <a:pt x="25" y="13"/>
                      <a:pt x="24" y="13"/>
                    </a:cubicBezTo>
                    <a:cubicBezTo>
                      <a:pt x="17" y="13"/>
                      <a:pt x="17" y="13"/>
                      <a:pt x="17" y="13"/>
                    </a:cubicBezTo>
                    <a:cubicBezTo>
                      <a:pt x="16" y="13"/>
                      <a:pt x="15" y="14"/>
                      <a:pt x="15" y="15"/>
                    </a:cubicBezTo>
                    <a:cubicBezTo>
                      <a:pt x="15" y="16"/>
                      <a:pt x="15" y="16"/>
                      <a:pt x="15" y="16"/>
                    </a:cubicBezTo>
                    <a:cubicBezTo>
                      <a:pt x="15" y="17"/>
                      <a:pt x="14" y="18"/>
                      <a:pt x="13" y="18"/>
                    </a:cubicBezTo>
                    <a:lnTo>
                      <a:pt x="6" y="18"/>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22" name="Freeform 283"/>
              <p:cNvSpPr>
                <a:spLocks/>
              </p:cNvSpPr>
              <p:nvPr/>
            </p:nvSpPr>
            <p:spPr bwMode="auto">
              <a:xfrm>
                <a:off x="1832" y="2028"/>
                <a:ext cx="42" cy="29"/>
              </a:xfrm>
              <a:custGeom>
                <a:avLst/>
                <a:gdLst>
                  <a:gd name="T0" fmla="*/ 6 w 26"/>
                  <a:gd name="T1" fmla="*/ 18 h 18"/>
                  <a:gd name="T2" fmla="*/ 2 w 26"/>
                  <a:gd name="T3" fmla="*/ 17 h 18"/>
                  <a:gd name="T4" fmla="*/ 2 w 26"/>
                  <a:gd name="T5" fmla="*/ 16 h 18"/>
                  <a:gd name="T6" fmla="*/ 0 w 26"/>
                  <a:gd name="T7" fmla="*/ 12 h 18"/>
                  <a:gd name="T8" fmla="*/ 0 w 26"/>
                  <a:gd name="T9" fmla="*/ 11 h 18"/>
                  <a:gd name="T10" fmla="*/ 2 w 26"/>
                  <a:gd name="T11" fmla="*/ 7 h 18"/>
                  <a:gd name="T12" fmla="*/ 7 w 26"/>
                  <a:gd name="T13" fmla="*/ 2 h 18"/>
                  <a:gd name="T14" fmla="*/ 11 w 26"/>
                  <a:gd name="T15" fmla="*/ 0 h 18"/>
                  <a:gd name="T16" fmla="*/ 17 w 26"/>
                  <a:gd name="T17" fmla="*/ 0 h 18"/>
                  <a:gd name="T18" fmla="*/ 21 w 26"/>
                  <a:gd name="T19" fmla="*/ 2 h 18"/>
                  <a:gd name="T20" fmla="*/ 24 w 26"/>
                  <a:gd name="T21" fmla="*/ 5 h 18"/>
                  <a:gd name="T22" fmla="*/ 26 w 26"/>
                  <a:gd name="T23" fmla="*/ 9 h 18"/>
                  <a:gd name="T24" fmla="*/ 26 w 26"/>
                  <a:gd name="T25" fmla="*/ 11 h 18"/>
                  <a:gd name="T26" fmla="*/ 24 w 26"/>
                  <a:gd name="T27" fmla="*/ 13 h 18"/>
                  <a:gd name="T28" fmla="*/ 17 w 26"/>
                  <a:gd name="T29" fmla="*/ 13 h 18"/>
                  <a:gd name="T30" fmla="*/ 15 w 26"/>
                  <a:gd name="T31" fmla="*/ 15 h 18"/>
                  <a:gd name="T32" fmla="*/ 15 w 26"/>
                  <a:gd name="T33" fmla="*/ 16 h 18"/>
                  <a:gd name="T34" fmla="*/ 13 w 26"/>
                  <a:gd name="T35" fmla="*/ 18 h 18"/>
                  <a:gd name="T36" fmla="*/ 6 w 26"/>
                  <a:gd name="T3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18">
                    <a:moveTo>
                      <a:pt x="6" y="18"/>
                    </a:moveTo>
                    <a:cubicBezTo>
                      <a:pt x="5" y="18"/>
                      <a:pt x="3" y="17"/>
                      <a:pt x="2" y="17"/>
                    </a:cubicBezTo>
                    <a:cubicBezTo>
                      <a:pt x="2" y="16"/>
                      <a:pt x="2" y="16"/>
                      <a:pt x="2" y="16"/>
                    </a:cubicBezTo>
                    <a:cubicBezTo>
                      <a:pt x="1" y="15"/>
                      <a:pt x="0" y="13"/>
                      <a:pt x="0" y="12"/>
                    </a:cubicBezTo>
                    <a:cubicBezTo>
                      <a:pt x="0" y="11"/>
                      <a:pt x="0" y="11"/>
                      <a:pt x="0" y="11"/>
                    </a:cubicBezTo>
                    <a:cubicBezTo>
                      <a:pt x="0" y="10"/>
                      <a:pt x="1" y="8"/>
                      <a:pt x="2" y="7"/>
                    </a:cubicBezTo>
                    <a:cubicBezTo>
                      <a:pt x="7" y="2"/>
                      <a:pt x="7" y="2"/>
                      <a:pt x="7" y="2"/>
                    </a:cubicBezTo>
                    <a:cubicBezTo>
                      <a:pt x="8" y="1"/>
                      <a:pt x="9" y="0"/>
                      <a:pt x="11" y="0"/>
                    </a:cubicBezTo>
                    <a:cubicBezTo>
                      <a:pt x="17" y="0"/>
                      <a:pt x="17" y="0"/>
                      <a:pt x="17" y="0"/>
                    </a:cubicBezTo>
                    <a:cubicBezTo>
                      <a:pt x="18" y="0"/>
                      <a:pt x="20" y="1"/>
                      <a:pt x="21" y="2"/>
                    </a:cubicBezTo>
                    <a:cubicBezTo>
                      <a:pt x="24" y="5"/>
                      <a:pt x="24" y="5"/>
                      <a:pt x="24" y="5"/>
                    </a:cubicBezTo>
                    <a:cubicBezTo>
                      <a:pt x="25" y="6"/>
                      <a:pt x="26" y="8"/>
                      <a:pt x="26" y="9"/>
                    </a:cubicBezTo>
                    <a:cubicBezTo>
                      <a:pt x="26" y="11"/>
                      <a:pt x="26" y="11"/>
                      <a:pt x="26" y="11"/>
                    </a:cubicBezTo>
                    <a:cubicBezTo>
                      <a:pt x="26" y="12"/>
                      <a:pt x="25" y="13"/>
                      <a:pt x="24" y="13"/>
                    </a:cubicBezTo>
                    <a:cubicBezTo>
                      <a:pt x="17" y="13"/>
                      <a:pt x="17" y="13"/>
                      <a:pt x="17" y="13"/>
                    </a:cubicBezTo>
                    <a:cubicBezTo>
                      <a:pt x="16" y="13"/>
                      <a:pt x="15" y="14"/>
                      <a:pt x="15" y="15"/>
                    </a:cubicBezTo>
                    <a:cubicBezTo>
                      <a:pt x="15" y="16"/>
                      <a:pt x="15" y="16"/>
                      <a:pt x="15" y="16"/>
                    </a:cubicBezTo>
                    <a:cubicBezTo>
                      <a:pt x="15" y="17"/>
                      <a:pt x="14" y="18"/>
                      <a:pt x="13" y="18"/>
                    </a:cubicBezTo>
                    <a:lnTo>
                      <a:pt x="6" y="18"/>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23" name="Freeform 284"/>
              <p:cNvSpPr>
                <a:spLocks/>
              </p:cNvSpPr>
              <p:nvPr/>
            </p:nvSpPr>
            <p:spPr bwMode="auto">
              <a:xfrm>
                <a:off x="1987" y="1962"/>
                <a:ext cx="163" cy="103"/>
              </a:xfrm>
              <a:custGeom>
                <a:avLst/>
                <a:gdLst>
                  <a:gd name="T0" fmla="*/ 0 w 101"/>
                  <a:gd name="T1" fmla="*/ 29 h 64"/>
                  <a:gd name="T2" fmla="*/ 0 w 101"/>
                  <a:gd name="T3" fmla="*/ 38 h 64"/>
                  <a:gd name="T4" fmla="*/ 2 w 101"/>
                  <a:gd name="T5" fmla="*/ 40 h 64"/>
                  <a:gd name="T6" fmla="*/ 8 w 101"/>
                  <a:gd name="T7" fmla="*/ 40 h 64"/>
                  <a:gd name="T8" fmla="*/ 12 w 101"/>
                  <a:gd name="T9" fmla="*/ 39 h 64"/>
                  <a:gd name="T10" fmla="*/ 13 w 101"/>
                  <a:gd name="T11" fmla="*/ 38 h 64"/>
                  <a:gd name="T12" fmla="*/ 17 w 101"/>
                  <a:gd name="T13" fmla="*/ 36 h 64"/>
                  <a:gd name="T14" fmla="*/ 21 w 101"/>
                  <a:gd name="T15" fmla="*/ 36 h 64"/>
                  <a:gd name="T16" fmla="*/ 25 w 101"/>
                  <a:gd name="T17" fmla="*/ 38 h 64"/>
                  <a:gd name="T18" fmla="*/ 30 w 101"/>
                  <a:gd name="T19" fmla="*/ 42 h 64"/>
                  <a:gd name="T20" fmla="*/ 32 w 101"/>
                  <a:gd name="T21" fmla="*/ 46 h 64"/>
                  <a:gd name="T22" fmla="*/ 32 w 101"/>
                  <a:gd name="T23" fmla="*/ 62 h 64"/>
                  <a:gd name="T24" fmla="*/ 34 w 101"/>
                  <a:gd name="T25" fmla="*/ 64 h 64"/>
                  <a:gd name="T26" fmla="*/ 38 w 101"/>
                  <a:gd name="T27" fmla="*/ 64 h 64"/>
                  <a:gd name="T28" fmla="*/ 42 w 101"/>
                  <a:gd name="T29" fmla="*/ 62 h 64"/>
                  <a:gd name="T30" fmla="*/ 50 w 101"/>
                  <a:gd name="T31" fmla="*/ 54 h 64"/>
                  <a:gd name="T32" fmla="*/ 54 w 101"/>
                  <a:gd name="T33" fmla="*/ 52 h 64"/>
                  <a:gd name="T34" fmla="*/ 72 w 101"/>
                  <a:gd name="T35" fmla="*/ 52 h 64"/>
                  <a:gd name="T36" fmla="*/ 76 w 101"/>
                  <a:gd name="T37" fmla="*/ 51 h 64"/>
                  <a:gd name="T38" fmla="*/ 77 w 101"/>
                  <a:gd name="T39" fmla="*/ 49 h 64"/>
                  <a:gd name="T40" fmla="*/ 81 w 101"/>
                  <a:gd name="T41" fmla="*/ 48 h 64"/>
                  <a:gd name="T42" fmla="*/ 87 w 101"/>
                  <a:gd name="T43" fmla="*/ 48 h 64"/>
                  <a:gd name="T44" fmla="*/ 91 w 101"/>
                  <a:gd name="T45" fmla="*/ 46 h 64"/>
                  <a:gd name="T46" fmla="*/ 93 w 101"/>
                  <a:gd name="T47" fmla="*/ 44 h 64"/>
                  <a:gd name="T48" fmla="*/ 97 w 101"/>
                  <a:gd name="T49" fmla="*/ 43 h 64"/>
                  <a:gd name="T50" fmla="*/ 98 w 101"/>
                  <a:gd name="T51" fmla="*/ 43 h 64"/>
                  <a:gd name="T52" fmla="*/ 101 w 101"/>
                  <a:gd name="T53" fmla="*/ 40 h 64"/>
                  <a:gd name="T54" fmla="*/ 101 w 101"/>
                  <a:gd name="T55" fmla="*/ 30 h 64"/>
                  <a:gd name="T56" fmla="*/ 99 w 101"/>
                  <a:gd name="T57" fmla="*/ 26 h 64"/>
                  <a:gd name="T58" fmla="*/ 89 w 101"/>
                  <a:gd name="T59" fmla="*/ 15 h 64"/>
                  <a:gd name="T60" fmla="*/ 85 w 101"/>
                  <a:gd name="T61" fmla="*/ 14 h 64"/>
                  <a:gd name="T62" fmla="*/ 75 w 101"/>
                  <a:gd name="T63" fmla="*/ 14 h 64"/>
                  <a:gd name="T64" fmla="*/ 71 w 101"/>
                  <a:gd name="T65" fmla="*/ 12 h 64"/>
                  <a:gd name="T66" fmla="*/ 63 w 101"/>
                  <a:gd name="T67" fmla="*/ 4 h 64"/>
                  <a:gd name="T68" fmla="*/ 59 w 101"/>
                  <a:gd name="T69" fmla="*/ 3 h 64"/>
                  <a:gd name="T70" fmla="*/ 49 w 101"/>
                  <a:gd name="T71" fmla="*/ 3 h 64"/>
                  <a:gd name="T72" fmla="*/ 45 w 101"/>
                  <a:gd name="T73" fmla="*/ 4 h 64"/>
                  <a:gd name="T74" fmla="*/ 43 w 101"/>
                  <a:gd name="T75" fmla="*/ 6 h 64"/>
                  <a:gd name="T76" fmla="*/ 39 w 101"/>
                  <a:gd name="T77" fmla="*/ 8 h 64"/>
                  <a:gd name="T78" fmla="*/ 34 w 101"/>
                  <a:gd name="T79" fmla="*/ 8 h 64"/>
                  <a:gd name="T80" fmla="*/ 30 w 101"/>
                  <a:gd name="T81" fmla="*/ 6 h 64"/>
                  <a:gd name="T82" fmla="*/ 26 w 101"/>
                  <a:gd name="T83" fmla="*/ 2 h 64"/>
                  <a:gd name="T84" fmla="*/ 22 w 101"/>
                  <a:gd name="T85" fmla="*/ 0 h 64"/>
                  <a:gd name="T86" fmla="*/ 7 w 101"/>
                  <a:gd name="T87" fmla="*/ 0 h 64"/>
                  <a:gd name="T88" fmla="*/ 5 w 101"/>
                  <a:gd name="T89" fmla="*/ 3 h 64"/>
                  <a:gd name="T90" fmla="*/ 5 w 101"/>
                  <a:gd name="T91" fmla="*/ 7 h 64"/>
                  <a:gd name="T92" fmla="*/ 6 w 101"/>
                  <a:gd name="T93" fmla="*/ 11 h 64"/>
                  <a:gd name="T94" fmla="*/ 9 w 101"/>
                  <a:gd name="T95" fmla="*/ 14 h 64"/>
                  <a:gd name="T96" fmla="*/ 11 w 101"/>
                  <a:gd name="T97" fmla="*/ 18 h 64"/>
                  <a:gd name="T98" fmla="*/ 11 w 101"/>
                  <a:gd name="T99" fmla="*/ 18 h 64"/>
                  <a:gd name="T100" fmla="*/ 9 w 101"/>
                  <a:gd name="T101" fmla="*/ 22 h 64"/>
                  <a:gd name="T102" fmla="*/ 4 w 101"/>
                  <a:gd name="T103" fmla="*/ 27 h 64"/>
                  <a:gd name="T104" fmla="*/ 1 w 101"/>
                  <a:gd name="T105" fmla="*/ 30 h 64"/>
                  <a:gd name="T106" fmla="*/ 0 w 101"/>
                  <a:gd name="T107" fmla="*/ 2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 h="64">
                    <a:moveTo>
                      <a:pt x="0" y="29"/>
                    </a:moveTo>
                    <a:cubicBezTo>
                      <a:pt x="0" y="38"/>
                      <a:pt x="0" y="38"/>
                      <a:pt x="0" y="38"/>
                    </a:cubicBezTo>
                    <a:cubicBezTo>
                      <a:pt x="0" y="39"/>
                      <a:pt x="1" y="40"/>
                      <a:pt x="2" y="40"/>
                    </a:cubicBezTo>
                    <a:cubicBezTo>
                      <a:pt x="8" y="40"/>
                      <a:pt x="8" y="40"/>
                      <a:pt x="8" y="40"/>
                    </a:cubicBezTo>
                    <a:cubicBezTo>
                      <a:pt x="9" y="40"/>
                      <a:pt x="11" y="39"/>
                      <a:pt x="12" y="39"/>
                    </a:cubicBezTo>
                    <a:cubicBezTo>
                      <a:pt x="13" y="38"/>
                      <a:pt x="13" y="38"/>
                      <a:pt x="13" y="38"/>
                    </a:cubicBezTo>
                    <a:cubicBezTo>
                      <a:pt x="14" y="37"/>
                      <a:pt x="16" y="36"/>
                      <a:pt x="17" y="36"/>
                    </a:cubicBezTo>
                    <a:cubicBezTo>
                      <a:pt x="21" y="36"/>
                      <a:pt x="21" y="36"/>
                      <a:pt x="21" y="36"/>
                    </a:cubicBezTo>
                    <a:cubicBezTo>
                      <a:pt x="23" y="36"/>
                      <a:pt x="24" y="37"/>
                      <a:pt x="25" y="38"/>
                    </a:cubicBezTo>
                    <a:cubicBezTo>
                      <a:pt x="30" y="42"/>
                      <a:pt x="30" y="42"/>
                      <a:pt x="30" y="42"/>
                    </a:cubicBezTo>
                    <a:cubicBezTo>
                      <a:pt x="31" y="43"/>
                      <a:pt x="32" y="45"/>
                      <a:pt x="32" y="46"/>
                    </a:cubicBezTo>
                    <a:cubicBezTo>
                      <a:pt x="32" y="62"/>
                      <a:pt x="32" y="62"/>
                      <a:pt x="32" y="62"/>
                    </a:cubicBezTo>
                    <a:cubicBezTo>
                      <a:pt x="32" y="63"/>
                      <a:pt x="33" y="64"/>
                      <a:pt x="34" y="64"/>
                    </a:cubicBezTo>
                    <a:cubicBezTo>
                      <a:pt x="38" y="64"/>
                      <a:pt x="38" y="64"/>
                      <a:pt x="38" y="64"/>
                    </a:cubicBezTo>
                    <a:cubicBezTo>
                      <a:pt x="39" y="64"/>
                      <a:pt x="41" y="63"/>
                      <a:pt x="42" y="62"/>
                    </a:cubicBezTo>
                    <a:cubicBezTo>
                      <a:pt x="50" y="54"/>
                      <a:pt x="50" y="54"/>
                      <a:pt x="50" y="54"/>
                    </a:cubicBezTo>
                    <a:cubicBezTo>
                      <a:pt x="51" y="53"/>
                      <a:pt x="53" y="52"/>
                      <a:pt x="54" y="52"/>
                    </a:cubicBezTo>
                    <a:cubicBezTo>
                      <a:pt x="72" y="52"/>
                      <a:pt x="72" y="52"/>
                      <a:pt x="72" y="52"/>
                    </a:cubicBezTo>
                    <a:cubicBezTo>
                      <a:pt x="73" y="52"/>
                      <a:pt x="75" y="52"/>
                      <a:pt x="76" y="51"/>
                    </a:cubicBezTo>
                    <a:cubicBezTo>
                      <a:pt x="77" y="49"/>
                      <a:pt x="77" y="49"/>
                      <a:pt x="77" y="49"/>
                    </a:cubicBezTo>
                    <a:cubicBezTo>
                      <a:pt x="78" y="49"/>
                      <a:pt x="80" y="48"/>
                      <a:pt x="81" y="48"/>
                    </a:cubicBezTo>
                    <a:cubicBezTo>
                      <a:pt x="87" y="48"/>
                      <a:pt x="87" y="48"/>
                      <a:pt x="87" y="48"/>
                    </a:cubicBezTo>
                    <a:cubicBezTo>
                      <a:pt x="88" y="48"/>
                      <a:pt x="90" y="47"/>
                      <a:pt x="91" y="46"/>
                    </a:cubicBezTo>
                    <a:cubicBezTo>
                      <a:pt x="93" y="44"/>
                      <a:pt x="93" y="44"/>
                      <a:pt x="93" y="44"/>
                    </a:cubicBezTo>
                    <a:cubicBezTo>
                      <a:pt x="94" y="43"/>
                      <a:pt x="95" y="43"/>
                      <a:pt x="97" y="43"/>
                    </a:cubicBezTo>
                    <a:cubicBezTo>
                      <a:pt x="98" y="43"/>
                      <a:pt x="98" y="43"/>
                      <a:pt x="98" y="43"/>
                    </a:cubicBezTo>
                    <a:cubicBezTo>
                      <a:pt x="100" y="43"/>
                      <a:pt x="101" y="42"/>
                      <a:pt x="101" y="40"/>
                    </a:cubicBezTo>
                    <a:cubicBezTo>
                      <a:pt x="101" y="30"/>
                      <a:pt x="101" y="30"/>
                      <a:pt x="101" y="30"/>
                    </a:cubicBezTo>
                    <a:cubicBezTo>
                      <a:pt x="101" y="28"/>
                      <a:pt x="100" y="27"/>
                      <a:pt x="99" y="26"/>
                    </a:cubicBezTo>
                    <a:cubicBezTo>
                      <a:pt x="89" y="15"/>
                      <a:pt x="89" y="15"/>
                      <a:pt x="89" y="15"/>
                    </a:cubicBezTo>
                    <a:cubicBezTo>
                      <a:pt x="88" y="15"/>
                      <a:pt x="86" y="14"/>
                      <a:pt x="85" y="14"/>
                    </a:cubicBezTo>
                    <a:cubicBezTo>
                      <a:pt x="75" y="14"/>
                      <a:pt x="75" y="14"/>
                      <a:pt x="75" y="14"/>
                    </a:cubicBezTo>
                    <a:cubicBezTo>
                      <a:pt x="74" y="14"/>
                      <a:pt x="72" y="13"/>
                      <a:pt x="71" y="12"/>
                    </a:cubicBezTo>
                    <a:cubicBezTo>
                      <a:pt x="63" y="4"/>
                      <a:pt x="63" y="4"/>
                      <a:pt x="63" y="4"/>
                    </a:cubicBezTo>
                    <a:cubicBezTo>
                      <a:pt x="62" y="3"/>
                      <a:pt x="61" y="3"/>
                      <a:pt x="59" y="3"/>
                    </a:cubicBezTo>
                    <a:cubicBezTo>
                      <a:pt x="49" y="3"/>
                      <a:pt x="49" y="3"/>
                      <a:pt x="49" y="3"/>
                    </a:cubicBezTo>
                    <a:cubicBezTo>
                      <a:pt x="47" y="3"/>
                      <a:pt x="46" y="3"/>
                      <a:pt x="45" y="4"/>
                    </a:cubicBezTo>
                    <a:cubicBezTo>
                      <a:pt x="43" y="6"/>
                      <a:pt x="43" y="6"/>
                      <a:pt x="43" y="6"/>
                    </a:cubicBezTo>
                    <a:cubicBezTo>
                      <a:pt x="42" y="7"/>
                      <a:pt x="40" y="8"/>
                      <a:pt x="39" y="8"/>
                    </a:cubicBezTo>
                    <a:cubicBezTo>
                      <a:pt x="34" y="8"/>
                      <a:pt x="34" y="8"/>
                      <a:pt x="34" y="8"/>
                    </a:cubicBezTo>
                    <a:cubicBezTo>
                      <a:pt x="33" y="8"/>
                      <a:pt x="31" y="7"/>
                      <a:pt x="30" y="6"/>
                    </a:cubicBezTo>
                    <a:cubicBezTo>
                      <a:pt x="26" y="2"/>
                      <a:pt x="26" y="2"/>
                      <a:pt x="26" y="2"/>
                    </a:cubicBezTo>
                    <a:cubicBezTo>
                      <a:pt x="25" y="1"/>
                      <a:pt x="24" y="0"/>
                      <a:pt x="22" y="0"/>
                    </a:cubicBezTo>
                    <a:cubicBezTo>
                      <a:pt x="7" y="0"/>
                      <a:pt x="7" y="0"/>
                      <a:pt x="7" y="0"/>
                    </a:cubicBezTo>
                    <a:cubicBezTo>
                      <a:pt x="6" y="0"/>
                      <a:pt x="5" y="1"/>
                      <a:pt x="5" y="3"/>
                    </a:cubicBezTo>
                    <a:cubicBezTo>
                      <a:pt x="5" y="7"/>
                      <a:pt x="5" y="7"/>
                      <a:pt x="5" y="7"/>
                    </a:cubicBezTo>
                    <a:cubicBezTo>
                      <a:pt x="5" y="9"/>
                      <a:pt x="5" y="10"/>
                      <a:pt x="6" y="11"/>
                    </a:cubicBezTo>
                    <a:cubicBezTo>
                      <a:pt x="9" y="14"/>
                      <a:pt x="9" y="14"/>
                      <a:pt x="9" y="14"/>
                    </a:cubicBezTo>
                    <a:cubicBezTo>
                      <a:pt x="10" y="15"/>
                      <a:pt x="11" y="17"/>
                      <a:pt x="11" y="18"/>
                    </a:cubicBezTo>
                    <a:cubicBezTo>
                      <a:pt x="11" y="18"/>
                      <a:pt x="11" y="18"/>
                      <a:pt x="11" y="18"/>
                    </a:cubicBezTo>
                    <a:cubicBezTo>
                      <a:pt x="11" y="19"/>
                      <a:pt x="10" y="21"/>
                      <a:pt x="9" y="22"/>
                    </a:cubicBezTo>
                    <a:cubicBezTo>
                      <a:pt x="4" y="27"/>
                      <a:pt x="4" y="27"/>
                      <a:pt x="4" y="27"/>
                    </a:cubicBezTo>
                    <a:cubicBezTo>
                      <a:pt x="3" y="28"/>
                      <a:pt x="2" y="29"/>
                      <a:pt x="1" y="30"/>
                    </a:cubicBezTo>
                    <a:cubicBezTo>
                      <a:pt x="1" y="30"/>
                      <a:pt x="0" y="30"/>
                      <a:pt x="0" y="29"/>
                    </a:cubicBezTo>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24" name="Freeform 285"/>
              <p:cNvSpPr>
                <a:spLocks/>
              </p:cNvSpPr>
              <p:nvPr/>
            </p:nvSpPr>
            <p:spPr bwMode="auto">
              <a:xfrm>
                <a:off x="1987" y="1962"/>
                <a:ext cx="163" cy="103"/>
              </a:xfrm>
              <a:custGeom>
                <a:avLst/>
                <a:gdLst>
                  <a:gd name="T0" fmla="*/ 0 w 101"/>
                  <a:gd name="T1" fmla="*/ 29 h 64"/>
                  <a:gd name="T2" fmla="*/ 0 w 101"/>
                  <a:gd name="T3" fmla="*/ 38 h 64"/>
                  <a:gd name="T4" fmla="*/ 2 w 101"/>
                  <a:gd name="T5" fmla="*/ 40 h 64"/>
                  <a:gd name="T6" fmla="*/ 8 w 101"/>
                  <a:gd name="T7" fmla="*/ 40 h 64"/>
                  <a:gd name="T8" fmla="*/ 12 w 101"/>
                  <a:gd name="T9" fmla="*/ 39 h 64"/>
                  <a:gd name="T10" fmla="*/ 13 w 101"/>
                  <a:gd name="T11" fmla="*/ 38 h 64"/>
                  <a:gd name="T12" fmla="*/ 17 w 101"/>
                  <a:gd name="T13" fmla="*/ 36 h 64"/>
                  <a:gd name="T14" fmla="*/ 21 w 101"/>
                  <a:gd name="T15" fmla="*/ 36 h 64"/>
                  <a:gd name="T16" fmla="*/ 25 w 101"/>
                  <a:gd name="T17" fmla="*/ 38 h 64"/>
                  <a:gd name="T18" fmla="*/ 30 w 101"/>
                  <a:gd name="T19" fmla="*/ 42 h 64"/>
                  <a:gd name="T20" fmla="*/ 32 w 101"/>
                  <a:gd name="T21" fmla="*/ 46 h 64"/>
                  <a:gd name="T22" fmla="*/ 32 w 101"/>
                  <a:gd name="T23" fmla="*/ 62 h 64"/>
                  <a:gd name="T24" fmla="*/ 34 w 101"/>
                  <a:gd name="T25" fmla="*/ 64 h 64"/>
                  <a:gd name="T26" fmla="*/ 38 w 101"/>
                  <a:gd name="T27" fmla="*/ 64 h 64"/>
                  <a:gd name="T28" fmla="*/ 42 w 101"/>
                  <a:gd name="T29" fmla="*/ 62 h 64"/>
                  <a:gd name="T30" fmla="*/ 50 w 101"/>
                  <a:gd name="T31" fmla="*/ 54 h 64"/>
                  <a:gd name="T32" fmla="*/ 54 w 101"/>
                  <a:gd name="T33" fmla="*/ 52 h 64"/>
                  <a:gd name="T34" fmla="*/ 72 w 101"/>
                  <a:gd name="T35" fmla="*/ 52 h 64"/>
                  <a:gd name="T36" fmla="*/ 76 w 101"/>
                  <a:gd name="T37" fmla="*/ 51 h 64"/>
                  <a:gd name="T38" fmla="*/ 77 w 101"/>
                  <a:gd name="T39" fmla="*/ 49 h 64"/>
                  <a:gd name="T40" fmla="*/ 81 w 101"/>
                  <a:gd name="T41" fmla="*/ 48 h 64"/>
                  <a:gd name="T42" fmla="*/ 87 w 101"/>
                  <a:gd name="T43" fmla="*/ 48 h 64"/>
                  <a:gd name="T44" fmla="*/ 91 w 101"/>
                  <a:gd name="T45" fmla="*/ 46 h 64"/>
                  <a:gd name="T46" fmla="*/ 93 w 101"/>
                  <a:gd name="T47" fmla="*/ 44 h 64"/>
                  <a:gd name="T48" fmla="*/ 97 w 101"/>
                  <a:gd name="T49" fmla="*/ 43 h 64"/>
                  <a:gd name="T50" fmla="*/ 98 w 101"/>
                  <a:gd name="T51" fmla="*/ 43 h 64"/>
                  <a:gd name="T52" fmla="*/ 101 w 101"/>
                  <a:gd name="T53" fmla="*/ 40 h 64"/>
                  <a:gd name="T54" fmla="*/ 101 w 101"/>
                  <a:gd name="T55" fmla="*/ 30 h 64"/>
                  <a:gd name="T56" fmla="*/ 99 w 101"/>
                  <a:gd name="T57" fmla="*/ 26 h 64"/>
                  <a:gd name="T58" fmla="*/ 89 w 101"/>
                  <a:gd name="T59" fmla="*/ 15 h 64"/>
                  <a:gd name="T60" fmla="*/ 85 w 101"/>
                  <a:gd name="T61" fmla="*/ 14 h 64"/>
                  <a:gd name="T62" fmla="*/ 75 w 101"/>
                  <a:gd name="T63" fmla="*/ 14 h 64"/>
                  <a:gd name="T64" fmla="*/ 71 w 101"/>
                  <a:gd name="T65" fmla="*/ 12 h 64"/>
                  <a:gd name="T66" fmla="*/ 63 w 101"/>
                  <a:gd name="T67" fmla="*/ 4 h 64"/>
                  <a:gd name="T68" fmla="*/ 59 w 101"/>
                  <a:gd name="T69" fmla="*/ 3 h 64"/>
                  <a:gd name="T70" fmla="*/ 49 w 101"/>
                  <a:gd name="T71" fmla="*/ 3 h 64"/>
                  <a:gd name="T72" fmla="*/ 45 w 101"/>
                  <a:gd name="T73" fmla="*/ 4 h 64"/>
                  <a:gd name="T74" fmla="*/ 43 w 101"/>
                  <a:gd name="T75" fmla="*/ 6 h 64"/>
                  <a:gd name="T76" fmla="*/ 39 w 101"/>
                  <a:gd name="T77" fmla="*/ 8 h 64"/>
                  <a:gd name="T78" fmla="*/ 34 w 101"/>
                  <a:gd name="T79" fmla="*/ 8 h 64"/>
                  <a:gd name="T80" fmla="*/ 30 w 101"/>
                  <a:gd name="T81" fmla="*/ 6 h 64"/>
                  <a:gd name="T82" fmla="*/ 26 w 101"/>
                  <a:gd name="T83" fmla="*/ 2 h 64"/>
                  <a:gd name="T84" fmla="*/ 22 w 101"/>
                  <a:gd name="T85" fmla="*/ 0 h 64"/>
                  <a:gd name="T86" fmla="*/ 7 w 101"/>
                  <a:gd name="T87" fmla="*/ 0 h 64"/>
                  <a:gd name="T88" fmla="*/ 5 w 101"/>
                  <a:gd name="T89" fmla="*/ 3 h 64"/>
                  <a:gd name="T90" fmla="*/ 5 w 101"/>
                  <a:gd name="T91" fmla="*/ 7 h 64"/>
                  <a:gd name="T92" fmla="*/ 6 w 101"/>
                  <a:gd name="T93" fmla="*/ 11 h 64"/>
                  <a:gd name="T94" fmla="*/ 9 w 101"/>
                  <a:gd name="T95" fmla="*/ 14 h 64"/>
                  <a:gd name="T96" fmla="*/ 11 w 101"/>
                  <a:gd name="T97" fmla="*/ 18 h 64"/>
                  <a:gd name="T98" fmla="*/ 11 w 101"/>
                  <a:gd name="T99" fmla="*/ 18 h 64"/>
                  <a:gd name="T100" fmla="*/ 9 w 101"/>
                  <a:gd name="T101" fmla="*/ 22 h 64"/>
                  <a:gd name="T102" fmla="*/ 4 w 101"/>
                  <a:gd name="T103" fmla="*/ 27 h 64"/>
                  <a:gd name="T104" fmla="*/ 1 w 101"/>
                  <a:gd name="T105" fmla="*/ 30 h 64"/>
                  <a:gd name="T106" fmla="*/ 0 w 101"/>
                  <a:gd name="T107" fmla="*/ 2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 h="64">
                    <a:moveTo>
                      <a:pt x="0" y="29"/>
                    </a:moveTo>
                    <a:cubicBezTo>
                      <a:pt x="0" y="38"/>
                      <a:pt x="0" y="38"/>
                      <a:pt x="0" y="38"/>
                    </a:cubicBezTo>
                    <a:cubicBezTo>
                      <a:pt x="0" y="39"/>
                      <a:pt x="1" y="40"/>
                      <a:pt x="2" y="40"/>
                    </a:cubicBezTo>
                    <a:cubicBezTo>
                      <a:pt x="8" y="40"/>
                      <a:pt x="8" y="40"/>
                      <a:pt x="8" y="40"/>
                    </a:cubicBezTo>
                    <a:cubicBezTo>
                      <a:pt x="9" y="40"/>
                      <a:pt x="11" y="39"/>
                      <a:pt x="12" y="39"/>
                    </a:cubicBezTo>
                    <a:cubicBezTo>
                      <a:pt x="13" y="38"/>
                      <a:pt x="13" y="38"/>
                      <a:pt x="13" y="38"/>
                    </a:cubicBezTo>
                    <a:cubicBezTo>
                      <a:pt x="14" y="37"/>
                      <a:pt x="16" y="36"/>
                      <a:pt x="17" y="36"/>
                    </a:cubicBezTo>
                    <a:cubicBezTo>
                      <a:pt x="21" y="36"/>
                      <a:pt x="21" y="36"/>
                      <a:pt x="21" y="36"/>
                    </a:cubicBezTo>
                    <a:cubicBezTo>
                      <a:pt x="23" y="36"/>
                      <a:pt x="24" y="37"/>
                      <a:pt x="25" y="38"/>
                    </a:cubicBezTo>
                    <a:cubicBezTo>
                      <a:pt x="30" y="42"/>
                      <a:pt x="30" y="42"/>
                      <a:pt x="30" y="42"/>
                    </a:cubicBezTo>
                    <a:cubicBezTo>
                      <a:pt x="31" y="43"/>
                      <a:pt x="32" y="45"/>
                      <a:pt x="32" y="46"/>
                    </a:cubicBezTo>
                    <a:cubicBezTo>
                      <a:pt x="32" y="62"/>
                      <a:pt x="32" y="62"/>
                      <a:pt x="32" y="62"/>
                    </a:cubicBezTo>
                    <a:cubicBezTo>
                      <a:pt x="32" y="63"/>
                      <a:pt x="33" y="64"/>
                      <a:pt x="34" y="64"/>
                    </a:cubicBezTo>
                    <a:cubicBezTo>
                      <a:pt x="38" y="64"/>
                      <a:pt x="38" y="64"/>
                      <a:pt x="38" y="64"/>
                    </a:cubicBezTo>
                    <a:cubicBezTo>
                      <a:pt x="39" y="64"/>
                      <a:pt x="41" y="63"/>
                      <a:pt x="42" y="62"/>
                    </a:cubicBezTo>
                    <a:cubicBezTo>
                      <a:pt x="50" y="54"/>
                      <a:pt x="50" y="54"/>
                      <a:pt x="50" y="54"/>
                    </a:cubicBezTo>
                    <a:cubicBezTo>
                      <a:pt x="51" y="53"/>
                      <a:pt x="53" y="52"/>
                      <a:pt x="54" y="52"/>
                    </a:cubicBezTo>
                    <a:cubicBezTo>
                      <a:pt x="72" y="52"/>
                      <a:pt x="72" y="52"/>
                      <a:pt x="72" y="52"/>
                    </a:cubicBezTo>
                    <a:cubicBezTo>
                      <a:pt x="73" y="52"/>
                      <a:pt x="75" y="52"/>
                      <a:pt x="76" y="51"/>
                    </a:cubicBezTo>
                    <a:cubicBezTo>
                      <a:pt x="77" y="49"/>
                      <a:pt x="77" y="49"/>
                      <a:pt x="77" y="49"/>
                    </a:cubicBezTo>
                    <a:cubicBezTo>
                      <a:pt x="78" y="49"/>
                      <a:pt x="80" y="48"/>
                      <a:pt x="81" y="48"/>
                    </a:cubicBezTo>
                    <a:cubicBezTo>
                      <a:pt x="87" y="48"/>
                      <a:pt x="87" y="48"/>
                      <a:pt x="87" y="48"/>
                    </a:cubicBezTo>
                    <a:cubicBezTo>
                      <a:pt x="88" y="48"/>
                      <a:pt x="90" y="47"/>
                      <a:pt x="91" y="46"/>
                    </a:cubicBezTo>
                    <a:cubicBezTo>
                      <a:pt x="93" y="44"/>
                      <a:pt x="93" y="44"/>
                      <a:pt x="93" y="44"/>
                    </a:cubicBezTo>
                    <a:cubicBezTo>
                      <a:pt x="94" y="43"/>
                      <a:pt x="95" y="43"/>
                      <a:pt x="97" y="43"/>
                    </a:cubicBezTo>
                    <a:cubicBezTo>
                      <a:pt x="98" y="43"/>
                      <a:pt x="98" y="43"/>
                      <a:pt x="98" y="43"/>
                    </a:cubicBezTo>
                    <a:cubicBezTo>
                      <a:pt x="100" y="43"/>
                      <a:pt x="101" y="42"/>
                      <a:pt x="101" y="40"/>
                    </a:cubicBezTo>
                    <a:cubicBezTo>
                      <a:pt x="101" y="30"/>
                      <a:pt x="101" y="30"/>
                      <a:pt x="101" y="30"/>
                    </a:cubicBezTo>
                    <a:cubicBezTo>
                      <a:pt x="101" y="28"/>
                      <a:pt x="100" y="27"/>
                      <a:pt x="99" y="26"/>
                    </a:cubicBezTo>
                    <a:cubicBezTo>
                      <a:pt x="89" y="15"/>
                      <a:pt x="89" y="15"/>
                      <a:pt x="89" y="15"/>
                    </a:cubicBezTo>
                    <a:cubicBezTo>
                      <a:pt x="88" y="15"/>
                      <a:pt x="86" y="14"/>
                      <a:pt x="85" y="14"/>
                    </a:cubicBezTo>
                    <a:cubicBezTo>
                      <a:pt x="75" y="14"/>
                      <a:pt x="75" y="14"/>
                      <a:pt x="75" y="14"/>
                    </a:cubicBezTo>
                    <a:cubicBezTo>
                      <a:pt x="74" y="14"/>
                      <a:pt x="72" y="13"/>
                      <a:pt x="71" y="12"/>
                    </a:cubicBezTo>
                    <a:cubicBezTo>
                      <a:pt x="63" y="4"/>
                      <a:pt x="63" y="4"/>
                      <a:pt x="63" y="4"/>
                    </a:cubicBezTo>
                    <a:cubicBezTo>
                      <a:pt x="62" y="3"/>
                      <a:pt x="61" y="3"/>
                      <a:pt x="59" y="3"/>
                    </a:cubicBezTo>
                    <a:cubicBezTo>
                      <a:pt x="49" y="3"/>
                      <a:pt x="49" y="3"/>
                      <a:pt x="49" y="3"/>
                    </a:cubicBezTo>
                    <a:cubicBezTo>
                      <a:pt x="47" y="3"/>
                      <a:pt x="46" y="3"/>
                      <a:pt x="45" y="4"/>
                    </a:cubicBezTo>
                    <a:cubicBezTo>
                      <a:pt x="43" y="6"/>
                      <a:pt x="43" y="6"/>
                      <a:pt x="43" y="6"/>
                    </a:cubicBezTo>
                    <a:cubicBezTo>
                      <a:pt x="42" y="7"/>
                      <a:pt x="40" y="8"/>
                      <a:pt x="39" y="8"/>
                    </a:cubicBezTo>
                    <a:cubicBezTo>
                      <a:pt x="34" y="8"/>
                      <a:pt x="34" y="8"/>
                      <a:pt x="34" y="8"/>
                    </a:cubicBezTo>
                    <a:cubicBezTo>
                      <a:pt x="33" y="8"/>
                      <a:pt x="31" y="7"/>
                      <a:pt x="30" y="6"/>
                    </a:cubicBezTo>
                    <a:cubicBezTo>
                      <a:pt x="26" y="2"/>
                      <a:pt x="26" y="2"/>
                      <a:pt x="26" y="2"/>
                    </a:cubicBezTo>
                    <a:cubicBezTo>
                      <a:pt x="25" y="1"/>
                      <a:pt x="24" y="0"/>
                      <a:pt x="22" y="0"/>
                    </a:cubicBezTo>
                    <a:cubicBezTo>
                      <a:pt x="7" y="0"/>
                      <a:pt x="7" y="0"/>
                      <a:pt x="7" y="0"/>
                    </a:cubicBezTo>
                    <a:cubicBezTo>
                      <a:pt x="6" y="0"/>
                      <a:pt x="5" y="1"/>
                      <a:pt x="5" y="3"/>
                    </a:cubicBezTo>
                    <a:cubicBezTo>
                      <a:pt x="5" y="7"/>
                      <a:pt x="5" y="7"/>
                      <a:pt x="5" y="7"/>
                    </a:cubicBezTo>
                    <a:cubicBezTo>
                      <a:pt x="5" y="9"/>
                      <a:pt x="5" y="10"/>
                      <a:pt x="6" y="11"/>
                    </a:cubicBezTo>
                    <a:cubicBezTo>
                      <a:pt x="9" y="14"/>
                      <a:pt x="9" y="14"/>
                      <a:pt x="9" y="14"/>
                    </a:cubicBezTo>
                    <a:cubicBezTo>
                      <a:pt x="10" y="15"/>
                      <a:pt x="11" y="17"/>
                      <a:pt x="11" y="18"/>
                    </a:cubicBezTo>
                    <a:cubicBezTo>
                      <a:pt x="11" y="18"/>
                      <a:pt x="11" y="18"/>
                      <a:pt x="11" y="18"/>
                    </a:cubicBezTo>
                    <a:cubicBezTo>
                      <a:pt x="11" y="19"/>
                      <a:pt x="10" y="21"/>
                      <a:pt x="9" y="22"/>
                    </a:cubicBezTo>
                    <a:cubicBezTo>
                      <a:pt x="4" y="27"/>
                      <a:pt x="4" y="27"/>
                      <a:pt x="4" y="27"/>
                    </a:cubicBezTo>
                    <a:cubicBezTo>
                      <a:pt x="3" y="28"/>
                      <a:pt x="2" y="29"/>
                      <a:pt x="1" y="30"/>
                    </a:cubicBezTo>
                    <a:cubicBezTo>
                      <a:pt x="1" y="30"/>
                      <a:pt x="0" y="30"/>
                      <a:pt x="0" y="29"/>
                    </a:cubicBez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25" name="Freeform 286"/>
              <p:cNvSpPr>
                <a:spLocks/>
              </p:cNvSpPr>
              <p:nvPr/>
            </p:nvSpPr>
            <p:spPr bwMode="auto">
              <a:xfrm>
                <a:off x="1969" y="2020"/>
                <a:ext cx="84" cy="64"/>
              </a:xfrm>
              <a:custGeom>
                <a:avLst/>
                <a:gdLst>
                  <a:gd name="T0" fmla="*/ 51 w 52"/>
                  <a:gd name="T1" fmla="*/ 30 h 40"/>
                  <a:gd name="T2" fmla="*/ 49 w 52"/>
                  <a:gd name="T3" fmla="*/ 28 h 40"/>
                  <a:gd name="T4" fmla="*/ 45 w 52"/>
                  <a:gd name="T5" fmla="*/ 28 h 40"/>
                  <a:gd name="T6" fmla="*/ 42 w 52"/>
                  <a:gd name="T7" fmla="*/ 26 h 40"/>
                  <a:gd name="T8" fmla="*/ 42 w 52"/>
                  <a:gd name="T9" fmla="*/ 20 h 40"/>
                  <a:gd name="T10" fmla="*/ 42 w 52"/>
                  <a:gd name="T11" fmla="*/ 16 h 40"/>
                  <a:gd name="T12" fmla="*/ 42 w 52"/>
                  <a:gd name="T13" fmla="*/ 10 h 40"/>
                  <a:gd name="T14" fmla="*/ 41 w 52"/>
                  <a:gd name="T15" fmla="*/ 6 h 40"/>
                  <a:gd name="T16" fmla="*/ 36 w 52"/>
                  <a:gd name="T17" fmla="*/ 2 h 40"/>
                  <a:gd name="T18" fmla="*/ 32 w 52"/>
                  <a:gd name="T19" fmla="*/ 0 h 40"/>
                  <a:gd name="T20" fmla="*/ 28 w 52"/>
                  <a:gd name="T21" fmla="*/ 0 h 40"/>
                  <a:gd name="T22" fmla="*/ 24 w 52"/>
                  <a:gd name="T23" fmla="*/ 2 h 40"/>
                  <a:gd name="T24" fmla="*/ 23 w 52"/>
                  <a:gd name="T25" fmla="*/ 3 h 40"/>
                  <a:gd name="T26" fmla="*/ 19 w 52"/>
                  <a:gd name="T27" fmla="*/ 5 h 40"/>
                  <a:gd name="T28" fmla="*/ 14 w 52"/>
                  <a:gd name="T29" fmla="*/ 5 h 40"/>
                  <a:gd name="T30" fmla="*/ 10 w 52"/>
                  <a:gd name="T31" fmla="*/ 6 h 40"/>
                  <a:gd name="T32" fmla="*/ 2 w 52"/>
                  <a:gd name="T33" fmla="*/ 14 h 40"/>
                  <a:gd name="T34" fmla="*/ 0 w 52"/>
                  <a:gd name="T35" fmla="*/ 18 h 40"/>
                  <a:gd name="T36" fmla="*/ 0 w 52"/>
                  <a:gd name="T37" fmla="*/ 23 h 40"/>
                  <a:gd name="T38" fmla="*/ 2 w 52"/>
                  <a:gd name="T39" fmla="*/ 27 h 40"/>
                  <a:gd name="T40" fmla="*/ 6 w 52"/>
                  <a:gd name="T41" fmla="*/ 31 h 40"/>
                  <a:gd name="T42" fmla="*/ 9 w 52"/>
                  <a:gd name="T43" fmla="*/ 35 h 40"/>
                  <a:gd name="T44" fmla="*/ 12 w 52"/>
                  <a:gd name="T45" fmla="*/ 38 h 40"/>
                  <a:gd name="T46" fmla="*/ 16 w 52"/>
                  <a:gd name="T47" fmla="*/ 39 h 40"/>
                  <a:gd name="T48" fmla="*/ 25 w 52"/>
                  <a:gd name="T49" fmla="*/ 39 h 40"/>
                  <a:gd name="T50" fmla="*/ 29 w 52"/>
                  <a:gd name="T51" fmla="*/ 38 h 40"/>
                  <a:gd name="T52" fmla="*/ 31 w 52"/>
                  <a:gd name="T53" fmla="*/ 36 h 40"/>
                  <a:gd name="T54" fmla="*/ 35 w 52"/>
                  <a:gd name="T55" fmla="*/ 34 h 40"/>
                  <a:gd name="T56" fmla="*/ 37 w 52"/>
                  <a:gd name="T57" fmla="*/ 34 h 40"/>
                  <a:gd name="T58" fmla="*/ 40 w 52"/>
                  <a:gd name="T59" fmla="*/ 36 h 40"/>
                  <a:gd name="T60" fmla="*/ 43 w 52"/>
                  <a:gd name="T61" fmla="*/ 39 h 40"/>
                  <a:gd name="T62" fmla="*/ 47 w 52"/>
                  <a:gd name="T63" fmla="*/ 40 h 40"/>
                  <a:gd name="T64" fmla="*/ 48 w 52"/>
                  <a:gd name="T65" fmla="*/ 40 h 40"/>
                  <a:gd name="T66" fmla="*/ 51 w 52"/>
                  <a:gd name="T67" fmla="*/ 39 h 40"/>
                  <a:gd name="T68" fmla="*/ 52 w 52"/>
                  <a:gd name="T69" fmla="*/ 36 h 40"/>
                  <a:gd name="T70" fmla="*/ 51 w 52"/>
                  <a:gd name="T71" fmla="*/ 3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40">
                    <a:moveTo>
                      <a:pt x="51" y="30"/>
                    </a:moveTo>
                    <a:cubicBezTo>
                      <a:pt x="51" y="29"/>
                      <a:pt x="50" y="28"/>
                      <a:pt x="49" y="28"/>
                    </a:cubicBezTo>
                    <a:cubicBezTo>
                      <a:pt x="45" y="28"/>
                      <a:pt x="45" y="28"/>
                      <a:pt x="45" y="28"/>
                    </a:cubicBezTo>
                    <a:cubicBezTo>
                      <a:pt x="43" y="28"/>
                      <a:pt x="42" y="27"/>
                      <a:pt x="42" y="26"/>
                    </a:cubicBezTo>
                    <a:cubicBezTo>
                      <a:pt x="42" y="20"/>
                      <a:pt x="42" y="20"/>
                      <a:pt x="42" y="20"/>
                    </a:cubicBezTo>
                    <a:cubicBezTo>
                      <a:pt x="42" y="16"/>
                      <a:pt x="42" y="16"/>
                      <a:pt x="42" y="16"/>
                    </a:cubicBezTo>
                    <a:cubicBezTo>
                      <a:pt x="42" y="10"/>
                      <a:pt x="42" y="10"/>
                      <a:pt x="42" y="10"/>
                    </a:cubicBezTo>
                    <a:cubicBezTo>
                      <a:pt x="42" y="9"/>
                      <a:pt x="42" y="7"/>
                      <a:pt x="41" y="6"/>
                    </a:cubicBezTo>
                    <a:cubicBezTo>
                      <a:pt x="36" y="2"/>
                      <a:pt x="36" y="2"/>
                      <a:pt x="36" y="2"/>
                    </a:cubicBezTo>
                    <a:cubicBezTo>
                      <a:pt x="35" y="1"/>
                      <a:pt x="34" y="0"/>
                      <a:pt x="32" y="0"/>
                    </a:cubicBezTo>
                    <a:cubicBezTo>
                      <a:pt x="28" y="0"/>
                      <a:pt x="28" y="0"/>
                      <a:pt x="28" y="0"/>
                    </a:cubicBezTo>
                    <a:cubicBezTo>
                      <a:pt x="27" y="0"/>
                      <a:pt x="25" y="1"/>
                      <a:pt x="24" y="2"/>
                    </a:cubicBezTo>
                    <a:cubicBezTo>
                      <a:pt x="23" y="3"/>
                      <a:pt x="23" y="3"/>
                      <a:pt x="23" y="3"/>
                    </a:cubicBezTo>
                    <a:cubicBezTo>
                      <a:pt x="22" y="4"/>
                      <a:pt x="20" y="5"/>
                      <a:pt x="19" y="5"/>
                    </a:cubicBezTo>
                    <a:cubicBezTo>
                      <a:pt x="14" y="5"/>
                      <a:pt x="14" y="5"/>
                      <a:pt x="14" y="5"/>
                    </a:cubicBezTo>
                    <a:cubicBezTo>
                      <a:pt x="12" y="5"/>
                      <a:pt x="11" y="5"/>
                      <a:pt x="10" y="6"/>
                    </a:cubicBezTo>
                    <a:cubicBezTo>
                      <a:pt x="2" y="14"/>
                      <a:pt x="2" y="14"/>
                      <a:pt x="2" y="14"/>
                    </a:cubicBezTo>
                    <a:cubicBezTo>
                      <a:pt x="1" y="15"/>
                      <a:pt x="0" y="17"/>
                      <a:pt x="0" y="18"/>
                    </a:cubicBezTo>
                    <a:cubicBezTo>
                      <a:pt x="0" y="23"/>
                      <a:pt x="0" y="23"/>
                      <a:pt x="0" y="23"/>
                    </a:cubicBezTo>
                    <a:cubicBezTo>
                      <a:pt x="0" y="24"/>
                      <a:pt x="1" y="26"/>
                      <a:pt x="2" y="27"/>
                    </a:cubicBezTo>
                    <a:cubicBezTo>
                      <a:pt x="6" y="31"/>
                      <a:pt x="6" y="31"/>
                      <a:pt x="6" y="31"/>
                    </a:cubicBezTo>
                    <a:cubicBezTo>
                      <a:pt x="7" y="32"/>
                      <a:pt x="8" y="34"/>
                      <a:pt x="9" y="35"/>
                    </a:cubicBezTo>
                    <a:cubicBezTo>
                      <a:pt x="12" y="38"/>
                      <a:pt x="12" y="38"/>
                      <a:pt x="12" y="38"/>
                    </a:cubicBezTo>
                    <a:cubicBezTo>
                      <a:pt x="13" y="39"/>
                      <a:pt x="15" y="39"/>
                      <a:pt x="16" y="39"/>
                    </a:cubicBezTo>
                    <a:cubicBezTo>
                      <a:pt x="25" y="39"/>
                      <a:pt x="25" y="39"/>
                      <a:pt x="25" y="39"/>
                    </a:cubicBezTo>
                    <a:cubicBezTo>
                      <a:pt x="26" y="39"/>
                      <a:pt x="28" y="39"/>
                      <a:pt x="29" y="38"/>
                    </a:cubicBezTo>
                    <a:cubicBezTo>
                      <a:pt x="31" y="36"/>
                      <a:pt x="31" y="36"/>
                      <a:pt x="31" y="36"/>
                    </a:cubicBezTo>
                    <a:cubicBezTo>
                      <a:pt x="32" y="35"/>
                      <a:pt x="34" y="34"/>
                      <a:pt x="35" y="34"/>
                    </a:cubicBezTo>
                    <a:cubicBezTo>
                      <a:pt x="37" y="34"/>
                      <a:pt x="37" y="34"/>
                      <a:pt x="37" y="34"/>
                    </a:cubicBezTo>
                    <a:cubicBezTo>
                      <a:pt x="38" y="34"/>
                      <a:pt x="40" y="35"/>
                      <a:pt x="40" y="36"/>
                    </a:cubicBezTo>
                    <a:cubicBezTo>
                      <a:pt x="43" y="39"/>
                      <a:pt x="43" y="39"/>
                      <a:pt x="43" y="39"/>
                    </a:cubicBezTo>
                    <a:cubicBezTo>
                      <a:pt x="44" y="39"/>
                      <a:pt x="46" y="40"/>
                      <a:pt x="47" y="40"/>
                    </a:cubicBezTo>
                    <a:cubicBezTo>
                      <a:pt x="48" y="40"/>
                      <a:pt x="48" y="40"/>
                      <a:pt x="48" y="40"/>
                    </a:cubicBezTo>
                    <a:cubicBezTo>
                      <a:pt x="49" y="40"/>
                      <a:pt x="50" y="40"/>
                      <a:pt x="51" y="39"/>
                    </a:cubicBezTo>
                    <a:cubicBezTo>
                      <a:pt x="51" y="39"/>
                      <a:pt x="52" y="37"/>
                      <a:pt x="52" y="36"/>
                    </a:cubicBezTo>
                    <a:lnTo>
                      <a:pt x="51" y="30"/>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26" name="Freeform 287"/>
              <p:cNvSpPr>
                <a:spLocks/>
              </p:cNvSpPr>
              <p:nvPr/>
            </p:nvSpPr>
            <p:spPr bwMode="auto">
              <a:xfrm>
                <a:off x="1969" y="2020"/>
                <a:ext cx="84" cy="64"/>
              </a:xfrm>
              <a:custGeom>
                <a:avLst/>
                <a:gdLst>
                  <a:gd name="T0" fmla="*/ 51 w 52"/>
                  <a:gd name="T1" fmla="*/ 30 h 40"/>
                  <a:gd name="T2" fmla="*/ 49 w 52"/>
                  <a:gd name="T3" fmla="*/ 28 h 40"/>
                  <a:gd name="T4" fmla="*/ 45 w 52"/>
                  <a:gd name="T5" fmla="*/ 28 h 40"/>
                  <a:gd name="T6" fmla="*/ 42 w 52"/>
                  <a:gd name="T7" fmla="*/ 26 h 40"/>
                  <a:gd name="T8" fmla="*/ 42 w 52"/>
                  <a:gd name="T9" fmla="*/ 20 h 40"/>
                  <a:gd name="T10" fmla="*/ 42 w 52"/>
                  <a:gd name="T11" fmla="*/ 16 h 40"/>
                  <a:gd name="T12" fmla="*/ 42 w 52"/>
                  <a:gd name="T13" fmla="*/ 10 h 40"/>
                  <a:gd name="T14" fmla="*/ 41 w 52"/>
                  <a:gd name="T15" fmla="*/ 6 h 40"/>
                  <a:gd name="T16" fmla="*/ 36 w 52"/>
                  <a:gd name="T17" fmla="*/ 2 h 40"/>
                  <a:gd name="T18" fmla="*/ 32 w 52"/>
                  <a:gd name="T19" fmla="*/ 0 h 40"/>
                  <a:gd name="T20" fmla="*/ 28 w 52"/>
                  <a:gd name="T21" fmla="*/ 0 h 40"/>
                  <a:gd name="T22" fmla="*/ 24 w 52"/>
                  <a:gd name="T23" fmla="*/ 2 h 40"/>
                  <a:gd name="T24" fmla="*/ 23 w 52"/>
                  <a:gd name="T25" fmla="*/ 3 h 40"/>
                  <a:gd name="T26" fmla="*/ 19 w 52"/>
                  <a:gd name="T27" fmla="*/ 5 h 40"/>
                  <a:gd name="T28" fmla="*/ 14 w 52"/>
                  <a:gd name="T29" fmla="*/ 5 h 40"/>
                  <a:gd name="T30" fmla="*/ 10 w 52"/>
                  <a:gd name="T31" fmla="*/ 6 h 40"/>
                  <a:gd name="T32" fmla="*/ 2 w 52"/>
                  <a:gd name="T33" fmla="*/ 14 h 40"/>
                  <a:gd name="T34" fmla="*/ 0 w 52"/>
                  <a:gd name="T35" fmla="*/ 18 h 40"/>
                  <a:gd name="T36" fmla="*/ 0 w 52"/>
                  <a:gd name="T37" fmla="*/ 23 h 40"/>
                  <a:gd name="T38" fmla="*/ 2 w 52"/>
                  <a:gd name="T39" fmla="*/ 27 h 40"/>
                  <a:gd name="T40" fmla="*/ 6 w 52"/>
                  <a:gd name="T41" fmla="*/ 31 h 40"/>
                  <a:gd name="T42" fmla="*/ 9 w 52"/>
                  <a:gd name="T43" fmla="*/ 35 h 40"/>
                  <a:gd name="T44" fmla="*/ 12 w 52"/>
                  <a:gd name="T45" fmla="*/ 38 h 40"/>
                  <a:gd name="T46" fmla="*/ 16 w 52"/>
                  <a:gd name="T47" fmla="*/ 39 h 40"/>
                  <a:gd name="T48" fmla="*/ 25 w 52"/>
                  <a:gd name="T49" fmla="*/ 39 h 40"/>
                  <a:gd name="T50" fmla="*/ 29 w 52"/>
                  <a:gd name="T51" fmla="*/ 38 h 40"/>
                  <a:gd name="T52" fmla="*/ 31 w 52"/>
                  <a:gd name="T53" fmla="*/ 36 h 40"/>
                  <a:gd name="T54" fmla="*/ 35 w 52"/>
                  <a:gd name="T55" fmla="*/ 34 h 40"/>
                  <a:gd name="T56" fmla="*/ 37 w 52"/>
                  <a:gd name="T57" fmla="*/ 34 h 40"/>
                  <a:gd name="T58" fmla="*/ 40 w 52"/>
                  <a:gd name="T59" fmla="*/ 36 h 40"/>
                  <a:gd name="T60" fmla="*/ 43 w 52"/>
                  <a:gd name="T61" fmla="*/ 39 h 40"/>
                  <a:gd name="T62" fmla="*/ 47 w 52"/>
                  <a:gd name="T63" fmla="*/ 40 h 40"/>
                  <a:gd name="T64" fmla="*/ 48 w 52"/>
                  <a:gd name="T65" fmla="*/ 40 h 40"/>
                  <a:gd name="T66" fmla="*/ 51 w 52"/>
                  <a:gd name="T67" fmla="*/ 39 h 40"/>
                  <a:gd name="T68" fmla="*/ 52 w 52"/>
                  <a:gd name="T69" fmla="*/ 36 h 40"/>
                  <a:gd name="T70" fmla="*/ 51 w 52"/>
                  <a:gd name="T71" fmla="*/ 3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40">
                    <a:moveTo>
                      <a:pt x="51" y="30"/>
                    </a:moveTo>
                    <a:cubicBezTo>
                      <a:pt x="51" y="29"/>
                      <a:pt x="50" y="28"/>
                      <a:pt x="49" y="28"/>
                    </a:cubicBezTo>
                    <a:cubicBezTo>
                      <a:pt x="45" y="28"/>
                      <a:pt x="45" y="28"/>
                      <a:pt x="45" y="28"/>
                    </a:cubicBezTo>
                    <a:cubicBezTo>
                      <a:pt x="43" y="28"/>
                      <a:pt x="42" y="27"/>
                      <a:pt x="42" y="26"/>
                    </a:cubicBezTo>
                    <a:cubicBezTo>
                      <a:pt x="42" y="20"/>
                      <a:pt x="42" y="20"/>
                      <a:pt x="42" y="20"/>
                    </a:cubicBezTo>
                    <a:cubicBezTo>
                      <a:pt x="42" y="16"/>
                      <a:pt x="42" y="16"/>
                      <a:pt x="42" y="16"/>
                    </a:cubicBezTo>
                    <a:cubicBezTo>
                      <a:pt x="42" y="10"/>
                      <a:pt x="42" y="10"/>
                      <a:pt x="42" y="10"/>
                    </a:cubicBezTo>
                    <a:cubicBezTo>
                      <a:pt x="42" y="9"/>
                      <a:pt x="42" y="7"/>
                      <a:pt x="41" y="6"/>
                    </a:cubicBezTo>
                    <a:cubicBezTo>
                      <a:pt x="36" y="2"/>
                      <a:pt x="36" y="2"/>
                      <a:pt x="36" y="2"/>
                    </a:cubicBezTo>
                    <a:cubicBezTo>
                      <a:pt x="35" y="1"/>
                      <a:pt x="34" y="0"/>
                      <a:pt x="32" y="0"/>
                    </a:cubicBezTo>
                    <a:cubicBezTo>
                      <a:pt x="28" y="0"/>
                      <a:pt x="28" y="0"/>
                      <a:pt x="28" y="0"/>
                    </a:cubicBezTo>
                    <a:cubicBezTo>
                      <a:pt x="27" y="0"/>
                      <a:pt x="25" y="1"/>
                      <a:pt x="24" y="2"/>
                    </a:cubicBezTo>
                    <a:cubicBezTo>
                      <a:pt x="23" y="3"/>
                      <a:pt x="23" y="3"/>
                      <a:pt x="23" y="3"/>
                    </a:cubicBezTo>
                    <a:cubicBezTo>
                      <a:pt x="22" y="4"/>
                      <a:pt x="20" y="5"/>
                      <a:pt x="19" y="5"/>
                    </a:cubicBezTo>
                    <a:cubicBezTo>
                      <a:pt x="14" y="5"/>
                      <a:pt x="14" y="5"/>
                      <a:pt x="14" y="5"/>
                    </a:cubicBezTo>
                    <a:cubicBezTo>
                      <a:pt x="12" y="5"/>
                      <a:pt x="11" y="5"/>
                      <a:pt x="10" y="6"/>
                    </a:cubicBezTo>
                    <a:cubicBezTo>
                      <a:pt x="2" y="14"/>
                      <a:pt x="2" y="14"/>
                      <a:pt x="2" y="14"/>
                    </a:cubicBezTo>
                    <a:cubicBezTo>
                      <a:pt x="1" y="15"/>
                      <a:pt x="0" y="17"/>
                      <a:pt x="0" y="18"/>
                    </a:cubicBezTo>
                    <a:cubicBezTo>
                      <a:pt x="0" y="23"/>
                      <a:pt x="0" y="23"/>
                      <a:pt x="0" y="23"/>
                    </a:cubicBezTo>
                    <a:cubicBezTo>
                      <a:pt x="0" y="24"/>
                      <a:pt x="1" y="26"/>
                      <a:pt x="2" y="27"/>
                    </a:cubicBezTo>
                    <a:cubicBezTo>
                      <a:pt x="6" y="31"/>
                      <a:pt x="6" y="31"/>
                      <a:pt x="6" y="31"/>
                    </a:cubicBezTo>
                    <a:cubicBezTo>
                      <a:pt x="7" y="32"/>
                      <a:pt x="8" y="34"/>
                      <a:pt x="9" y="35"/>
                    </a:cubicBezTo>
                    <a:cubicBezTo>
                      <a:pt x="12" y="38"/>
                      <a:pt x="12" y="38"/>
                      <a:pt x="12" y="38"/>
                    </a:cubicBezTo>
                    <a:cubicBezTo>
                      <a:pt x="13" y="39"/>
                      <a:pt x="15" y="39"/>
                      <a:pt x="16" y="39"/>
                    </a:cubicBezTo>
                    <a:cubicBezTo>
                      <a:pt x="25" y="39"/>
                      <a:pt x="25" y="39"/>
                      <a:pt x="25" y="39"/>
                    </a:cubicBezTo>
                    <a:cubicBezTo>
                      <a:pt x="26" y="39"/>
                      <a:pt x="28" y="39"/>
                      <a:pt x="29" y="38"/>
                    </a:cubicBezTo>
                    <a:cubicBezTo>
                      <a:pt x="31" y="36"/>
                      <a:pt x="31" y="36"/>
                      <a:pt x="31" y="36"/>
                    </a:cubicBezTo>
                    <a:cubicBezTo>
                      <a:pt x="32" y="35"/>
                      <a:pt x="34" y="34"/>
                      <a:pt x="35" y="34"/>
                    </a:cubicBezTo>
                    <a:cubicBezTo>
                      <a:pt x="37" y="34"/>
                      <a:pt x="37" y="34"/>
                      <a:pt x="37" y="34"/>
                    </a:cubicBezTo>
                    <a:cubicBezTo>
                      <a:pt x="38" y="34"/>
                      <a:pt x="40" y="35"/>
                      <a:pt x="40" y="36"/>
                    </a:cubicBezTo>
                    <a:cubicBezTo>
                      <a:pt x="43" y="39"/>
                      <a:pt x="43" y="39"/>
                      <a:pt x="43" y="39"/>
                    </a:cubicBezTo>
                    <a:cubicBezTo>
                      <a:pt x="44" y="39"/>
                      <a:pt x="46" y="40"/>
                      <a:pt x="47" y="40"/>
                    </a:cubicBezTo>
                    <a:cubicBezTo>
                      <a:pt x="48" y="40"/>
                      <a:pt x="48" y="40"/>
                      <a:pt x="48" y="40"/>
                    </a:cubicBezTo>
                    <a:cubicBezTo>
                      <a:pt x="49" y="40"/>
                      <a:pt x="50" y="40"/>
                      <a:pt x="51" y="39"/>
                    </a:cubicBezTo>
                    <a:cubicBezTo>
                      <a:pt x="51" y="39"/>
                      <a:pt x="52" y="37"/>
                      <a:pt x="52" y="36"/>
                    </a:cubicBezTo>
                    <a:lnTo>
                      <a:pt x="51" y="30"/>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27" name="Freeform 288"/>
              <p:cNvSpPr>
                <a:spLocks/>
              </p:cNvSpPr>
              <p:nvPr/>
            </p:nvSpPr>
            <p:spPr bwMode="auto">
              <a:xfrm>
                <a:off x="2473" y="1942"/>
                <a:ext cx="577" cy="394"/>
              </a:xfrm>
              <a:custGeom>
                <a:avLst/>
                <a:gdLst>
                  <a:gd name="T0" fmla="*/ 0 w 358"/>
                  <a:gd name="T1" fmla="*/ 127 h 244"/>
                  <a:gd name="T2" fmla="*/ 20 w 358"/>
                  <a:gd name="T3" fmla="*/ 149 h 244"/>
                  <a:gd name="T4" fmla="*/ 28 w 358"/>
                  <a:gd name="T5" fmla="*/ 174 h 244"/>
                  <a:gd name="T6" fmla="*/ 37 w 358"/>
                  <a:gd name="T7" fmla="*/ 184 h 244"/>
                  <a:gd name="T8" fmla="*/ 65 w 358"/>
                  <a:gd name="T9" fmla="*/ 198 h 244"/>
                  <a:gd name="T10" fmla="*/ 111 w 358"/>
                  <a:gd name="T11" fmla="*/ 198 h 244"/>
                  <a:gd name="T12" fmla="*/ 133 w 358"/>
                  <a:gd name="T13" fmla="*/ 189 h 244"/>
                  <a:gd name="T14" fmla="*/ 149 w 358"/>
                  <a:gd name="T15" fmla="*/ 205 h 244"/>
                  <a:gd name="T16" fmla="*/ 142 w 358"/>
                  <a:gd name="T17" fmla="*/ 225 h 244"/>
                  <a:gd name="T18" fmla="*/ 142 w 358"/>
                  <a:gd name="T19" fmla="*/ 234 h 244"/>
                  <a:gd name="T20" fmla="*/ 163 w 358"/>
                  <a:gd name="T21" fmla="*/ 242 h 244"/>
                  <a:gd name="T22" fmla="*/ 173 w 358"/>
                  <a:gd name="T23" fmla="*/ 236 h 244"/>
                  <a:gd name="T24" fmla="*/ 199 w 358"/>
                  <a:gd name="T25" fmla="*/ 242 h 244"/>
                  <a:gd name="T26" fmla="*/ 225 w 358"/>
                  <a:gd name="T27" fmla="*/ 242 h 244"/>
                  <a:gd name="T28" fmla="*/ 249 w 358"/>
                  <a:gd name="T29" fmla="*/ 234 h 244"/>
                  <a:gd name="T30" fmla="*/ 284 w 358"/>
                  <a:gd name="T31" fmla="*/ 198 h 244"/>
                  <a:gd name="T32" fmla="*/ 274 w 358"/>
                  <a:gd name="T33" fmla="*/ 168 h 244"/>
                  <a:gd name="T34" fmla="*/ 270 w 358"/>
                  <a:gd name="T35" fmla="*/ 158 h 244"/>
                  <a:gd name="T36" fmla="*/ 263 w 358"/>
                  <a:gd name="T37" fmla="*/ 153 h 244"/>
                  <a:gd name="T38" fmla="*/ 273 w 358"/>
                  <a:gd name="T39" fmla="*/ 143 h 244"/>
                  <a:gd name="T40" fmla="*/ 284 w 358"/>
                  <a:gd name="T41" fmla="*/ 137 h 244"/>
                  <a:gd name="T42" fmla="*/ 277 w 358"/>
                  <a:gd name="T43" fmla="*/ 130 h 244"/>
                  <a:gd name="T44" fmla="*/ 256 w 358"/>
                  <a:gd name="T45" fmla="*/ 126 h 244"/>
                  <a:gd name="T46" fmla="*/ 262 w 358"/>
                  <a:gd name="T47" fmla="*/ 120 h 244"/>
                  <a:gd name="T48" fmla="*/ 279 w 358"/>
                  <a:gd name="T49" fmla="*/ 108 h 244"/>
                  <a:gd name="T50" fmla="*/ 284 w 358"/>
                  <a:gd name="T51" fmla="*/ 112 h 244"/>
                  <a:gd name="T52" fmla="*/ 278 w 358"/>
                  <a:gd name="T53" fmla="*/ 122 h 244"/>
                  <a:gd name="T54" fmla="*/ 290 w 358"/>
                  <a:gd name="T55" fmla="*/ 122 h 244"/>
                  <a:gd name="T56" fmla="*/ 321 w 358"/>
                  <a:gd name="T57" fmla="*/ 99 h 244"/>
                  <a:gd name="T58" fmla="*/ 333 w 358"/>
                  <a:gd name="T59" fmla="*/ 88 h 244"/>
                  <a:gd name="T60" fmla="*/ 342 w 358"/>
                  <a:gd name="T61" fmla="*/ 73 h 244"/>
                  <a:gd name="T62" fmla="*/ 358 w 358"/>
                  <a:gd name="T63" fmla="*/ 57 h 244"/>
                  <a:gd name="T64" fmla="*/ 348 w 358"/>
                  <a:gd name="T65" fmla="*/ 42 h 244"/>
                  <a:gd name="T66" fmla="*/ 330 w 358"/>
                  <a:gd name="T67" fmla="*/ 55 h 244"/>
                  <a:gd name="T68" fmla="*/ 321 w 358"/>
                  <a:gd name="T69" fmla="*/ 37 h 244"/>
                  <a:gd name="T70" fmla="*/ 284 w 358"/>
                  <a:gd name="T71" fmla="*/ 0 h 244"/>
                  <a:gd name="T72" fmla="*/ 264 w 358"/>
                  <a:gd name="T73" fmla="*/ 23 h 244"/>
                  <a:gd name="T74" fmla="*/ 253 w 358"/>
                  <a:gd name="T75" fmla="*/ 39 h 244"/>
                  <a:gd name="T76" fmla="*/ 261 w 358"/>
                  <a:gd name="T77" fmla="*/ 59 h 244"/>
                  <a:gd name="T78" fmla="*/ 260 w 358"/>
                  <a:gd name="T79" fmla="*/ 66 h 244"/>
                  <a:gd name="T80" fmla="*/ 219 w 358"/>
                  <a:gd name="T81" fmla="*/ 93 h 244"/>
                  <a:gd name="T82" fmla="*/ 189 w 358"/>
                  <a:gd name="T83" fmla="*/ 97 h 244"/>
                  <a:gd name="T84" fmla="*/ 168 w 358"/>
                  <a:gd name="T85" fmla="*/ 103 h 244"/>
                  <a:gd name="T86" fmla="*/ 154 w 358"/>
                  <a:gd name="T87" fmla="*/ 94 h 244"/>
                  <a:gd name="T88" fmla="*/ 121 w 358"/>
                  <a:gd name="T89" fmla="*/ 87 h 244"/>
                  <a:gd name="T90" fmla="*/ 117 w 358"/>
                  <a:gd name="T91" fmla="*/ 77 h 244"/>
                  <a:gd name="T92" fmla="*/ 102 w 358"/>
                  <a:gd name="T93" fmla="*/ 62 h 244"/>
                  <a:gd name="T94" fmla="*/ 91 w 358"/>
                  <a:gd name="T95" fmla="*/ 51 h 244"/>
                  <a:gd name="T96" fmla="*/ 63 w 358"/>
                  <a:gd name="T97" fmla="*/ 65 h 244"/>
                  <a:gd name="T98" fmla="*/ 42 w 358"/>
                  <a:gd name="T99" fmla="*/ 69 h 244"/>
                  <a:gd name="T100" fmla="*/ 37 w 358"/>
                  <a:gd name="T101" fmla="*/ 94 h 244"/>
                  <a:gd name="T102" fmla="*/ 14 w 358"/>
                  <a:gd name="T103" fmla="*/ 11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8" h="244">
                    <a:moveTo>
                      <a:pt x="2" y="116"/>
                    </a:moveTo>
                    <a:cubicBezTo>
                      <a:pt x="1" y="116"/>
                      <a:pt x="0" y="117"/>
                      <a:pt x="0" y="119"/>
                    </a:cubicBezTo>
                    <a:cubicBezTo>
                      <a:pt x="0" y="127"/>
                      <a:pt x="0" y="127"/>
                      <a:pt x="0" y="127"/>
                    </a:cubicBezTo>
                    <a:cubicBezTo>
                      <a:pt x="0" y="128"/>
                      <a:pt x="1" y="130"/>
                      <a:pt x="2" y="131"/>
                    </a:cubicBezTo>
                    <a:cubicBezTo>
                      <a:pt x="17" y="146"/>
                      <a:pt x="17" y="146"/>
                      <a:pt x="17" y="146"/>
                    </a:cubicBezTo>
                    <a:cubicBezTo>
                      <a:pt x="18" y="147"/>
                      <a:pt x="19" y="148"/>
                      <a:pt x="20" y="149"/>
                    </a:cubicBezTo>
                    <a:cubicBezTo>
                      <a:pt x="26" y="155"/>
                      <a:pt x="26" y="155"/>
                      <a:pt x="26" y="155"/>
                    </a:cubicBezTo>
                    <a:cubicBezTo>
                      <a:pt x="27" y="156"/>
                      <a:pt x="28" y="158"/>
                      <a:pt x="28" y="159"/>
                    </a:cubicBezTo>
                    <a:cubicBezTo>
                      <a:pt x="28" y="174"/>
                      <a:pt x="28" y="174"/>
                      <a:pt x="28" y="174"/>
                    </a:cubicBezTo>
                    <a:cubicBezTo>
                      <a:pt x="28" y="176"/>
                      <a:pt x="29" y="177"/>
                      <a:pt x="30" y="178"/>
                    </a:cubicBezTo>
                    <a:cubicBezTo>
                      <a:pt x="34" y="182"/>
                      <a:pt x="34" y="182"/>
                      <a:pt x="34" y="182"/>
                    </a:cubicBezTo>
                    <a:cubicBezTo>
                      <a:pt x="34" y="183"/>
                      <a:pt x="36" y="184"/>
                      <a:pt x="37" y="184"/>
                    </a:cubicBezTo>
                    <a:cubicBezTo>
                      <a:pt x="48" y="184"/>
                      <a:pt x="48" y="184"/>
                      <a:pt x="48" y="184"/>
                    </a:cubicBezTo>
                    <a:cubicBezTo>
                      <a:pt x="49" y="184"/>
                      <a:pt x="51" y="184"/>
                      <a:pt x="52" y="185"/>
                    </a:cubicBezTo>
                    <a:cubicBezTo>
                      <a:pt x="65" y="198"/>
                      <a:pt x="65" y="198"/>
                      <a:pt x="65" y="198"/>
                    </a:cubicBezTo>
                    <a:cubicBezTo>
                      <a:pt x="65" y="199"/>
                      <a:pt x="67" y="200"/>
                      <a:pt x="68" y="200"/>
                    </a:cubicBezTo>
                    <a:cubicBezTo>
                      <a:pt x="107" y="200"/>
                      <a:pt x="107" y="200"/>
                      <a:pt x="107" y="200"/>
                    </a:cubicBezTo>
                    <a:cubicBezTo>
                      <a:pt x="108" y="200"/>
                      <a:pt x="110" y="199"/>
                      <a:pt x="111" y="198"/>
                    </a:cubicBezTo>
                    <a:cubicBezTo>
                      <a:pt x="118" y="191"/>
                      <a:pt x="118" y="191"/>
                      <a:pt x="118" y="191"/>
                    </a:cubicBezTo>
                    <a:cubicBezTo>
                      <a:pt x="119" y="190"/>
                      <a:pt x="121" y="189"/>
                      <a:pt x="122" y="189"/>
                    </a:cubicBezTo>
                    <a:cubicBezTo>
                      <a:pt x="133" y="189"/>
                      <a:pt x="133" y="189"/>
                      <a:pt x="133" y="189"/>
                    </a:cubicBezTo>
                    <a:cubicBezTo>
                      <a:pt x="134" y="189"/>
                      <a:pt x="136" y="190"/>
                      <a:pt x="137" y="191"/>
                    </a:cubicBezTo>
                    <a:cubicBezTo>
                      <a:pt x="147" y="202"/>
                      <a:pt x="147" y="202"/>
                      <a:pt x="147" y="202"/>
                    </a:cubicBezTo>
                    <a:cubicBezTo>
                      <a:pt x="148" y="202"/>
                      <a:pt x="149" y="204"/>
                      <a:pt x="149" y="205"/>
                    </a:cubicBezTo>
                    <a:cubicBezTo>
                      <a:pt x="149" y="216"/>
                      <a:pt x="149" y="216"/>
                      <a:pt x="149" y="216"/>
                    </a:cubicBezTo>
                    <a:cubicBezTo>
                      <a:pt x="149" y="217"/>
                      <a:pt x="148" y="219"/>
                      <a:pt x="147" y="220"/>
                    </a:cubicBezTo>
                    <a:cubicBezTo>
                      <a:pt x="142" y="225"/>
                      <a:pt x="142" y="225"/>
                      <a:pt x="142" y="225"/>
                    </a:cubicBezTo>
                    <a:cubicBezTo>
                      <a:pt x="141" y="226"/>
                      <a:pt x="140" y="228"/>
                      <a:pt x="140" y="229"/>
                    </a:cubicBezTo>
                    <a:cubicBezTo>
                      <a:pt x="140" y="230"/>
                      <a:pt x="140" y="230"/>
                      <a:pt x="140" y="230"/>
                    </a:cubicBezTo>
                    <a:cubicBezTo>
                      <a:pt x="140" y="231"/>
                      <a:pt x="141" y="233"/>
                      <a:pt x="142" y="234"/>
                    </a:cubicBezTo>
                    <a:cubicBezTo>
                      <a:pt x="148" y="240"/>
                      <a:pt x="148" y="240"/>
                      <a:pt x="148" y="240"/>
                    </a:cubicBezTo>
                    <a:cubicBezTo>
                      <a:pt x="149" y="241"/>
                      <a:pt x="151" y="242"/>
                      <a:pt x="152" y="242"/>
                    </a:cubicBezTo>
                    <a:cubicBezTo>
                      <a:pt x="163" y="242"/>
                      <a:pt x="163" y="242"/>
                      <a:pt x="163" y="242"/>
                    </a:cubicBezTo>
                    <a:cubicBezTo>
                      <a:pt x="164" y="242"/>
                      <a:pt x="166" y="241"/>
                      <a:pt x="167" y="240"/>
                    </a:cubicBezTo>
                    <a:cubicBezTo>
                      <a:pt x="169" y="237"/>
                      <a:pt x="169" y="237"/>
                      <a:pt x="169" y="237"/>
                    </a:cubicBezTo>
                    <a:cubicBezTo>
                      <a:pt x="170" y="236"/>
                      <a:pt x="172" y="236"/>
                      <a:pt x="173" y="236"/>
                    </a:cubicBezTo>
                    <a:cubicBezTo>
                      <a:pt x="190" y="236"/>
                      <a:pt x="190" y="236"/>
                      <a:pt x="190" y="236"/>
                    </a:cubicBezTo>
                    <a:cubicBezTo>
                      <a:pt x="191" y="236"/>
                      <a:pt x="193" y="236"/>
                      <a:pt x="193" y="237"/>
                    </a:cubicBezTo>
                    <a:cubicBezTo>
                      <a:pt x="199" y="242"/>
                      <a:pt x="199" y="242"/>
                      <a:pt x="199" y="242"/>
                    </a:cubicBezTo>
                    <a:cubicBezTo>
                      <a:pt x="199" y="243"/>
                      <a:pt x="201" y="244"/>
                      <a:pt x="202" y="244"/>
                    </a:cubicBezTo>
                    <a:cubicBezTo>
                      <a:pt x="221" y="244"/>
                      <a:pt x="221" y="244"/>
                      <a:pt x="221" y="244"/>
                    </a:cubicBezTo>
                    <a:cubicBezTo>
                      <a:pt x="222" y="244"/>
                      <a:pt x="224" y="243"/>
                      <a:pt x="225" y="242"/>
                    </a:cubicBezTo>
                    <a:cubicBezTo>
                      <a:pt x="231" y="235"/>
                      <a:pt x="231" y="235"/>
                      <a:pt x="231" y="235"/>
                    </a:cubicBezTo>
                    <a:cubicBezTo>
                      <a:pt x="232" y="235"/>
                      <a:pt x="234" y="234"/>
                      <a:pt x="235" y="234"/>
                    </a:cubicBezTo>
                    <a:cubicBezTo>
                      <a:pt x="249" y="234"/>
                      <a:pt x="249" y="234"/>
                      <a:pt x="249" y="234"/>
                    </a:cubicBezTo>
                    <a:cubicBezTo>
                      <a:pt x="250" y="234"/>
                      <a:pt x="252" y="233"/>
                      <a:pt x="253" y="232"/>
                    </a:cubicBezTo>
                    <a:cubicBezTo>
                      <a:pt x="283" y="202"/>
                      <a:pt x="283" y="202"/>
                      <a:pt x="283" y="202"/>
                    </a:cubicBezTo>
                    <a:cubicBezTo>
                      <a:pt x="284" y="201"/>
                      <a:pt x="284" y="199"/>
                      <a:pt x="284" y="198"/>
                    </a:cubicBezTo>
                    <a:cubicBezTo>
                      <a:pt x="284" y="180"/>
                      <a:pt x="284" y="180"/>
                      <a:pt x="284" y="180"/>
                    </a:cubicBezTo>
                    <a:cubicBezTo>
                      <a:pt x="284" y="179"/>
                      <a:pt x="284" y="177"/>
                      <a:pt x="283" y="176"/>
                    </a:cubicBezTo>
                    <a:cubicBezTo>
                      <a:pt x="274" y="168"/>
                      <a:pt x="274" y="168"/>
                      <a:pt x="274" y="168"/>
                    </a:cubicBezTo>
                    <a:cubicBezTo>
                      <a:pt x="273" y="167"/>
                      <a:pt x="273" y="165"/>
                      <a:pt x="273" y="164"/>
                    </a:cubicBezTo>
                    <a:cubicBezTo>
                      <a:pt x="273" y="160"/>
                      <a:pt x="273" y="160"/>
                      <a:pt x="273" y="160"/>
                    </a:cubicBezTo>
                    <a:cubicBezTo>
                      <a:pt x="273" y="159"/>
                      <a:pt x="272" y="158"/>
                      <a:pt x="270" y="158"/>
                    </a:cubicBezTo>
                    <a:cubicBezTo>
                      <a:pt x="265" y="158"/>
                      <a:pt x="265" y="158"/>
                      <a:pt x="265" y="158"/>
                    </a:cubicBezTo>
                    <a:cubicBezTo>
                      <a:pt x="264" y="158"/>
                      <a:pt x="263" y="157"/>
                      <a:pt x="263" y="155"/>
                    </a:cubicBezTo>
                    <a:cubicBezTo>
                      <a:pt x="263" y="153"/>
                      <a:pt x="263" y="153"/>
                      <a:pt x="263" y="153"/>
                    </a:cubicBezTo>
                    <a:cubicBezTo>
                      <a:pt x="263" y="152"/>
                      <a:pt x="264" y="150"/>
                      <a:pt x="265" y="149"/>
                    </a:cubicBezTo>
                    <a:cubicBezTo>
                      <a:pt x="269" y="144"/>
                      <a:pt x="269" y="144"/>
                      <a:pt x="269" y="144"/>
                    </a:cubicBezTo>
                    <a:cubicBezTo>
                      <a:pt x="270" y="144"/>
                      <a:pt x="272" y="143"/>
                      <a:pt x="273" y="143"/>
                    </a:cubicBezTo>
                    <a:cubicBezTo>
                      <a:pt x="282" y="143"/>
                      <a:pt x="282" y="143"/>
                      <a:pt x="282" y="143"/>
                    </a:cubicBezTo>
                    <a:cubicBezTo>
                      <a:pt x="283" y="143"/>
                      <a:pt x="284" y="142"/>
                      <a:pt x="284" y="141"/>
                    </a:cubicBezTo>
                    <a:cubicBezTo>
                      <a:pt x="284" y="137"/>
                      <a:pt x="284" y="137"/>
                      <a:pt x="284" y="137"/>
                    </a:cubicBezTo>
                    <a:cubicBezTo>
                      <a:pt x="284" y="136"/>
                      <a:pt x="283" y="134"/>
                      <a:pt x="282" y="133"/>
                    </a:cubicBezTo>
                    <a:cubicBezTo>
                      <a:pt x="281" y="132"/>
                      <a:pt x="281" y="132"/>
                      <a:pt x="281" y="132"/>
                    </a:cubicBezTo>
                    <a:cubicBezTo>
                      <a:pt x="280" y="131"/>
                      <a:pt x="278" y="130"/>
                      <a:pt x="277" y="130"/>
                    </a:cubicBezTo>
                    <a:cubicBezTo>
                      <a:pt x="258" y="130"/>
                      <a:pt x="258" y="130"/>
                      <a:pt x="258" y="130"/>
                    </a:cubicBezTo>
                    <a:cubicBezTo>
                      <a:pt x="257" y="130"/>
                      <a:pt x="256" y="129"/>
                      <a:pt x="256" y="128"/>
                    </a:cubicBezTo>
                    <a:cubicBezTo>
                      <a:pt x="256" y="126"/>
                      <a:pt x="256" y="126"/>
                      <a:pt x="256" y="126"/>
                    </a:cubicBezTo>
                    <a:cubicBezTo>
                      <a:pt x="256" y="122"/>
                      <a:pt x="256" y="122"/>
                      <a:pt x="256" y="122"/>
                    </a:cubicBezTo>
                    <a:cubicBezTo>
                      <a:pt x="256" y="121"/>
                      <a:pt x="257" y="120"/>
                      <a:pt x="258" y="120"/>
                    </a:cubicBezTo>
                    <a:cubicBezTo>
                      <a:pt x="262" y="120"/>
                      <a:pt x="262" y="120"/>
                      <a:pt x="262" y="120"/>
                    </a:cubicBezTo>
                    <a:cubicBezTo>
                      <a:pt x="264" y="120"/>
                      <a:pt x="265" y="119"/>
                      <a:pt x="266" y="118"/>
                    </a:cubicBezTo>
                    <a:cubicBezTo>
                      <a:pt x="276" y="109"/>
                      <a:pt x="276" y="109"/>
                      <a:pt x="276" y="109"/>
                    </a:cubicBezTo>
                    <a:cubicBezTo>
                      <a:pt x="276" y="108"/>
                      <a:pt x="278" y="108"/>
                      <a:pt x="279" y="108"/>
                    </a:cubicBezTo>
                    <a:cubicBezTo>
                      <a:pt x="282" y="108"/>
                      <a:pt x="282" y="108"/>
                      <a:pt x="282" y="108"/>
                    </a:cubicBezTo>
                    <a:cubicBezTo>
                      <a:pt x="283" y="108"/>
                      <a:pt x="284" y="109"/>
                      <a:pt x="284" y="110"/>
                    </a:cubicBezTo>
                    <a:cubicBezTo>
                      <a:pt x="284" y="112"/>
                      <a:pt x="284" y="112"/>
                      <a:pt x="284" y="112"/>
                    </a:cubicBezTo>
                    <a:cubicBezTo>
                      <a:pt x="284" y="113"/>
                      <a:pt x="284" y="115"/>
                      <a:pt x="283" y="116"/>
                    </a:cubicBezTo>
                    <a:cubicBezTo>
                      <a:pt x="280" y="119"/>
                      <a:pt x="280" y="119"/>
                      <a:pt x="280" y="119"/>
                    </a:cubicBezTo>
                    <a:cubicBezTo>
                      <a:pt x="279" y="120"/>
                      <a:pt x="278" y="121"/>
                      <a:pt x="278" y="122"/>
                    </a:cubicBezTo>
                    <a:cubicBezTo>
                      <a:pt x="278" y="123"/>
                      <a:pt x="279" y="124"/>
                      <a:pt x="281" y="124"/>
                    </a:cubicBezTo>
                    <a:cubicBezTo>
                      <a:pt x="286" y="124"/>
                      <a:pt x="286" y="124"/>
                      <a:pt x="286" y="124"/>
                    </a:cubicBezTo>
                    <a:cubicBezTo>
                      <a:pt x="288" y="124"/>
                      <a:pt x="289" y="123"/>
                      <a:pt x="290" y="122"/>
                    </a:cubicBezTo>
                    <a:cubicBezTo>
                      <a:pt x="311" y="101"/>
                      <a:pt x="311" y="101"/>
                      <a:pt x="311" y="101"/>
                    </a:cubicBezTo>
                    <a:cubicBezTo>
                      <a:pt x="312" y="100"/>
                      <a:pt x="314" y="99"/>
                      <a:pt x="315" y="99"/>
                    </a:cubicBezTo>
                    <a:cubicBezTo>
                      <a:pt x="321" y="99"/>
                      <a:pt x="321" y="99"/>
                      <a:pt x="321" y="99"/>
                    </a:cubicBezTo>
                    <a:cubicBezTo>
                      <a:pt x="323" y="99"/>
                      <a:pt x="324" y="99"/>
                      <a:pt x="325" y="98"/>
                    </a:cubicBezTo>
                    <a:cubicBezTo>
                      <a:pt x="331" y="92"/>
                      <a:pt x="331" y="92"/>
                      <a:pt x="331" y="92"/>
                    </a:cubicBezTo>
                    <a:cubicBezTo>
                      <a:pt x="332" y="91"/>
                      <a:pt x="333" y="90"/>
                      <a:pt x="333" y="88"/>
                    </a:cubicBezTo>
                    <a:cubicBezTo>
                      <a:pt x="333" y="75"/>
                      <a:pt x="333" y="75"/>
                      <a:pt x="333" y="75"/>
                    </a:cubicBezTo>
                    <a:cubicBezTo>
                      <a:pt x="333" y="74"/>
                      <a:pt x="334" y="73"/>
                      <a:pt x="335" y="73"/>
                    </a:cubicBezTo>
                    <a:cubicBezTo>
                      <a:pt x="342" y="73"/>
                      <a:pt x="342" y="73"/>
                      <a:pt x="342" y="73"/>
                    </a:cubicBezTo>
                    <a:cubicBezTo>
                      <a:pt x="343" y="73"/>
                      <a:pt x="345" y="72"/>
                      <a:pt x="346" y="71"/>
                    </a:cubicBezTo>
                    <a:cubicBezTo>
                      <a:pt x="356" y="61"/>
                      <a:pt x="356" y="61"/>
                      <a:pt x="356" y="61"/>
                    </a:cubicBezTo>
                    <a:cubicBezTo>
                      <a:pt x="357" y="60"/>
                      <a:pt x="358" y="58"/>
                      <a:pt x="358" y="57"/>
                    </a:cubicBezTo>
                    <a:cubicBezTo>
                      <a:pt x="358" y="44"/>
                      <a:pt x="358" y="44"/>
                      <a:pt x="358" y="44"/>
                    </a:cubicBezTo>
                    <a:cubicBezTo>
                      <a:pt x="358" y="43"/>
                      <a:pt x="357" y="42"/>
                      <a:pt x="356" y="42"/>
                    </a:cubicBezTo>
                    <a:cubicBezTo>
                      <a:pt x="348" y="42"/>
                      <a:pt x="348" y="42"/>
                      <a:pt x="348" y="42"/>
                    </a:cubicBezTo>
                    <a:cubicBezTo>
                      <a:pt x="346" y="42"/>
                      <a:pt x="345" y="42"/>
                      <a:pt x="344" y="43"/>
                    </a:cubicBezTo>
                    <a:cubicBezTo>
                      <a:pt x="334" y="53"/>
                      <a:pt x="334" y="53"/>
                      <a:pt x="334" y="53"/>
                    </a:cubicBezTo>
                    <a:cubicBezTo>
                      <a:pt x="333" y="54"/>
                      <a:pt x="331" y="55"/>
                      <a:pt x="330" y="55"/>
                    </a:cubicBezTo>
                    <a:cubicBezTo>
                      <a:pt x="323" y="55"/>
                      <a:pt x="323" y="55"/>
                      <a:pt x="323" y="55"/>
                    </a:cubicBezTo>
                    <a:cubicBezTo>
                      <a:pt x="322" y="55"/>
                      <a:pt x="321" y="54"/>
                      <a:pt x="321" y="52"/>
                    </a:cubicBezTo>
                    <a:cubicBezTo>
                      <a:pt x="321" y="37"/>
                      <a:pt x="321" y="37"/>
                      <a:pt x="321" y="37"/>
                    </a:cubicBezTo>
                    <a:cubicBezTo>
                      <a:pt x="321" y="36"/>
                      <a:pt x="320" y="34"/>
                      <a:pt x="319" y="33"/>
                    </a:cubicBezTo>
                    <a:cubicBezTo>
                      <a:pt x="288" y="2"/>
                      <a:pt x="288" y="2"/>
                      <a:pt x="288" y="2"/>
                    </a:cubicBezTo>
                    <a:cubicBezTo>
                      <a:pt x="287" y="1"/>
                      <a:pt x="285" y="0"/>
                      <a:pt x="284" y="0"/>
                    </a:cubicBezTo>
                    <a:cubicBezTo>
                      <a:pt x="266" y="0"/>
                      <a:pt x="266" y="0"/>
                      <a:pt x="266" y="0"/>
                    </a:cubicBezTo>
                    <a:cubicBezTo>
                      <a:pt x="265" y="0"/>
                      <a:pt x="264" y="1"/>
                      <a:pt x="264" y="3"/>
                    </a:cubicBezTo>
                    <a:cubicBezTo>
                      <a:pt x="264" y="23"/>
                      <a:pt x="264" y="23"/>
                      <a:pt x="264" y="23"/>
                    </a:cubicBezTo>
                    <a:cubicBezTo>
                      <a:pt x="264" y="24"/>
                      <a:pt x="263" y="26"/>
                      <a:pt x="263" y="27"/>
                    </a:cubicBezTo>
                    <a:cubicBezTo>
                      <a:pt x="254" y="35"/>
                      <a:pt x="254" y="35"/>
                      <a:pt x="254" y="35"/>
                    </a:cubicBezTo>
                    <a:cubicBezTo>
                      <a:pt x="253" y="36"/>
                      <a:pt x="253" y="38"/>
                      <a:pt x="253" y="39"/>
                    </a:cubicBezTo>
                    <a:cubicBezTo>
                      <a:pt x="253" y="49"/>
                      <a:pt x="253" y="49"/>
                      <a:pt x="253" y="49"/>
                    </a:cubicBezTo>
                    <a:cubicBezTo>
                      <a:pt x="253" y="50"/>
                      <a:pt x="253" y="52"/>
                      <a:pt x="254" y="52"/>
                    </a:cubicBezTo>
                    <a:cubicBezTo>
                      <a:pt x="261" y="59"/>
                      <a:pt x="261" y="59"/>
                      <a:pt x="261" y="59"/>
                    </a:cubicBezTo>
                    <a:cubicBezTo>
                      <a:pt x="262" y="60"/>
                      <a:pt x="262" y="62"/>
                      <a:pt x="262" y="63"/>
                    </a:cubicBezTo>
                    <a:cubicBezTo>
                      <a:pt x="262" y="64"/>
                      <a:pt x="262" y="64"/>
                      <a:pt x="262" y="64"/>
                    </a:cubicBezTo>
                    <a:cubicBezTo>
                      <a:pt x="262" y="65"/>
                      <a:pt x="261" y="66"/>
                      <a:pt x="260" y="66"/>
                    </a:cubicBezTo>
                    <a:cubicBezTo>
                      <a:pt x="249" y="66"/>
                      <a:pt x="249" y="66"/>
                      <a:pt x="249" y="66"/>
                    </a:cubicBezTo>
                    <a:cubicBezTo>
                      <a:pt x="247" y="66"/>
                      <a:pt x="246" y="67"/>
                      <a:pt x="245" y="68"/>
                    </a:cubicBezTo>
                    <a:cubicBezTo>
                      <a:pt x="219" y="93"/>
                      <a:pt x="219" y="93"/>
                      <a:pt x="219" y="93"/>
                    </a:cubicBezTo>
                    <a:cubicBezTo>
                      <a:pt x="218" y="94"/>
                      <a:pt x="216" y="95"/>
                      <a:pt x="215" y="95"/>
                    </a:cubicBezTo>
                    <a:cubicBezTo>
                      <a:pt x="193" y="95"/>
                      <a:pt x="193" y="95"/>
                      <a:pt x="193" y="95"/>
                    </a:cubicBezTo>
                    <a:cubicBezTo>
                      <a:pt x="192" y="95"/>
                      <a:pt x="190" y="96"/>
                      <a:pt x="189" y="97"/>
                    </a:cubicBezTo>
                    <a:cubicBezTo>
                      <a:pt x="184" y="102"/>
                      <a:pt x="184" y="102"/>
                      <a:pt x="184" y="102"/>
                    </a:cubicBezTo>
                    <a:cubicBezTo>
                      <a:pt x="183" y="103"/>
                      <a:pt x="181" y="103"/>
                      <a:pt x="180" y="103"/>
                    </a:cubicBezTo>
                    <a:cubicBezTo>
                      <a:pt x="168" y="103"/>
                      <a:pt x="168" y="103"/>
                      <a:pt x="168" y="103"/>
                    </a:cubicBezTo>
                    <a:cubicBezTo>
                      <a:pt x="167" y="103"/>
                      <a:pt x="165" y="103"/>
                      <a:pt x="164" y="102"/>
                    </a:cubicBezTo>
                    <a:cubicBezTo>
                      <a:pt x="158" y="96"/>
                      <a:pt x="158" y="96"/>
                      <a:pt x="158" y="96"/>
                    </a:cubicBezTo>
                    <a:cubicBezTo>
                      <a:pt x="157" y="95"/>
                      <a:pt x="155" y="94"/>
                      <a:pt x="154" y="94"/>
                    </a:cubicBezTo>
                    <a:cubicBezTo>
                      <a:pt x="130" y="94"/>
                      <a:pt x="130" y="94"/>
                      <a:pt x="130" y="94"/>
                    </a:cubicBezTo>
                    <a:cubicBezTo>
                      <a:pt x="129" y="94"/>
                      <a:pt x="127" y="93"/>
                      <a:pt x="126" y="92"/>
                    </a:cubicBezTo>
                    <a:cubicBezTo>
                      <a:pt x="121" y="87"/>
                      <a:pt x="121" y="87"/>
                      <a:pt x="121" y="87"/>
                    </a:cubicBezTo>
                    <a:cubicBezTo>
                      <a:pt x="120" y="86"/>
                      <a:pt x="119" y="84"/>
                      <a:pt x="119" y="83"/>
                    </a:cubicBezTo>
                    <a:cubicBezTo>
                      <a:pt x="119" y="80"/>
                      <a:pt x="119" y="80"/>
                      <a:pt x="119" y="80"/>
                    </a:cubicBezTo>
                    <a:cubicBezTo>
                      <a:pt x="119" y="78"/>
                      <a:pt x="118" y="77"/>
                      <a:pt x="117" y="77"/>
                    </a:cubicBezTo>
                    <a:cubicBezTo>
                      <a:pt x="104" y="77"/>
                      <a:pt x="104" y="77"/>
                      <a:pt x="104" y="77"/>
                    </a:cubicBezTo>
                    <a:cubicBezTo>
                      <a:pt x="103" y="77"/>
                      <a:pt x="102" y="76"/>
                      <a:pt x="102" y="75"/>
                    </a:cubicBezTo>
                    <a:cubicBezTo>
                      <a:pt x="102" y="62"/>
                      <a:pt x="102" y="62"/>
                      <a:pt x="102" y="62"/>
                    </a:cubicBezTo>
                    <a:cubicBezTo>
                      <a:pt x="102" y="60"/>
                      <a:pt x="101" y="59"/>
                      <a:pt x="100" y="58"/>
                    </a:cubicBezTo>
                    <a:cubicBezTo>
                      <a:pt x="95" y="52"/>
                      <a:pt x="95" y="52"/>
                      <a:pt x="95" y="52"/>
                    </a:cubicBezTo>
                    <a:cubicBezTo>
                      <a:pt x="94" y="51"/>
                      <a:pt x="92" y="51"/>
                      <a:pt x="91" y="51"/>
                    </a:cubicBezTo>
                    <a:cubicBezTo>
                      <a:pt x="80" y="51"/>
                      <a:pt x="80" y="51"/>
                      <a:pt x="80" y="51"/>
                    </a:cubicBezTo>
                    <a:cubicBezTo>
                      <a:pt x="79" y="51"/>
                      <a:pt x="77" y="51"/>
                      <a:pt x="76" y="52"/>
                    </a:cubicBezTo>
                    <a:cubicBezTo>
                      <a:pt x="63" y="65"/>
                      <a:pt x="63" y="65"/>
                      <a:pt x="63" y="65"/>
                    </a:cubicBezTo>
                    <a:cubicBezTo>
                      <a:pt x="62" y="66"/>
                      <a:pt x="61" y="67"/>
                      <a:pt x="59" y="67"/>
                    </a:cubicBezTo>
                    <a:cubicBezTo>
                      <a:pt x="46" y="67"/>
                      <a:pt x="46" y="67"/>
                      <a:pt x="46" y="67"/>
                    </a:cubicBezTo>
                    <a:cubicBezTo>
                      <a:pt x="45" y="67"/>
                      <a:pt x="43" y="68"/>
                      <a:pt x="42" y="69"/>
                    </a:cubicBezTo>
                    <a:cubicBezTo>
                      <a:pt x="39" y="72"/>
                      <a:pt x="39" y="72"/>
                      <a:pt x="39" y="72"/>
                    </a:cubicBezTo>
                    <a:cubicBezTo>
                      <a:pt x="38" y="73"/>
                      <a:pt x="37" y="75"/>
                      <a:pt x="37" y="76"/>
                    </a:cubicBezTo>
                    <a:cubicBezTo>
                      <a:pt x="37" y="94"/>
                      <a:pt x="37" y="94"/>
                      <a:pt x="37" y="94"/>
                    </a:cubicBezTo>
                    <a:cubicBezTo>
                      <a:pt x="37" y="95"/>
                      <a:pt x="36" y="97"/>
                      <a:pt x="35" y="97"/>
                    </a:cubicBezTo>
                    <a:cubicBezTo>
                      <a:pt x="18" y="115"/>
                      <a:pt x="18" y="115"/>
                      <a:pt x="18" y="115"/>
                    </a:cubicBezTo>
                    <a:cubicBezTo>
                      <a:pt x="17" y="116"/>
                      <a:pt x="15" y="116"/>
                      <a:pt x="14" y="116"/>
                    </a:cubicBezTo>
                    <a:lnTo>
                      <a:pt x="2" y="116"/>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28" name="Freeform 289"/>
              <p:cNvSpPr>
                <a:spLocks/>
              </p:cNvSpPr>
              <p:nvPr/>
            </p:nvSpPr>
            <p:spPr bwMode="auto">
              <a:xfrm>
                <a:off x="2473" y="1942"/>
                <a:ext cx="577" cy="394"/>
              </a:xfrm>
              <a:custGeom>
                <a:avLst/>
                <a:gdLst>
                  <a:gd name="T0" fmla="*/ 0 w 358"/>
                  <a:gd name="T1" fmla="*/ 127 h 244"/>
                  <a:gd name="T2" fmla="*/ 20 w 358"/>
                  <a:gd name="T3" fmla="*/ 149 h 244"/>
                  <a:gd name="T4" fmla="*/ 28 w 358"/>
                  <a:gd name="T5" fmla="*/ 174 h 244"/>
                  <a:gd name="T6" fmla="*/ 37 w 358"/>
                  <a:gd name="T7" fmla="*/ 184 h 244"/>
                  <a:gd name="T8" fmla="*/ 65 w 358"/>
                  <a:gd name="T9" fmla="*/ 198 h 244"/>
                  <a:gd name="T10" fmla="*/ 111 w 358"/>
                  <a:gd name="T11" fmla="*/ 198 h 244"/>
                  <a:gd name="T12" fmla="*/ 133 w 358"/>
                  <a:gd name="T13" fmla="*/ 189 h 244"/>
                  <a:gd name="T14" fmla="*/ 149 w 358"/>
                  <a:gd name="T15" fmla="*/ 205 h 244"/>
                  <a:gd name="T16" fmla="*/ 142 w 358"/>
                  <a:gd name="T17" fmla="*/ 225 h 244"/>
                  <a:gd name="T18" fmla="*/ 142 w 358"/>
                  <a:gd name="T19" fmla="*/ 234 h 244"/>
                  <a:gd name="T20" fmla="*/ 163 w 358"/>
                  <a:gd name="T21" fmla="*/ 242 h 244"/>
                  <a:gd name="T22" fmla="*/ 173 w 358"/>
                  <a:gd name="T23" fmla="*/ 236 h 244"/>
                  <a:gd name="T24" fmla="*/ 199 w 358"/>
                  <a:gd name="T25" fmla="*/ 242 h 244"/>
                  <a:gd name="T26" fmla="*/ 225 w 358"/>
                  <a:gd name="T27" fmla="*/ 242 h 244"/>
                  <a:gd name="T28" fmla="*/ 249 w 358"/>
                  <a:gd name="T29" fmla="*/ 234 h 244"/>
                  <a:gd name="T30" fmla="*/ 284 w 358"/>
                  <a:gd name="T31" fmla="*/ 198 h 244"/>
                  <a:gd name="T32" fmla="*/ 274 w 358"/>
                  <a:gd name="T33" fmla="*/ 168 h 244"/>
                  <a:gd name="T34" fmla="*/ 270 w 358"/>
                  <a:gd name="T35" fmla="*/ 158 h 244"/>
                  <a:gd name="T36" fmla="*/ 263 w 358"/>
                  <a:gd name="T37" fmla="*/ 153 h 244"/>
                  <a:gd name="T38" fmla="*/ 273 w 358"/>
                  <a:gd name="T39" fmla="*/ 143 h 244"/>
                  <a:gd name="T40" fmla="*/ 284 w 358"/>
                  <a:gd name="T41" fmla="*/ 137 h 244"/>
                  <a:gd name="T42" fmla="*/ 277 w 358"/>
                  <a:gd name="T43" fmla="*/ 130 h 244"/>
                  <a:gd name="T44" fmla="*/ 256 w 358"/>
                  <a:gd name="T45" fmla="*/ 126 h 244"/>
                  <a:gd name="T46" fmla="*/ 262 w 358"/>
                  <a:gd name="T47" fmla="*/ 120 h 244"/>
                  <a:gd name="T48" fmla="*/ 279 w 358"/>
                  <a:gd name="T49" fmla="*/ 108 h 244"/>
                  <a:gd name="T50" fmla="*/ 284 w 358"/>
                  <a:gd name="T51" fmla="*/ 112 h 244"/>
                  <a:gd name="T52" fmla="*/ 278 w 358"/>
                  <a:gd name="T53" fmla="*/ 122 h 244"/>
                  <a:gd name="T54" fmla="*/ 290 w 358"/>
                  <a:gd name="T55" fmla="*/ 122 h 244"/>
                  <a:gd name="T56" fmla="*/ 321 w 358"/>
                  <a:gd name="T57" fmla="*/ 99 h 244"/>
                  <a:gd name="T58" fmla="*/ 333 w 358"/>
                  <a:gd name="T59" fmla="*/ 88 h 244"/>
                  <a:gd name="T60" fmla="*/ 342 w 358"/>
                  <a:gd name="T61" fmla="*/ 73 h 244"/>
                  <a:gd name="T62" fmla="*/ 358 w 358"/>
                  <a:gd name="T63" fmla="*/ 57 h 244"/>
                  <a:gd name="T64" fmla="*/ 348 w 358"/>
                  <a:gd name="T65" fmla="*/ 42 h 244"/>
                  <a:gd name="T66" fmla="*/ 330 w 358"/>
                  <a:gd name="T67" fmla="*/ 55 h 244"/>
                  <a:gd name="T68" fmla="*/ 321 w 358"/>
                  <a:gd name="T69" fmla="*/ 37 h 244"/>
                  <a:gd name="T70" fmla="*/ 284 w 358"/>
                  <a:gd name="T71" fmla="*/ 0 h 244"/>
                  <a:gd name="T72" fmla="*/ 264 w 358"/>
                  <a:gd name="T73" fmla="*/ 23 h 244"/>
                  <a:gd name="T74" fmla="*/ 253 w 358"/>
                  <a:gd name="T75" fmla="*/ 39 h 244"/>
                  <a:gd name="T76" fmla="*/ 261 w 358"/>
                  <a:gd name="T77" fmla="*/ 59 h 244"/>
                  <a:gd name="T78" fmla="*/ 260 w 358"/>
                  <a:gd name="T79" fmla="*/ 66 h 244"/>
                  <a:gd name="T80" fmla="*/ 219 w 358"/>
                  <a:gd name="T81" fmla="*/ 93 h 244"/>
                  <a:gd name="T82" fmla="*/ 189 w 358"/>
                  <a:gd name="T83" fmla="*/ 97 h 244"/>
                  <a:gd name="T84" fmla="*/ 168 w 358"/>
                  <a:gd name="T85" fmla="*/ 103 h 244"/>
                  <a:gd name="T86" fmla="*/ 154 w 358"/>
                  <a:gd name="T87" fmla="*/ 94 h 244"/>
                  <a:gd name="T88" fmla="*/ 121 w 358"/>
                  <a:gd name="T89" fmla="*/ 87 h 244"/>
                  <a:gd name="T90" fmla="*/ 117 w 358"/>
                  <a:gd name="T91" fmla="*/ 77 h 244"/>
                  <a:gd name="T92" fmla="*/ 102 w 358"/>
                  <a:gd name="T93" fmla="*/ 62 h 244"/>
                  <a:gd name="T94" fmla="*/ 91 w 358"/>
                  <a:gd name="T95" fmla="*/ 51 h 244"/>
                  <a:gd name="T96" fmla="*/ 63 w 358"/>
                  <a:gd name="T97" fmla="*/ 65 h 244"/>
                  <a:gd name="T98" fmla="*/ 42 w 358"/>
                  <a:gd name="T99" fmla="*/ 69 h 244"/>
                  <a:gd name="T100" fmla="*/ 37 w 358"/>
                  <a:gd name="T101" fmla="*/ 94 h 244"/>
                  <a:gd name="T102" fmla="*/ 14 w 358"/>
                  <a:gd name="T103" fmla="*/ 11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8" h="244">
                    <a:moveTo>
                      <a:pt x="2" y="116"/>
                    </a:moveTo>
                    <a:cubicBezTo>
                      <a:pt x="1" y="116"/>
                      <a:pt x="0" y="117"/>
                      <a:pt x="0" y="119"/>
                    </a:cubicBezTo>
                    <a:cubicBezTo>
                      <a:pt x="0" y="127"/>
                      <a:pt x="0" y="127"/>
                      <a:pt x="0" y="127"/>
                    </a:cubicBezTo>
                    <a:cubicBezTo>
                      <a:pt x="0" y="128"/>
                      <a:pt x="1" y="130"/>
                      <a:pt x="2" y="131"/>
                    </a:cubicBezTo>
                    <a:cubicBezTo>
                      <a:pt x="17" y="146"/>
                      <a:pt x="17" y="146"/>
                      <a:pt x="17" y="146"/>
                    </a:cubicBezTo>
                    <a:cubicBezTo>
                      <a:pt x="18" y="147"/>
                      <a:pt x="19" y="148"/>
                      <a:pt x="20" y="149"/>
                    </a:cubicBezTo>
                    <a:cubicBezTo>
                      <a:pt x="26" y="155"/>
                      <a:pt x="26" y="155"/>
                      <a:pt x="26" y="155"/>
                    </a:cubicBezTo>
                    <a:cubicBezTo>
                      <a:pt x="27" y="156"/>
                      <a:pt x="28" y="158"/>
                      <a:pt x="28" y="159"/>
                    </a:cubicBezTo>
                    <a:cubicBezTo>
                      <a:pt x="28" y="174"/>
                      <a:pt x="28" y="174"/>
                      <a:pt x="28" y="174"/>
                    </a:cubicBezTo>
                    <a:cubicBezTo>
                      <a:pt x="28" y="176"/>
                      <a:pt x="29" y="177"/>
                      <a:pt x="30" y="178"/>
                    </a:cubicBezTo>
                    <a:cubicBezTo>
                      <a:pt x="34" y="182"/>
                      <a:pt x="34" y="182"/>
                      <a:pt x="34" y="182"/>
                    </a:cubicBezTo>
                    <a:cubicBezTo>
                      <a:pt x="34" y="183"/>
                      <a:pt x="36" y="184"/>
                      <a:pt x="37" y="184"/>
                    </a:cubicBezTo>
                    <a:cubicBezTo>
                      <a:pt x="48" y="184"/>
                      <a:pt x="48" y="184"/>
                      <a:pt x="48" y="184"/>
                    </a:cubicBezTo>
                    <a:cubicBezTo>
                      <a:pt x="49" y="184"/>
                      <a:pt x="51" y="184"/>
                      <a:pt x="52" y="185"/>
                    </a:cubicBezTo>
                    <a:cubicBezTo>
                      <a:pt x="65" y="198"/>
                      <a:pt x="65" y="198"/>
                      <a:pt x="65" y="198"/>
                    </a:cubicBezTo>
                    <a:cubicBezTo>
                      <a:pt x="65" y="199"/>
                      <a:pt x="67" y="200"/>
                      <a:pt x="68" y="200"/>
                    </a:cubicBezTo>
                    <a:cubicBezTo>
                      <a:pt x="107" y="200"/>
                      <a:pt x="107" y="200"/>
                      <a:pt x="107" y="200"/>
                    </a:cubicBezTo>
                    <a:cubicBezTo>
                      <a:pt x="108" y="200"/>
                      <a:pt x="110" y="199"/>
                      <a:pt x="111" y="198"/>
                    </a:cubicBezTo>
                    <a:cubicBezTo>
                      <a:pt x="118" y="191"/>
                      <a:pt x="118" y="191"/>
                      <a:pt x="118" y="191"/>
                    </a:cubicBezTo>
                    <a:cubicBezTo>
                      <a:pt x="119" y="190"/>
                      <a:pt x="121" y="189"/>
                      <a:pt x="122" y="189"/>
                    </a:cubicBezTo>
                    <a:cubicBezTo>
                      <a:pt x="133" y="189"/>
                      <a:pt x="133" y="189"/>
                      <a:pt x="133" y="189"/>
                    </a:cubicBezTo>
                    <a:cubicBezTo>
                      <a:pt x="134" y="189"/>
                      <a:pt x="136" y="190"/>
                      <a:pt x="137" y="191"/>
                    </a:cubicBezTo>
                    <a:cubicBezTo>
                      <a:pt x="147" y="202"/>
                      <a:pt x="147" y="202"/>
                      <a:pt x="147" y="202"/>
                    </a:cubicBezTo>
                    <a:cubicBezTo>
                      <a:pt x="148" y="202"/>
                      <a:pt x="149" y="204"/>
                      <a:pt x="149" y="205"/>
                    </a:cubicBezTo>
                    <a:cubicBezTo>
                      <a:pt x="149" y="216"/>
                      <a:pt x="149" y="216"/>
                      <a:pt x="149" y="216"/>
                    </a:cubicBezTo>
                    <a:cubicBezTo>
                      <a:pt x="149" y="217"/>
                      <a:pt x="148" y="219"/>
                      <a:pt x="147" y="220"/>
                    </a:cubicBezTo>
                    <a:cubicBezTo>
                      <a:pt x="142" y="225"/>
                      <a:pt x="142" y="225"/>
                      <a:pt x="142" y="225"/>
                    </a:cubicBezTo>
                    <a:cubicBezTo>
                      <a:pt x="141" y="226"/>
                      <a:pt x="140" y="228"/>
                      <a:pt x="140" y="229"/>
                    </a:cubicBezTo>
                    <a:cubicBezTo>
                      <a:pt x="140" y="230"/>
                      <a:pt x="140" y="230"/>
                      <a:pt x="140" y="230"/>
                    </a:cubicBezTo>
                    <a:cubicBezTo>
                      <a:pt x="140" y="231"/>
                      <a:pt x="141" y="233"/>
                      <a:pt x="142" y="234"/>
                    </a:cubicBezTo>
                    <a:cubicBezTo>
                      <a:pt x="148" y="240"/>
                      <a:pt x="148" y="240"/>
                      <a:pt x="148" y="240"/>
                    </a:cubicBezTo>
                    <a:cubicBezTo>
                      <a:pt x="149" y="241"/>
                      <a:pt x="151" y="242"/>
                      <a:pt x="152" y="242"/>
                    </a:cubicBezTo>
                    <a:cubicBezTo>
                      <a:pt x="163" y="242"/>
                      <a:pt x="163" y="242"/>
                      <a:pt x="163" y="242"/>
                    </a:cubicBezTo>
                    <a:cubicBezTo>
                      <a:pt x="164" y="242"/>
                      <a:pt x="166" y="241"/>
                      <a:pt x="167" y="240"/>
                    </a:cubicBezTo>
                    <a:cubicBezTo>
                      <a:pt x="169" y="237"/>
                      <a:pt x="169" y="237"/>
                      <a:pt x="169" y="237"/>
                    </a:cubicBezTo>
                    <a:cubicBezTo>
                      <a:pt x="170" y="236"/>
                      <a:pt x="172" y="236"/>
                      <a:pt x="173" y="236"/>
                    </a:cubicBezTo>
                    <a:cubicBezTo>
                      <a:pt x="190" y="236"/>
                      <a:pt x="190" y="236"/>
                      <a:pt x="190" y="236"/>
                    </a:cubicBezTo>
                    <a:cubicBezTo>
                      <a:pt x="191" y="236"/>
                      <a:pt x="193" y="236"/>
                      <a:pt x="193" y="237"/>
                    </a:cubicBezTo>
                    <a:cubicBezTo>
                      <a:pt x="199" y="242"/>
                      <a:pt x="199" y="242"/>
                      <a:pt x="199" y="242"/>
                    </a:cubicBezTo>
                    <a:cubicBezTo>
                      <a:pt x="199" y="243"/>
                      <a:pt x="201" y="244"/>
                      <a:pt x="202" y="244"/>
                    </a:cubicBezTo>
                    <a:cubicBezTo>
                      <a:pt x="221" y="244"/>
                      <a:pt x="221" y="244"/>
                      <a:pt x="221" y="244"/>
                    </a:cubicBezTo>
                    <a:cubicBezTo>
                      <a:pt x="222" y="244"/>
                      <a:pt x="224" y="243"/>
                      <a:pt x="225" y="242"/>
                    </a:cubicBezTo>
                    <a:cubicBezTo>
                      <a:pt x="231" y="235"/>
                      <a:pt x="231" y="235"/>
                      <a:pt x="231" y="235"/>
                    </a:cubicBezTo>
                    <a:cubicBezTo>
                      <a:pt x="232" y="235"/>
                      <a:pt x="234" y="234"/>
                      <a:pt x="235" y="234"/>
                    </a:cubicBezTo>
                    <a:cubicBezTo>
                      <a:pt x="249" y="234"/>
                      <a:pt x="249" y="234"/>
                      <a:pt x="249" y="234"/>
                    </a:cubicBezTo>
                    <a:cubicBezTo>
                      <a:pt x="250" y="234"/>
                      <a:pt x="252" y="233"/>
                      <a:pt x="253" y="232"/>
                    </a:cubicBezTo>
                    <a:cubicBezTo>
                      <a:pt x="283" y="202"/>
                      <a:pt x="283" y="202"/>
                      <a:pt x="283" y="202"/>
                    </a:cubicBezTo>
                    <a:cubicBezTo>
                      <a:pt x="284" y="201"/>
                      <a:pt x="284" y="199"/>
                      <a:pt x="284" y="198"/>
                    </a:cubicBezTo>
                    <a:cubicBezTo>
                      <a:pt x="284" y="180"/>
                      <a:pt x="284" y="180"/>
                      <a:pt x="284" y="180"/>
                    </a:cubicBezTo>
                    <a:cubicBezTo>
                      <a:pt x="284" y="179"/>
                      <a:pt x="284" y="177"/>
                      <a:pt x="283" y="176"/>
                    </a:cubicBezTo>
                    <a:cubicBezTo>
                      <a:pt x="274" y="168"/>
                      <a:pt x="274" y="168"/>
                      <a:pt x="274" y="168"/>
                    </a:cubicBezTo>
                    <a:cubicBezTo>
                      <a:pt x="273" y="167"/>
                      <a:pt x="273" y="165"/>
                      <a:pt x="273" y="164"/>
                    </a:cubicBezTo>
                    <a:cubicBezTo>
                      <a:pt x="273" y="160"/>
                      <a:pt x="273" y="160"/>
                      <a:pt x="273" y="160"/>
                    </a:cubicBezTo>
                    <a:cubicBezTo>
                      <a:pt x="273" y="159"/>
                      <a:pt x="272" y="158"/>
                      <a:pt x="270" y="158"/>
                    </a:cubicBezTo>
                    <a:cubicBezTo>
                      <a:pt x="265" y="158"/>
                      <a:pt x="265" y="158"/>
                      <a:pt x="265" y="158"/>
                    </a:cubicBezTo>
                    <a:cubicBezTo>
                      <a:pt x="264" y="158"/>
                      <a:pt x="263" y="157"/>
                      <a:pt x="263" y="155"/>
                    </a:cubicBezTo>
                    <a:cubicBezTo>
                      <a:pt x="263" y="153"/>
                      <a:pt x="263" y="153"/>
                      <a:pt x="263" y="153"/>
                    </a:cubicBezTo>
                    <a:cubicBezTo>
                      <a:pt x="263" y="152"/>
                      <a:pt x="264" y="150"/>
                      <a:pt x="265" y="149"/>
                    </a:cubicBezTo>
                    <a:cubicBezTo>
                      <a:pt x="269" y="144"/>
                      <a:pt x="269" y="144"/>
                      <a:pt x="269" y="144"/>
                    </a:cubicBezTo>
                    <a:cubicBezTo>
                      <a:pt x="270" y="144"/>
                      <a:pt x="272" y="143"/>
                      <a:pt x="273" y="143"/>
                    </a:cubicBezTo>
                    <a:cubicBezTo>
                      <a:pt x="282" y="143"/>
                      <a:pt x="282" y="143"/>
                      <a:pt x="282" y="143"/>
                    </a:cubicBezTo>
                    <a:cubicBezTo>
                      <a:pt x="283" y="143"/>
                      <a:pt x="284" y="142"/>
                      <a:pt x="284" y="141"/>
                    </a:cubicBezTo>
                    <a:cubicBezTo>
                      <a:pt x="284" y="137"/>
                      <a:pt x="284" y="137"/>
                      <a:pt x="284" y="137"/>
                    </a:cubicBezTo>
                    <a:cubicBezTo>
                      <a:pt x="284" y="136"/>
                      <a:pt x="283" y="134"/>
                      <a:pt x="282" y="133"/>
                    </a:cubicBezTo>
                    <a:cubicBezTo>
                      <a:pt x="281" y="132"/>
                      <a:pt x="281" y="132"/>
                      <a:pt x="281" y="132"/>
                    </a:cubicBezTo>
                    <a:cubicBezTo>
                      <a:pt x="280" y="131"/>
                      <a:pt x="278" y="130"/>
                      <a:pt x="277" y="130"/>
                    </a:cubicBezTo>
                    <a:cubicBezTo>
                      <a:pt x="258" y="130"/>
                      <a:pt x="258" y="130"/>
                      <a:pt x="258" y="130"/>
                    </a:cubicBezTo>
                    <a:cubicBezTo>
                      <a:pt x="257" y="130"/>
                      <a:pt x="256" y="129"/>
                      <a:pt x="256" y="128"/>
                    </a:cubicBezTo>
                    <a:cubicBezTo>
                      <a:pt x="256" y="126"/>
                      <a:pt x="256" y="126"/>
                      <a:pt x="256" y="126"/>
                    </a:cubicBezTo>
                    <a:cubicBezTo>
                      <a:pt x="256" y="122"/>
                      <a:pt x="256" y="122"/>
                      <a:pt x="256" y="122"/>
                    </a:cubicBezTo>
                    <a:cubicBezTo>
                      <a:pt x="256" y="121"/>
                      <a:pt x="257" y="120"/>
                      <a:pt x="258" y="120"/>
                    </a:cubicBezTo>
                    <a:cubicBezTo>
                      <a:pt x="262" y="120"/>
                      <a:pt x="262" y="120"/>
                      <a:pt x="262" y="120"/>
                    </a:cubicBezTo>
                    <a:cubicBezTo>
                      <a:pt x="264" y="120"/>
                      <a:pt x="265" y="119"/>
                      <a:pt x="266" y="118"/>
                    </a:cubicBezTo>
                    <a:cubicBezTo>
                      <a:pt x="276" y="109"/>
                      <a:pt x="276" y="109"/>
                      <a:pt x="276" y="109"/>
                    </a:cubicBezTo>
                    <a:cubicBezTo>
                      <a:pt x="276" y="108"/>
                      <a:pt x="278" y="108"/>
                      <a:pt x="279" y="108"/>
                    </a:cubicBezTo>
                    <a:cubicBezTo>
                      <a:pt x="282" y="108"/>
                      <a:pt x="282" y="108"/>
                      <a:pt x="282" y="108"/>
                    </a:cubicBezTo>
                    <a:cubicBezTo>
                      <a:pt x="283" y="108"/>
                      <a:pt x="284" y="109"/>
                      <a:pt x="284" y="110"/>
                    </a:cubicBezTo>
                    <a:cubicBezTo>
                      <a:pt x="284" y="112"/>
                      <a:pt x="284" y="112"/>
                      <a:pt x="284" y="112"/>
                    </a:cubicBezTo>
                    <a:cubicBezTo>
                      <a:pt x="284" y="113"/>
                      <a:pt x="284" y="115"/>
                      <a:pt x="283" y="116"/>
                    </a:cubicBezTo>
                    <a:cubicBezTo>
                      <a:pt x="280" y="119"/>
                      <a:pt x="280" y="119"/>
                      <a:pt x="280" y="119"/>
                    </a:cubicBezTo>
                    <a:cubicBezTo>
                      <a:pt x="279" y="120"/>
                      <a:pt x="278" y="121"/>
                      <a:pt x="278" y="122"/>
                    </a:cubicBezTo>
                    <a:cubicBezTo>
                      <a:pt x="278" y="123"/>
                      <a:pt x="279" y="124"/>
                      <a:pt x="281" y="124"/>
                    </a:cubicBezTo>
                    <a:cubicBezTo>
                      <a:pt x="286" y="124"/>
                      <a:pt x="286" y="124"/>
                      <a:pt x="286" y="124"/>
                    </a:cubicBezTo>
                    <a:cubicBezTo>
                      <a:pt x="288" y="124"/>
                      <a:pt x="289" y="123"/>
                      <a:pt x="290" y="122"/>
                    </a:cubicBezTo>
                    <a:cubicBezTo>
                      <a:pt x="311" y="101"/>
                      <a:pt x="311" y="101"/>
                      <a:pt x="311" y="101"/>
                    </a:cubicBezTo>
                    <a:cubicBezTo>
                      <a:pt x="312" y="100"/>
                      <a:pt x="314" y="99"/>
                      <a:pt x="315" y="99"/>
                    </a:cubicBezTo>
                    <a:cubicBezTo>
                      <a:pt x="321" y="99"/>
                      <a:pt x="321" y="99"/>
                      <a:pt x="321" y="99"/>
                    </a:cubicBezTo>
                    <a:cubicBezTo>
                      <a:pt x="323" y="99"/>
                      <a:pt x="324" y="99"/>
                      <a:pt x="325" y="98"/>
                    </a:cubicBezTo>
                    <a:cubicBezTo>
                      <a:pt x="331" y="92"/>
                      <a:pt x="331" y="92"/>
                      <a:pt x="331" y="92"/>
                    </a:cubicBezTo>
                    <a:cubicBezTo>
                      <a:pt x="332" y="91"/>
                      <a:pt x="333" y="90"/>
                      <a:pt x="333" y="88"/>
                    </a:cubicBezTo>
                    <a:cubicBezTo>
                      <a:pt x="333" y="75"/>
                      <a:pt x="333" y="75"/>
                      <a:pt x="333" y="75"/>
                    </a:cubicBezTo>
                    <a:cubicBezTo>
                      <a:pt x="333" y="74"/>
                      <a:pt x="334" y="73"/>
                      <a:pt x="335" y="73"/>
                    </a:cubicBezTo>
                    <a:cubicBezTo>
                      <a:pt x="342" y="73"/>
                      <a:pt x="342" y="73"/>
                      <a:pt x="342" y="73"/>
                    </a:cubicBezTo>
                    <a:cubicBezTo>
                      <a:pt x="343" y="73"/>
                      <a:pt x="345" y="72"/>
                      <a:pt x="346" y="71"/>
                    </a:cubicBezTo>
                    <a:cubicBezTo>
                      <a:pt x="356" y="61"/>
                      <a:pt x="356" y="61"/>
                      <a:pt x="356" y="61"/>
                    </a:cubicBezTo>
                    <a:cubicBezTo>
                      <a:pt x="357" y="60"/>
                      <a:pt x="358" y="58"/>
                      <a:pt x="358" y="57"/>
                    </a:cubicBezTo>
                    <a:cubicBezTo>
                      <a:pt x="358" y="44"/>
                      <a:pt x="358" y="44"/>
                      <a:pt x="358" y="44"/>
                    </a:cubicBezTo>
                    <a:cubicBezTo>
                      <a:pt x="358" y="43"/>
                      <a:pt x="357" y="42"/>
                      <a:pt x="356" y="42"/>
                    </a:cubicBezTo>
                    <a:cubicBezTo>
                      <a:pt x="348" y="42"/>
                      <a:pt x="348" y="42"/>
                      <a:pt x="348" y="42"/>
                    </a:cubicBezTo>
                    <a:cubicBezTo>
                      <a:pt x="346" y="42"/>
                      <a:pt x="345" y="42"/>
                      <a:pt x="344" y="43"/>
                    </a:cubicBezTo>
                    <a:cubicBezTo>
                      <a:pt x="334" y="53"/>
                      <a:pt x="334" y="53"/>
                      <a:pt x="334" y="53"/>
                    </a:cubicBezTo>
                    <a:cubicBezTo>
                      <a:pt x="333" y="54"/>
                      <a:pt x="331" y="55"/>
                      <a:pt x="330" y="55"/>
                    </a:cubicBezTo>
                    <a:cubicBezTo>
                      <a:pt x="323" y="55"/>
                      <a:pt x="323" y="55"/>
                      <a:pt x="323" y="55"/>
                    </a:cubicBezTo>
                    <a:cubicBezTo>
                      <a:pt x="322" y="55"/>
                      <a:pt x="321" y="54"/>
                      <a:pt x="321" y="52"/>
                    </a:cubicBezTo>
                    <a:cubicBezTo>
                      <a:pt x="321" y="37"/>
                      <a:pt x="321" y="37"/>
                      <a:pt x="321" y="37"/>
                    </a:cubicBezTo>
                    <a:cubicBezTo>
                      <a:pt x="321" y="36"/>
                      <a:pt x="320" y="34"/>
                      <a:pt x="319" y="33"/>
                    </a:cubicBezTo>
                    <a:cubicBezTo>
                      <a:pt x="288" y="2"/>
                      <a:pt x="288" y="2"/>
                      <a:pt x="288" y="2"/>
                    </a:cubicBezTo>
                    <a:cubicBezTo>
                      <a:pt x="287" y="1"/>
                      <a:pt x="285" y="0"/>
                      <a:pt x="284" y="0"/>
                    </a:cubicBezTo>
                    <a:cubicBezTo>
                      <a:pt x="266" y="0"/>
                      <a:pt x="266" y="0"/>
                      <a:pt x="266" y="0"/>
                    </a:cubicBezTo>
                    <a:cubicBezTo>
                      <a:pt x="265" y="0"/>
                      <a:pt x="264" y="1"/>
                      <a:pt x="264" y="3"/>
                    </a:cubicBezTo>
                    <a:cubicBezTo>
                      <a:pt x="264" y="23"/>
                      <a:pt x="264" y="23"/>
                      <a:pt x="264" y="23"/>
                    </a:cubicBezTo>
                    <a:cubicBezTo>
                      <a:pt x="264" y="24"/>
                      <a:pt x="263" y="26"/>
                      <a:pt x="263" y="27"/>
                    </a:cubicBezTo>
                    <a:cubicBezTo>
                      <a:pt x="254" y="35"/>
                      <a:pt x="254" y="35"/>
                      <a:pt x="254" y="35"/>
                    </a:cubicBezTo>
                    <a:cubicBezTo>
                      <a:pt x="253" y="36"/>
                      <a:pt x="253" y="38"/>
                      <a:pt x="253" y="39"/>
                    </a:cubicBezTo>
                    <a:cubicBezTo>
                      <a:pt x="253" y="49"/>
                      <a:pt x="253" y="49"/>
                      <a:pt x="253" y="49"/>
                    </a:cubicBezTo>
                    <a:cubicBezTo>
                      <a:pt x="253" y="50"/>
                      <a:pt x="253" y="52"/>
                      <a:pt x="254" y="52"/>
                    </a:cubicBezTo>
                    <a:cubicBezTo>
                      <a:pt x="261" y="59"/>
                      <a:pt x="261" y="59"/>
                      <a:pt x="261" y="59"/>
                    </a:cubicBezTo>
                    <a:cubicBezTo>
                      <a:pt x="262" y="60"/>
                      <a:pt x="262" y="62"/>
                      <a:pt x="262" y="63"/>
                    </a:cubicBezTo>
                    <a:cubicBezTo>
                      <a:pt x="262" y="64"/>
                      <a:pt x="262" y="64"/>
                      <a:pt x="262" y="64"/>
                    </a:cubicBezTo>
                    <a:cubicBezTo>
                      <a:pt x="262" y="65"/>
                      <a:pt x="261" y="66"/>
                      <a:pt x="260" y="66"/>
                    </a:cubicBezTo>
                    <a:cubicBezTo>
                      <a:pt x="249" y="66"/>
                      <a:pt x="249" y="66"/>
                      <a:pt x="249" y="66"/>
                    </a:cubicBezTo>
                    <a:cubicBezTo>
                      <a:pt x="247" y="66"/>
                      <a:pt x="246" y="67"/>
                      <a:pt x="245" y="68"/>
                    </a:cubicBezTo>
                    <a:cubicBezTo>
                      <a:pt x="219" y="93"/>
                      <a:pt x="219" y="93"/>
                      <a:pt x="219" y="93"/>
                    </a:cubicBezTo>
                    <a:cubicBezTo>
                      <a:pt x="218" y="94"/>
                      <a:pt x="216" y="95"/>
                      <a:pt x="215" y="95"/>
                    </a:cubicBezTo>
                    <a:cubicBezTo>
                      <a:pt x="193" y="95"/>
                      <a:pt x="193" y="95"/>
                      <a:pt x="193" y="95"/>
                    </a:cubicBezTo>
                    <a:cubicBezTo>
                      <a:pt x="192" y="95"/>
                      <a:pt x="190" y="96"/>
                      <a:pt x="189" y="97"/>
                    </a:cubicBezTo>
                    <a:cubicBezTo>
                      <a:pt x="184" y="102"/>
                      <a:pt x="184" y="102"/>
                      <a:pt x="184" y="102"/>
                    </a:cubicBezTo>
                    <a:cubicBezTo>
                      <a:pt x="183" y="103"/>
                      <a:pt x="181" y="103"/>
                      <a:pt x="180" y="103"/>
                    </a:cubicBezTo>
                    <a:cubicBezTo>
                      <a:pt x="168" y="103"/>
                      <a:pt x="168" y="103"/>
                      <a:pt x="168" y="103"/>
                    </a:cubicBezTo>
                    <a:cubicBezTo>
                      <a:pt x="167" y="103"/>
                      <a:pt x="165" y="103"/>
                      <a:pt x="164" y="102"/>
                    </a:cubicBezTo>
                    <a:cubicBezTo>
                      <a:pt x="158" y="96"/>
                      <a:pt x="158" y="96"/>
                      <a:pt x="158" y="96"/>
                    </a:cubicBezTo>
                    <a:cubicBezTo>
                      <a:pt x="157" y="95"/>
                      <a:pt x="155" y="94"/>
                      <a:pt x="154" y="94"/>
                    </a:cubicBezTo>
                    <a:cubicBezTo>
                      <a:pt x="130" y="94"/>
                      <a:pt x="130" y="94"/>
                      <a:pt x="130" y="94"/>
                    </a:cubicBezTo>
                    <a:cubicBezTo>
                      <a:pt x="129" y="94"/>
                      <a:pt x="127" y="93"/>
                      <a:pt x="126" y="92"/>
                    </a:cubicBezTo>
                    <a:cubicBezTo>
                      <a:pt x="121" y="87"/>
                      <a:pt x="121" y="87"/>
                      <a:pt x="121" y="87"/>
                    </a:cubicBezTo>
                    <a:cubicBezTo>
                      <a:pt x="120" y="86"/>
                      <a:pt x="119" y="84"/>
                      <a:pt x="119" y="83"/>
                    </a:cubicBezTo>
                    <a:cubicBezTo>
                      <a:pt x="119" y="80"/>
                      <a:pt x="119" y="80"/>
                      <a:pt x="119" y="80"/>
                    </a:cubicBezTo>
                    <a:cubicBezTo>
                      <a:pt x="119" y="78"/>
                      <a:pt x="118" y="77"/>
                      <a:pt x="117" y="77"/>
                    </a:cubicBezTo>
                    <a:cubicBezTo>
                      <a:pt x="104" y="77"/>
                      <a:pt x="104" y="77"/>
                      <a:pt x="104" y="77"/>
                    </a:cubicBezTo>
                    <a:cubicBezTo>
                      <a:pt x="103" y="77"/>
                      <a:pt x="102" y="76"/>
                      <a:pt x="102" y="75"/>
                    </a:cubicBezTo>
                    <a:cubicBezTo>
                      <a:pt x="102" y="62"/>
                      <a:pt x="102" y="62"/>
                      <a:pt x="102" y="62"/>
                    </a:cubicBezTo>
                    <a:cubicBezTo>
                      <a:pt x="102" y="60"/>
                      <a:pt x="101" y="59"/>
                      <a:pt x="100" y="58"/>
                    </a:cubicBezTo>
                    <a:cubicBezTo>
                      <a:pt x="95" y="52"/>
                      <a:pt x="95" y="52"/>
                      <a:pt x="95" y="52"/>
                    </a:cubicBezTo>
                    <a:cubicBezTo>
                      <a:pt x="94" y="51"/>
                      <a:pt x="92" y="51"/>
                      <a:pt x="91" y="51"/>
                    </a:cubicBezTo>
                    <a:cubicBezTo>
                      <a:pt x="80" y="51"/>
                      <a:pt x="80" y="51"/>
                      <a:pt x="80" y="51"/>
                    </a:cubicBezTo>
                    <a:cubicBezTo>
                      <a:pt x="79" y="51"/>
                      <a:pt x="77" y="51"/>
                      <a:pt x="76" y="52"/>
                    </a:cubicBezTo>
                    <a:cubicBezTo>
                      <a:pt x="63" y="65"/>
                      <a:pt x="63" y="65"/>
                      <a:pt x="63" y="65"/>
                    </a:cubicBezTo>
                    <a:cubicBezTo>
                      <a:pt x="62" y="66"/>
                      <a:pt x="61" y="67"/>
                      <a:pt x="59" y="67"/>
                    </a:cubicBezTo>
                    <a:cubicBezTo>
                      <a:pt x="46" y="67"/>
                      <a:pt x="46" y="67"/>
                      <a:pt x="46" y="67"/>
                    </a:cubicBezTo>
                    <a:cubicBezTo>
                      <a:pt x="45" y="67"/>
                      <a:pt x="43" y="68"/>
                      <a:pt x="42" y="69"/>
                    </a:cubicBezTo>
                    <a:cubicBezTo>
                      <a:pt x="39" y="72"/>
                      <a:pt x="39" y="72"/>
                      <a:pt x="39" y="72"/>
                    </a:cubicBezTo>
                    <a:cubicBezTo>
                      <a:pt x="38" y="73"/>
                      <a:pt x="37" y="75"/>
                      <a:pt x="37" y="76"/>
                    </a:cubicBezTo>
                    <a:cubicBezTo>
                      <a:pt x="37" y="94"/>
                      <a:pt x="37" y="94"/>
                      <a:pt x="37" y="94"/>
                    </a:cubicBezTo>
                    <a:cubicBezTo>
                      <a:pt x="37" y="95"/>
                      <a:pt x="36" y="97"/>
                      <a:pt x="35" y="97"/>
                    </a:cubicBezTo>
                    <a:cubicBezTo>
                      <a:pt x="18" y="115"/>
                      <a:pt x="18" y="115"/>
                      <a:pt x="18" y="115"/>
                    </a:cubicBezTo>
                    <a:cubicBezTo>
                      <a:pt x="17" y="116"/>
                      <a:pt x="15" y="116"/>
                      <a:pt x="14" y="116"/>
                    </a:cubicBezTo>
                    <a:lnTo>
                      <a:pt x="2" y="116"/>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29" name="Freeform 290"/>
              <p:cNvSpPr>
                <a:spLocks/>
              </p:cNvSpPr>
              <p:nvPr/>
            </p:nvSpPr>
            <p:spPr bwMode="auto">
              <a:xfrm>
                <a:off x="2421" y="2192"/>
                <a:ext cx="194" cy="273"/>
              </a:xfrm>
              <a:custGeom>
                <a:avLst/>
                <a:gdLst>
                  <a:gd name="T0" fmla="*/ 0 w 120"/>
                  <a:gd name="T1" fmla="*/ 73 h 169"/>
                  <a:gd name="T2" fmla="*/ 2 w 120"/>
                  <a:gd name="T3" fmla="*/ 83 h 169"/>
                  <a:gd name="T4" fmla="*/ 13 w 120"/>
                  <a:gd name="T5" fmla="*/ 92 h 169"/>
                  <a:gd name="T6" fmla="*/ 24 w 120"/>
                  <a:gd name="T7" fmla="*/ 94 h 169"/>
                  <a:gd name="T8" fmla="*/ 26 w 120"/>
                  <a:gd name="T9" fmla="*/ 118 h 169"/>
                  <a:gd name="T10" fmla="*/ 40 w 120"/>
                  <a:gd name="T11" fmla="*/ 135 h 169"/>
                  <a:gd name="T12" fmla="*/ 41 w 120"/>
                  <a:gd name="T13" fmla="*/ 158 h 169"/>
                  <a:gd name="T14" fmla="*/ 55 w 120"/>
                  <a:gd name="T15" fmla="*/ 169 h 169"/>
                  <a:gd name="T16" fmla="*/ 63 w 120"/>
                  <a:gd name="T17" fmla="*/ 168 h 169"/>
                  <a:gd name="T18" fmla="*/ 71 w 120"/>
                  <a:gd name="T19" fmla="*/ 157 h 169"/>
                  <a:gd name="T20" fmla="*/ 73 w 120"/>
                  <a:gd name="T21" fmla="*/ 120 h 169"/>
                  <a:gd name="T22" fmla="*/ 87 w 120"/>
                  <a:gd name="T23" fmla="*/ 109 h 169"/>
                  <a:gd name="T24" fmla="*/ 97 w 120"/>
                  <a:gd name="T25" fmla="*/ 107 h 169"/>
                  <a:gd name="T26" fmla="*/ 120 w 120"/>
                  <a:gd name="T27" fmla="*/ 82 h 169"/>
                  <a:gd name="T28" fmla="*/ 117 w 120"/>
                  <a:gd name="T29" fmla="*/ 58 h 169"/>
                  <a:gd name="T30" fmla="*/ 101 w 120"/>
                  <a:gd name="T31" fmla="*/ 56 h 169"/>
                  <a:gd name="T32" fmla="*/ 93 w 120"/>
                  <a:gd name="T33" fmla="*/ 50 h 169"/>
                  <a:gd name="T34" fmla="*/ 77 w 120"/>
                  <a:gd name="T35" fmla="*/ 48 h 169"/>
                  <a:gd name="T36" fmla="*/ 68 w 120"/>
                  <a:gd name="T37" fmla="*/ 38 h 169"/>
                  <a:gd name="T38" fmla="*/ 67 w 120"/>
                  <a:gd name="T39" fmla="*/ 26 h 169"/>
                  <a:gd name="T40" fmla="*/ 62 w 120"/>
                  <a:gd name="T41" fmla="*/ 19 h 169"/>
                  <a:gd name="T42" fmla="*/ 60 w 120"/>
                  <a:gd name="T43" fmla="*/ 0 h 169"/>
                  <a:gd name="T44" fmla="*/ 47 w 120"/>
                  <a:gd name="T45" fmla="*/ 0 h 169"/>
                  <a:gd name="T46" fmla="*/ 34 w 120"/>
                  <a:gd name="T47" fmla="*/ 2 h 169"/>
                  <a:gd name="T48" fmla="*/ 28 w 120"/>
                  <a:gd name="T49" fmla="*/ 10 h 169"/>
                  <a:gd name="T50" fmla="*/ 26 w 120"/>
                  <a:gd name="T51" fmla="*/ 33 h 169"/>
                  <a:gd name="T52" fmla="*/ 11 w 120"/>
                  <a:gd name="T53" fmla="*/ 46 h 169"/>
                  <a:gd name="T54" fmla="*/ 6 w 120"/>
                  <a:gd name="T55" fmla="*/ 48 h 169"/>
                  <a:gd name="T56" fmla="*/ 7 w 120"/>
                  <a:gd name="T57" fmla="*/ 56 h 169"/>
                  <a:gd name="T58" fmla="*/ 14 w 120"/>
                  <a:gd name="T59" fmla="*/ 65 h 169"/>
                  <a:gd name="T60" fmla="*/ 12 w 120"/>
                  <a:gd name="T61" fmla="*/ 68 h 169"/>
                  <a:gd name="T62" fmla="*/ 0 w 120"/>
                  <a:gd name="T63" fmla="*/ 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 h="169">
                    <a:moveTo>
                      <a:pt x="0" y="69"/>
                    </a:moveTo>
                    <a:cubicBezTo>
                      <a:pt x="0" y="73"/>
                      <a:pt x="0" y="73"/>
                      <a:pt x="0" y="73"/>
                    </a:cubicBezTo>
                    <a:cubicBezTo>
                      <a:pt x="0" y="79"/>
                      <a:pt x="0" y="79"/>
                      <a:pt x="0" y="79"/>
                    </a:cubicBezTo>
                    <a:cubicBezTo>
                      <a:pt x="0" y="80"/>
                      <a:pt x="1" y="82"/>
                      <a:pt x="2" y="83"/>
                    </a:cubicBezTo>
                    <a:cubicBezTo>
                      <a:pt x="9" y="91"/>
                      <a:pt x="9" y="91"/>
                      <a:pt x="9" y="91"/>
                    </a:cubicBezTo>
                    <a:cubicBezTo>
                      <a:pt x="10" y="91"/>
                      <a:pt x="12" y="92"/>
                      <a:pt x="13" y="92"/>
                    </a:cubicBezTo>
                    <a:cubicBezTo>
                      <a:pt x="22" y="92"/>
                      <a:pt x="22" y="92"/>
                      <a:pt x="22" y="92"/>
                    </a:cubicBezTo>
                    <a:cubicBezTo>
                      <a:pt x="23" y="92"/>
                      <a:pt x="24" y="93"/>
                      <a:pt x="24" y="94"/>
                    </a:cubicBezTo>
                    <a:cubicBezTo>
                      <a:pt x="24" y="114"/>
                      <a:pt x="24" y="114"/>
                      <a:pt x="24" y="114"/>
                    </a:cubicBezTo>
                    <a:cubicBezTo>
                      <a:pt x="24" y="116"/>
                      <a:pt x="25" y="117"/>
                      <a:pt x="26" y="118"/>
                    </a:cubicBezTo>
                    <a:cubicBezTo>
                      <a:pt x="38" y="131"/>
                      <a:pt x="38" y="131"/>
                      <a:pt x="38" y="131"/>
                    </a:cubicBezTo>
                    <a:cubicBezTo>
                      <a:pt x="39" y="132"/>
                      <a:pt x="40" y="134"/>
                      <a:pt x="40" y="135"/>
                    </a:cubicBezTo>
                    <a:cubicBezTo>
                      <a:pt x="40" y="154"/>
                      <a:pt x="40" y="154"/>
                      <a:pt x="40" y="154"/>
                    </a:cubicBezTo>
                    <a:cubicBezTo>
                      <a:pt x="40" y="156"/>
                      <a:pt x="41" y="157"/>
                      <a:pt x="41" y="158"/>
                    </a:cubicBezTo>
                    <a:cubicBezTo>
                      <a:pt x="51" y="168"/>
                      <a:pt x="51" y="168"/>
                      <a:pt x="51" y="168"/>
                    </a:cubicBezTo>
                    <a:cubicBezTo>
                      <a:pt x="52" y="169"/>
                      <a:pt x="54" y="169"/>
                      <a:pt x="55" y="169"/>
                    </a:cubicBezTo>
                    <a:cubicBezTo>
                      <a:pt x="59" y="169"/>
                      <a:pt x="59" y="169"/>
                      <a:pt x="59" y="169"/>
                    </a:cubicBezTo>
                    <a:cubicBezTo>
                      <a:pt x="60" y="169"/>
                      <a:pt x="62" y="169"/>
                      <a:pt x="63" y="168"/>
                    </a:cubicBezTo>
                    <a:cubicBezTo>
                      <a:pt x="70" y="161"/>
                      <a:pt x="70" y="161"/>
                      <a:pt x="70" y="161"/>
                    </a:cubicBezTo>
                    <a:cubicBezTo>
                      <a:pt x="71" y="160"/>
                      <a:pt x="71" y="158"/>
                      <a:pt x="71" y="157"/>
                    </a:cubicBezTo>
                    <a:cubicBezTo>
                      <a:pt x="71" y="124"/>
                      <a:pt x="71" y="124"/>
                      <a:pt x="71" y="124"/>
                    </a:cubicBezTo>
                    <a:cubicBezTo>
                      <a:pt x="71" y="123"/>
                      <a:pt x="72" y="121"/>
                      <a:pt x="73" y="120"/>
                    </a:cubicBezTo>
                    <a:cubicBezTo>
                      <a:pt x="83" y="111"/>
                      <a:pt x="83" y="111"/>
                      <a:pt x="83" y="111"/>
                    </a:cubicBezTo>
                    <a:cubicBezTo>
                      <a:pt x="84" y="110"/>
                      <a:pt x="85" y="109"/>
                      <a:pt x="87" y="109"/>
                    </a:cubicBezTo>
                    <a:cubicBezTo>
                      <a:pt x="93" y="109"/>
                      <a:pt x="93" y="109"/>
                      <a:pt x="93" y="109"/>
                    </a:cubicBezTo>
                    <a:cubicBezTo>
                      <a:pt x="94" y="109"/>
                      <a:pt x="96" y="108"/>
                      <a:pt x="97" y="107"/>
                    </a:cubicBezTo>
                    <a:cubicBezTo>
                      <a:pt x="118" y="86"/>
                      <a:pt x="118" y="86"/>
                      <a:pt x="118" y="86"/>
                    </a:cubicBezTo>
                    <a:cubicBezTo>
                      <a:pt x="119" y="85"/>
                      <a:pt x="120" y="84"/>
                      <a:pt x="120" y="82"/>
                    </a:cubicBezTo>
                    <a:cubicBezTo>
                      <a:pt x="120" y="60"/>
                      <a:pt x="120" y="60"/>
                      <a:pt x="120" y="60"/>
                    </a:cubicBezTo>
                    <a:cubicBezTo>
                      <a:pt x="120" y="59"/>
                      <a:pt x="119" y="58"/>
                      <a:pt x="117" y="58"/>
                    </a:cubicBezTo>
                    <a:cubicBezTo>
                      <a:pt x="105" y="58"/>
                      <a:pt x="105" y="58"/>
                      <a:pt x="105" y="58"/>
                    </a:cubicBezTo>
                    <a:cubicBezTo>
                      <a:pt x="104" y="58"/>
                      <a:pt x="102" y="57"/>
                      <a:pt x="101" y="56"/>
                    </a:cubicBezTo>
                    <a:cubicBezTo>
                      <a:pt x="96" y="51"/>
                      <a:pt x="96" y="51"/>
                      <a:pt x="96" y="51"/>
                    </a:cubicBezTo>
                    <a:cubicBezTo>
                      <a:pt x="96" y="51"/>
                      <a:pt x="94" y="50"/>
                      <a:pt x="93" y="50"/>
                    </a:cubicBezTo>
                    <a:cubicBezTo>
                      <a:pt x="80" y="50"/>
                      <a:pt x="80" y="50"/>
                      <a:pt x="80" y="50"/>
                    </a:cubicBezTo>
                    <a:cubicBezTo>
                      <a:pt x="79" y="50"/>
                      <a:pt x="77" y="49"/>
                      <a:pt x="77" y="48"/>
                    </a:cubicBezTo>
                    <a:cubicBezTo>
                      <a:pt x="70" y="41"/>
                      <a:pt x="70" y="41"/>
                      <a:pt x="70" y="41"/>
                    </a:cubicBezTo>
                    <a:cubicBezTo>
                      <a:pt x="69" y="40"/>
                      <a:pt x="68" y="39"/>
                      <a:pt x="68" y="38"/>
                    </a:cubicBezTo>
                    <a:cubicBezTo>
                      <a:pt x="68" y="30"/>
                      <a:pt x="68" y="30"/>
                      <a:pt x="68" y="30"/>
                    </a:cubicBezTo>
                    <a:cubicBezTo>
                      <a:pt x="68" y="29"/>
                      <a:pt x="67" y="27"/>
                      <a:pt x="67" y="26"/>
                    </a:cubicBezTo>
                    <a:cubicBezTo>
                      <a:pt x="64" y="23"/>
                      <a:pt x="64" y="23"/>
                      <a:pt x="64" y="23"/>
                    </a:cubicBezTo>
                    <a:cubicBezTo>
                      <a:pt x="63" y="22"/>
                      <a:pt x="62" y="21"/>
                      <a:pt x="62" y="19"/>
                    </a:cubicBezTo>
                    <a:cubicBezTo>
                      <a:pt x="62" y="2"/>
                      <a:pt x="62" y="2"/>
                      <a:pt x="62" y="2"/>
                    </a:cubicBezTo>
                    <a:cubicBezTo>
                      <a:pt x="62" y="1"/>
                      <a:pt x="61" y="0"/>
                      <a:pt x="60" y="0"/>
                    </a:cubicBezTo>
                    <a:cubicBezTo>
                      <a:pt x="52" y="0"/>
                      <a:pt x="52" y="0"/>
                      <a:pt x="52" y="0"/>
                    </a:cubicBezTo>
                    <a:cubicBezTo>
                      <a:pt x="47" y="0"/>
                      <a:pt x="47" y="0"/>
                      <a:pt x="47" y="0"/>
                    </a:cubicBezTo>
                    <a:cubicBezTo>
                      <a:pt x="38" y="0"/>
                      <a:pt x="38" y="0"/>
                      <a:pt x="38" y="0"/>
                    </a:cubicBezTo>
                    <a:cubicBezTo>
                      <a:pt x="36" y="0"/>
                      <a:pt x="35" y="1"/>
                      <a:pt x="34" y="2"/>
                    </a:cubicBezTo>
                    <a:cubicBezTo>
                      <a:pt x="30" y="6"/>
                      <a:pt x="30" y="6"/>
                      <a:pt x="30" y="6"/>
                    </a:cubicBezTo>
                    <a:cubicBezTo>
                      <a:pt x="29" y="7"/>
                      <a:pt x="28" y="8"/>
                      <a:pt x="28" y="10"/>
                    </a:cubicBezTo>
                    <a:cubicBezTo>
                      <a:pt x="28" y="30"/>
                      <a:pt x="28" y="30"/>
                      <a:pt x="28" y="30"/>
                    </a:cubicBezTo>
                    <a:cubicBezTo>
                      <a:pt x="28" y="31"/>
                      <a:pt x="27" y="33"/>
                      <a:pt x="26" y="33"/>
                    </a:cubicBezTo>
                    <a:cubicBezTo>
                      <a:pt x="15" y="44"/>
                      <a:pt x="15" y="44"/>
                      <a:pt x="15" y="44"/>
                    </a:cubicBezTo>
                    <a:cubicBezTo>
                      <a:pt x="14" y="45"/>
                      <a:pt x="13" y="46"/>
                      <a:pt x="11" y="46"/>
                    </a:cubicBezTo>
                    <a:cubicBezTo>
                      <a:pt x="8" y="46"/>
                      <a:pt x="8" y="46"/>
                      <a:pt x="8" y="46"/>
                    </a:cubicBezTo>
                    <a:cubicBezTo>
                      <a:pt x="7" y="46"/>
                      <a:pt x="6" y="47"/>
                      <a:pt x="6" y="48"/>
                    </a:cubicBezTo>
                    <a:cubicBezTo>
                      <a:pt x="6" y="52"/>
                      <a:pt x="6" y="52"/>
                      <a:pt x="6" y="52"/>
                    </a:cubicBezTo>
                    <a:cubicBezTo>
                      <a:pt x="6" y="53"/>
                      <a:pt x="6" y="55"/>
                      <a:pt x="7" y="56"/>
                    </a:cubicBezTo>
                    <a:cubicBezTo>
                      <a:pt x="13" y="61"/>
                      <a:pt x="13" y="61"/>
                      <a:pt x="13" y="61"/>
                    </a:cubicBezTo>
                    <a:cubicBezTo>
                      <a:pt x="13" y="62"/>
                      <a:pt x="14" y="64"/>
                      <a:pt x="14" y="65"/>
                    </a:cubicBezTo>
                    <a:cubicBezTo>
                      <a:pt x="14" y="65"/>
                      <a:pt x="14" y="65"/>
                      <a:pt x="14" y="65"/>
                    </a:cubicBezTo>
                    <a:cubicBezTo>
                      <a:pt x="14" y="67"/>
                      <a:pt x="13" y="68"/>
                      <a:pt x="12" y="68"/>
                    </a:cubicBezTo>
                    <a:cubicBezTo>
                      <a:pt x="2" y="68"/>
                      <a:pt x="2" y="68"/>
                      <a:pt x="2" y="68"/>
                    </a:cubicBezTo>
                    <a:cubicBezTo>
                      <a:pt x="1" y="68"/>
                      <a:pt x="0" y="69"/>
                      <a:pt x="0" y="69"/>
                    </a:cubicBezTo>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30" name="Freeform 291"/>
              <p:cNvSpPr>
                <a:spLocks/>
              </p:cNvSpPr>
              <p:nvPr/>
            </p:nvSpPr>
            <p:spPr bwMode="auto">
              <a:xfrm>
                <a:off x="2421" y="2192"/>
                <a:ext cx="194" cy="273"/>
              </a:xfrm>
              <a:custGeom>
                <a:avLst/>
                <a:gdLst>
                  <a:gd name="T0" fmla="*/ 0 w 120"/>
                  <a:gd name="T1" fmla="*/ 73 h 169"/>
                  <a:gd name="T2" fmla="*/ 2 w 120"/>
                  <a:gd name="T3" fmla="*/ 83 h 169"/>
                  <a:gd name="T4" fmla="*/ 13 w 120"/>
                  <a:gd name="T5" fmla="*/ 92 h 169"/>
                  <a:gd name="T6" fmla="*/ 24 w 120"/>
                  <a:gd name="T7" fmla="*/ 94 h 169"/>
                  <a:gd name="T8" fmla="*/ 26 w 120"/>
                  <a:gd name="T9" fmla="*/ 118 h 169"/>
                  <a:gd name="T10" fmla="*/ 40 w 120"/>
                  <a:gd name="T11" fmla="*/ 135 h 169"/>
                  <a:gd name="T12" fmla="*/ 41 w 120"/>
                  <a:gd name="T13" fmla="*/ 158 h 169"/>
                  <a:gd name="T14" fmla="*/ 55 w 120"/>
                  <a:gd name="T15" fmla="*/ 169 h 169"/>
                  <a:gd name="T16" fmla="*/ 63 w 120"/>
                  <a:gd name="T17" fmla="*/ 168 h 169"/>
                  <a:gd name="T18" fmla="*/ 71 w 120"/>
                  <a:gd name="T19" fmla="*/ 157 h 169"/>
                  <a:gd name="T20" fmla="*/ 73 w 120"/>
                  <a:gd name="T21" fmla="*/ 120 h 169"/>
                  <a:gd name="T22" fmla="*/ 87 w 120"/>
                  <a:gd name="T23" fmla="*/ 109 h 169"/>
                  <a:gd name="T24" fmla="*/ 97 w 120"/>
                  <a:gd name="T25" fmla="*/ 107 h 169"/>
                  <a:gd name="T26" fmla="*/ 120 w 120"/>
                  <a:gd name="T27" fmla="*/ 82 h 169"/>
                  <a:gd name="T28" fmla="*/ 117 w 120"/>
                  <a:gd name="T29" fmla="*/ 58 h 169"/>
                  <a:gd name="T30" fmla="*/ 101 w 120"/>
                  <a:gd name="T31" fmla="*/ 56 h 169"/>
                  <a:gd name="T32" fmla="*/ 93 w 120"/>
                  <a:gd name="T33" fmla="*/ 50 h 169"/>
                  <a:gd name="T34" fmla="*/ 77 w 120"/>
                  <a:gd name="T35" fmla="*/ 48 h 169"/>
                  <a:gd name="T36" fmla="*/ 68 w 120"/>
                  <a:gd name="T37" fmla="*/ 38 h 169"/>
                  <a:gd name="T38" fmla="*/ 67 w 120"/>
                  <a:gd name="T39" fmla="*/ 26 h 169"/>
                  <a:gd name="T40" fmla="*/ 62 w 120"/>
                  <a:gd name="T41" fmla="*/ 19 h 169"/>
                  <a:gd name="T42" fmla="*/ 60 w 120"/>
                  <a:gd name="T43" fmla="*/ 0 h 169"/>
                  <a:gd name="T44" fmla="*/ 47 w 120"/>
                  <a:gd name="T45" fmla="*/ 0 h 169"/>
                  <a:gd name="T46" fmla="*/ 34 w 120"/>
                  <a:gd name="T47" fmla="*/ 2 h 169"/>
                  <a:gd name="T48" fmla="*/ 28 w 120"/>
                  <a:gd name="T49" fmla="*/ 10 h 169"/>
                  <a:gd name="T50" fmla="*/ 26 w 120"/>
                  <a:gd name="T51" fmla="*/ 33 h 169"/>
                  <a:gd name="T52" fmla="*/ 11 w 120"/>
                  <a:gd name="T53" fmla="*/ 46 h 169"/>
                  <a:gd name="T54" fmla="*/ 6 w 120"/>
                  <a:gd name="T55" fmla="*/ 48 h 169"/>
                  <a:gd name="T56" fmla="*/ 7 w 120"/>
                  <a:gd name="T57" fmla="*/ 56 h 169"/>
                  <a:gd name="T58" fmla="*/ 14 w 120"/>
                  <a:gd name="T59" fmla="*/ 65 h 169"/>
                  <a:gd name="T60" fmla="*/ 12 w 120"/>
                  <a:gd name="T61" fmla="*/ 68 h 169"/>
                  <a:gd name="T62" fmla="*/ 0 w 120"/>
                  <a:gd name="T63" fmla="*/ 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 h="169">
                    <a:moveTo>
                      <a:pt x="0" y="69"/>
                    </a:moveTo>
                    <a:cubicBezTo>
                      <a:pt x="0" y="73"/>
                      <a:pt x="0" y="73"/>
                      <a:pt x="0" y="73"/>
                    </a:cubicBezTo>
                    <a:cubicBezTo>
                      <a:pt x="0" y="79"/>
                      <a:pt x="0" y="79"/>
                      <a:pt x="0" y="79"/>
                    </a:cubicBezTo>
                    <a:cubicBezTo>
                      <a:pt x="0" y="80"/>
                      <a:pt x="1" y="82"/>
                      <a:pt x="2" y="83"/>
                    </a:cubicBezTo>
                    <a:cubicBezTo>
                      <a:pt x="9" y="91"/>
                      <a:pt x="9" y="91"/>
                      <a:pt x="9" y="91"/>
                    </a:cubicBezTo>
                    <a:cubicBezTo>
                      <a:pt x="10" y="91"/>
                      <a:pt x="12" y="92"/>
                      <a:pt x="13" y="92"/>
                    </a:cubicBezTo>
                    <a:cubicBezTo>
                      <a:pt x="22" y="92"/>
                      <a:pt x="22" y="92"/>
                      <a:pt x="22" y="92"/>
                    </a:cubicBezTo>
                    <a:cubicBezTo>
                      <a:pt x="23" y="92"/>
                      <a:pt x="24" y="93"/>
                      <a:pt x="24" y="94"/>
                    </a:cubicBezTo>
                    <a:cubicBezTo>
                      <a:pt x="24" y="114"/>
                      <a:pt x="24" y="114"/>
                      <a:pt x="24" y="114"/>
                    </a:cubicBezTo>
                    <a:cubicBezTo>
                      <a:pt x="24" y="116"/>
                      <a:pt x="25" y="117"/>
                      <a:pt x="26" y="118"/>
                    </a:cubicBezTo>
                    <a:cubicBezTo>
                      <a:pt x="38" y="131"/>
                      <a:pt x="38" y="131"/>
                      <a:pt x="38" y="131"/>
                    </a:cubicBezTo>
                    <a:cubicBezTo>
                      <a:pt x="39" y="132"/>
                      <a:pt x="40" y="134"/>
                      <a:pt x="40" y="135"/>
                    </a:cubicBezTo>
                    <a:cubicBezTo>
                      <a:pt x="40" y="154"/>
                      <a:pt x="40" y="154"/>
                      <a:pt x="40" y="154"/>
                    </a:cubicBezTo>
                    <a:cubicBezTo>
                      <a:pt x="40" y="156"/>
                      <a:pt x="41" y="157"/>
                      <a:pt x="41" y="158"/>
                    </a:cubicBezTo>
                    <a:cubicBezTo>
                      <a:pt x="51" y="168"/>
                      <a:pt x="51" y="168"/>
                      <a:pt x="51" y="168"/>
                    </a:cubicBezTo>
                    <a:cubicBezTo>
                      <a:pt x="52" y="169"/>
                      <a:pt x="54" y="169"/>
                      <a:pt x="55" y="169"/>
                    </a:cubicBezTo>
                    <a:cubicBezTo>
                      <a:pt x="59" y="169"/>
                      <a:pt x="59" y="169"/>
                      <a:pt x="59" y="169"/>
                    </a:cubicBezTo>
                    <a:cubicBezTo>
                      <a:pt x="60" y="169"/>
                      <a:pt x="62" y="169"/>
                      <a:pt x="63" y="168"/>
                    </a:cubicBezTo>
                    <a:cubicBezTo>
                      <a:pt x="70" y="161"/>
                      <a:pt x="70" y="161"/>
                      <a:pt x="70" y="161"/>
                    </a:cubicBezTo>
                    <a:cubicBezTo>
                      <a:pt x="71" y="160"/>
                      <a:pt x="71" y="158"/>
                      <a:pt x="71" y="157"/>
                    </a:cubicBezTo>
                    <a:cubicBezTo>
                      <a:pt x="71" y="124"/>
                      <a:pt x="71" y="124"/>
                      <a:pt x="71" y="124"/>
                    </a:cubicBezTo>
                    <a:cubicBezTo>
                      <a:pt x="71" y="123"/>
                      <a:pt x="72" y="121"/>
                      <a:pt x="73" y="120"/>
                    </a:cubicBezTo>
                    <a:cubicBezTo>
                      <a:pt x="83" y="111"/>
                      <a:pt x="83" y="111"/>
                      <a:pt x="83" y="111"/>
                    </a:cubicBezTo>
                    <a:cubicBezTo>
                      <a:pt x="84" y="110"/>
                      <a:pt x="85" y="109"/>
                      <a:pt x="87" y="109"/>
                    </a:cubicBezTo>
                    <a:cubicBezTo>
                      <a:pt x="93" y="109"/>
                      <a:pt x="93" y="109"/>
                      <a:pt x="93" y="109"/>
                    </a:cubicBezTo>
                    <a:cubicBezTo>
                      <a:pt x="94" y="109"/>
                      <a:pt x="96" y="108"/>
                      <a:pt x="97" y="107"/>
                    </a:cubicBezTo>
                    <a:cubicBezTo>
                      <a:pt x="118" y="86"/>
                      <a:pt x="118" y="86"/>
                      <a:pt x="118" y="86"/>
                    </a:cubicBezTo>
                    <a:cubicBezTo>
                      <a:pt x="119" y="85"/>
                      <a:pt x="120" y="84"/>
                      <a:pt x="120" y="82"/>
                    </a:cubicBezTo>
                    <a:cubicBezTo>
                      <a:pt x="120" y="60"/>
                      <a:pt x="120" y="60"/>
                      <a:pt x="120" y="60"/>
                    </a:cubicBezTo>
                    <a:cubicBezTo>
                      <a:pt x="120" y="59"/>
                      <a:pt x="119" y="58"/>
                      <a:pt x="117" y="58"/>
                    </a:cubicBezTo>
                    <a:cubicBezTo>
                      <a:pt x="105" y="58"/>
                      <a:pt x="105" y="58"/>
                      <a:pt x="105" y="58"/>
                    </a:cubicBezTo>
                    <a:cubicBezTo>
                      <a:pt x="104" y="58"/>
                      <a:pt x="102" y="57"/>
                      <a:pt x="101" y="56"/>
                    </a:cubicBezTo>
                    <a:cubicBezTo>
                      <a:pt x="96" y="51"/>
                      <a:pt x="96" y="51"/>
                      <a:pt x="96" y="51"/>
                    </a:cubicBezTo>
                    <a:cubicBezTo>
                      <a:pt x="96" y="51"/>
                      <a:pt x="94" y="50"/>
                      <a:pt x="93" y="50"/>
                    </a:cubicBezTo>
                    <a:cubicBezTo>
                      <a:pt x="80" y="50"/>
                      <a:pt x="80" y="50"/>
                      <a:pt x="80" y="50"/>
                    </a:cubicBezTo>
                    <a:cubicBezTo>
                      <a:pt x="79" y="50"/>
                      <a:pt x="77" y="49"/>
                      <a:pt x="77" y="48"/>
                    </a:cubicBezTo>
                    <a:cubicBezTo>
                      <a:pt x="70" y="41"/>
                      <a:pt x="70" y="41"/>
                      <a:pt x="70" y="41"/>
                    </a:cubicBezTo>
                    <a:cubicBezTo>
                      <a:pt x="69" y="40"/>
                      <a:pt x="68" y="39"/>
                      <a:pt x="68" y="38"/>
                    </a:cubicBezTo>
                    <a:cubicBezTo>
                      <a:pt x="68" y="30"/>
                      <a:pt x="68" y="30"/>
                      <a:pt x="68" y="30"/>
                    </a:cubicBezTo>
                    <a:cubicBezTo>
                      <a:pt x="68" y="29"/>
                      <a:pt x="67" y="27"/>
                      <a:pt x="67" y="26"/>
                    </a:cubicBezTo>
                    <a:cubicBezTo>
                      <a:pt x="64" y="23"/>
                      <a:pt x="64" y="23"/>
                      <a:pt x="64" y="23"/>
                    </a:cubicBezTo>
                    <a:cubicBezTo>
                      <a:pt x="63" y="22"/>
                      <a:pt x="62" y="21"/>
                      <a:pt x="62" y="19"/>
                    </a:cubicBezTo>
                    <a:cubicBezTo>
                      <a:pt x="62" y="2"/>
                      <a:pt x="62" y="2"/>
                      <a:pt x="62" y="2"/>
                    </a:cubicBezTo>
                    <a:cubicBezTo>
                      <a:pt x="62" y="1"/>
                      <a:pt x="61" y="0"/>
                      <a:pt x="60" y="0"/>
                    </a:cubicBezTo>
                    <a:cubicBezTo>
                      <a:pt x="52" y="0"/>
                      <a:pt x="52" y="0"/>
                      <a:pt x="52" y="0"/>
                    </a:cubicBezTo>
                    <a:cubicBezTo>
                      <a:pt x="47" y="0"/>
                      <a:pt x="47" y="0"/>
                      <a:pt x="47" y="0"/>
                    </a:cubicBezTo>
                    <a:cubicBezTo>
                      <a:pt x="38" y="0"/>
                      <a:pt x="38" y="0"/>
                      <a:pt x="38" y="0"/>
                    </a:cubicBezTo>
                    <a:cubicBezTo>
                      <a:pt x="36" y="0"/>
                      <a:pt x="35" y="1"/>
                      <a:pt x="34" y="2"/>
                    </a:cubicBezTo>
                    <a:cubicBezTo>
                      <a:pt x="30" y="6"/>
                      <a:pt x="30" y="6"/>
                      <a:pt x="30" y="6"/>
                    </a:cubicBezTo>
                    <a:cubicBezTo>
                      <a:pt x="29" y="7"/>
                      <a:pt x="28" y="8"/>
                      <a:pt x="28" y="10"/>
                    </a:cubicBezTo>
                    <a:cubicBezTo>
                      <a:pt x="28" y="30"/>
                      <a:pt x="28" y="30"/>
                      <a:pt x="28" y="30"/>
                    </a:cubicBezTo>
                    <a:cubicBezTo>
                      <a:pt x="28" y="31"/>
                      <a:pt x="27" y="33"/>
                      <a:pt x="26" y="33"/>
                    </a:cubicBezTo>
                    <a:cubicBezTo>
                      <a:pt x="15" y="44"/>
                      <a:pt x="15" y="44"/>
                      <a:pt x="15" y="44"/>
                    </a:cubicBezTo>
                    <a:cubicBezTo>
                      <a:pt x="14" y="45"/>
                      <a:pt x="13" y="46"/>
                      <a:pt x="11" y="46"/>
                    </a:cubicBezTo>
                    <a:cubicBezTo>
                      <a:pt x="8" y="46"/>
                      <a:pt x="8" y="46"/>
                      <a:pt x="8" y="46"/>
                    </a:cubicBezTo>
                    <a:cubicBezTo>
                      <a:pt x="7" y="46"/>
                      <a:pt x="6" y="47"/>
                      <a:pt x="6" y="48"/>
                    </a:cubicBezTo>
                    <a:cubicBezTo>
                      <a:pt x="6" y="52"/>
                      <a:pt x="6" y="52"/>
                      <a:pt x="6" y="52"/>
                    </a:cubicBezTo>
                    <a:cubicBezTo>
                      <a:pt x="6" y="53"/>
                      <a:pt x="6" y="55"/>
                      <a:pt x="7" y="56"/>
                    </a:cubicBezTo>
                    <a:cubicBezTo>
                      <a:pt x="13" y="61"/>
                      <a:pt x="13" y="61"/>
                      <a:pt x="13" y="61"/>
                    </a:cubicBezTo>
                    <a:cubicBezTo>
                      <a:pt x="13" y="62"/>
                      <a:pt x="14" y="64"/>
                      <a:pt x="14" y="65"/>
                    </a:cubicBezTo>
                    <a:cubicBezTo>
                      <a:pt x="14" y="65"/>
                      <a:pt x="14" y="65"/>
                      <a:pt x="14" y="65"/>
                    </a:cubicBezTo>
                    <a:cubicBezTo>
                      <a:pt x="14" y="67"/>
                      <a:pt x="13" y="68"/>
                      <a:pt x="12" y="68"/>
                    </a:cubicBezTo>
                    <a:cubicBezTo>
                      <a:pt x="2" y="68"/>
                      <a:pt x="2" y="68"/>
                      <a:pt x="2" y="68"/>
                    </a:cubicBezTo>
                    <a:cubicBezTo>
                      <a:pt x="1" y="68"/>
                      <a:pt x="0" y="69"/>
                      <a:pt x="0" y="69"/>
                    </a:cubicBez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31" name="Freeform 292"/>
              <p:cNvSpPr>
                <a:spLocks/>
              </p:cNvSpPr>
              <p:nvPr/>
            </p:nvSpPr>
            <p:spPr bwMode="auto">
              <a:xfrm>
                <a:off x="2810" y="2489"/>
                <a:ext cx="56" cy="50"/>
              </a:xfrm>
              <a:custGeom>
                <a:avLst/>
                <a:gdLst>
                  <a:gd name="T0" fmla="*/ 2 w 35"/>
                  <a:gd name="T1" fmla="*/ 21 h 31"/>
                  <a:gd name="T2" fmla="*/ 0 w 35"/>
                  <a:gd name="T3" fmla="*/ 23 h 31"/>
                  <a:gd name="T4" fmla="*/ 0 w 35"/>
                  <a:gd name="T5" fmla="*/ 23 h 31"/>
                  <a:gd name="T6" fmla="*/ 1 w 35"/>
                  <a:gd name="T7" fmla="*/ 27 h 31"/>
                  <a:gd name="T8" fmla="*/ 3 w 35"/>
                  <a:gd name="T9" fmla="*/ 29 h 31"/>
                  <a:gd name="T10" fmla="*/ 7 w 35"/>
                  <a:gd name="T11" fmla="*/ 31 h 31"/>
                  <a:gd name="T12" fmla="*/ 18 w 35"/>
                  <a:gd name="T13" fmla="*/ 31 h 31"/>
                  <a:gd name="T14" fmla="*/ 22 w 35"/>
                  <a:gd name="T15" fmla="*/ 29 h 31"/>
                  <a:gd name="T16" fmla="*/ 33 w 35"/>
                  <a:gd name="T17" fmla="*/ 18 h 31"/>
                  <a:gd name="T18" fmla="*/ 35 w 35"/>
                  <a:gd name="T19" fmla="*/ 14 h 31"/>
                  <a:gd name="T20" fmla="*/ 35 w 35"/>
                  <a:gd name="T21" fmla="*/ 3 h 31"/>
                  <a:gd name="T22" fmla="*/ 33 w 35"/>
                  <a:gd name="T23" fmla="*/ 0 h 31"/>
                  <a:gd name="T24" fmla="*/ 29 w 35"/>
                  <a:gd name="T25" fmla="*/ 2 h 31"/>
                  <a:gd name="T26" fmla="*/ 24 w 35"/>
                  <a:gd name="T27" fmla="*/ 8 h 31"/>
                  <a:gd name="T28" fmla="*/ 22 w 35"/>
                  <a:gd name="T29" fmla="*/ 12 h 31"/>
                  <a:gd name="T30" fmla="*/ 22 w 35"/>
                  <a:gd name="T31" fmla="*/ 13 h 31"/>
                  <a:gd name="T32" fmla="*/ 20 w 35"/>
                  <a:gd name="T33" fmla="*/ 16 h 31"/>
                  <a:gd name="T34" fmla="*/ 12 w 35"/>
                  <a:gd name="T35" fmla="*/ 16 h 31"/>
                  <a:gd name="T36" fmla="*/ 10 w 35"/>
                  <a:gd name="T37" fmla="*/ 18 h 31"/>
                  <a:gd name="T38" fmla="*/ 10 w 35"/>
                  <a:gd name="T39" fmla="*/ 18 h 31"/>
                  <a:gd name="T40" fmla="*/ 10 w 35"/>
                  <a:gd name="T41" fmla="*/ 20 h 31"/>
                  <a:gd name="T42" fmla="*/ 8 w 35"/>
                  <a:gd name="T43" fmla="*/ 21 h 31"/>
                  <a:gd name="T44" fmla="*/ 2 w 35"/>
                  <a:gd name="T45" fmla="*/ 2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31">
                    <a:moveTo>
                      <a:pt x="2" y="21"/>
                    </a:moveTo>
                    <a:cubicBezTo>
                      <a:pt x="1" y="21"/>
                      <a:pt x="0" y="22"/>
                      <a:pt x="0" y="23"/>
                    </a:cubicBezTo>
                    <a:cubicBezTo>
                      <a:pt x="0" y="23"/>
                      <a:pt x="0" y="23"/>
                      <a:pt x="0" y="23"/>
                    </a:cubicBezTo>
                    <a:cubicBezTo>
                      <a:pt x="0" y="25"/>
                      <a:pt x="1" y="26"/>
                      <a:pt x="1" y="27"/>
                    </a:cubicBezTo>
                    <a:cubicBezTo>
                      <a:pt x="3" y="29"/>
                      <a:pt x="3" y="29"/>
                      <a:pt x="3" y="29"/>
                    </a:cubicBezTo>
                    <a:cubicBezTo>
                      <a:pt x="4" y="30"/>
                      <a:pt x="6" y="31"/>
                      <a:pt x="7" y="31"/>
                    </a:cubicBezTo>
                    <a:cubicBezTo>
                      <a:pt x="18" y="31"/>
                      <a:pt x="18" y="31"/>
                      <a:pt x="18" y="31"/>
                    </a:cubicBezTo>
                    <a:cubicBezTo>
                      <a:pt x="20" y="31"/>
                      <a:pt x="21" y="30"/>
                      <a:pt x="22" y="29"/>
                    </a:cubicBezTo>
                    <a:cubicBezTo>
                      <a:pt x="33" y="18"/>
                      <a:pt x="33" y="18"/>
                      <a:pt x="33" y="18"/>
                    </a:cubicBezTo>
                    <a:cubicBezTo>
                      <a:pt x="34" y="17"/>
                      <a:pt x="35" y="15"/>
                      <a:pt x="35" y="14"/>
                    </a:cubicBezTo>
                    <a:cubicBezTo>
                      <a:pt x="35" y="3"/>
                      <a:pt x="35" y="3"/>
                      <a:pt x="35" y="3"/>
                    </a:cubicBezTo>
                    <a:cubicBezTo>
                      <a:pt x="35" y="1"/>
                      <a:pt x="34" y="0"/>
                      <a:pt x="33" y="0"/>
                    </a:cubicBezTo>
                    <a:cubicBezTo>
                      <a:pt x="32" y="0"/>
                      <a:pt x="30" y="1"/>
                      <a:pt x="29" y="2"/>
                    </a:cubicBezTo>
                    <a:cubicBezTo>
                      <a:pt x="24" y="8"/>
                      <a:pt x="24" y="8"/>
                      <a:pt x="24" y="8"/>
                    </a:cubicBezTo>
                    <a:cubicBezTo>
                      <a:pt x="23" y="9"/>
                      <a:pt x="22" y="10"/>
                      <a:pt x="22" y="12"/>
                    </a:cubicBezTo>
                    <a:cubicBezTo>
                      <a:pt x="22" y="13"/>
                      <a:pt x="22" y="13"/>
                      <a:pt x="22" y="13"/>
                    </a:cubicBezTo>
                    <a:cubicBezTo>
                      <a:pt x="22" y="15"/>
                      <a:pt x="21" y="16"/>
                      <a:pt x="20" y="16"/>
                    </a:cubicBezTo>
                    <a:cubicBezTo>
                      <a:pt x="12" y="16"/>
                      <a:pt x="12" y="16"/>
                      <a:pt x="12" y="16"/>
                    </a:cubicBezTo>
                    <a:cubicBezTo>
                      <a:pt x="11" y="16"/>
                      <a:pt x="10" y="17"/>
                      <a:pt x="10" y="18"/>
                    </a:cubicBezTo>
                    <a:cubicBezTo>
                      <a:pt x="10" y="18"/>
                      <a:pt x="10" y="18"/>
                      <a:pt x="10" y="18"/>
                    </a:cubicBezTo>
                    <a:cubicBezTo>
                      <a:pt x="10" y="20"/>
                      <a:pt x="10" y="20"/>
                      <a:pt x="10" y="20"/>
                    </a:cubicBezTo>
                    <a:cubicBezTo>
                      <a:pt x="10" y="21"/>
                      <a:pt x="9" y="21"/>
                      <a:pt x="8" y="21"/>
                    </a:cubicBezTo>
                    <a:lnTo>
                      <a:pt x="2" y="21"/>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32" name="Freeform 293"/>
              <p:cNvSpPr>
                <a:spLocks/>
              </p:cNvSpPr>
              <p:nvPr/>
            </p:nvSpPr>
            <p:spPr bwMode="auto">
              <a:xfrm>
                <a:off x="2810" y="2489"/>
                <a:ext cx="56" cy="50"/>
              </a:xfrm>
              <a:custGeom>
                <a:avLst/>
                <a:gdLst>
                  <a:gd name="T0" fmla="*/ 2 w 35"/>
                  <a:gd name="T1" fmla="*/ 21 h 31"/>
                  <a:gd name="T2" fmla="*/ 0 w 35"/>
                  <a:gd name="T3" fmla="*/ 23 h 31"/>
                  <a:gd name="T4" fmla="*/ 0 w 35"/>
                  <a:gd name="T5" fmla="*/ 23 h 31"/>
                  <a:gd name="T6" fmla="*/ 1 w 35"/>
                  <a:gd name="T7" fmla="*/ 27 h 31"/>
                  <a:gd name="T8" fmla="*/ 3 w 35"/>
                  <a:gd name="T9" fmla="*/ 29 h 31"/>
                  <a:gd name="T10" fmla="*/ 7 w 35"/>
                  <a:gd name="T11" fmla="*/ 31 h 31"/>
                  <a:gd name="T12" fmla="*/ 18 w 35"/>
                  <a:gd name="T13" fmla="*/ 31 h 31"/>
                  <a:gd name="T14" fmla="*/ 22 w 35"/>
                  <a:gd name="T15" fmla="*/ 29 h 31"/>
                  <a:gd name="T16" fmla="*/ 33 w 35"/>
                  <a:gd name="T17" fmla="*/ 18 h 31"/>
                  <a:gd name="T18" fmla="*/ 35 w 35"/>
                  <a:gd name="T19" fmla="*/ 14 h 31"/>
                  <a:gd name="T20" fmla="*/ 35 w 35"/>
                  <a:gd name="T21" fmla="*/ 3 h 31"/>
                  <a:gd name="T22" fmla="*/ 33 w 35"/>
                  <a:gd name="T23" fmla="*/ 0 h 31"/>
                  <a:gd name="T24" fmla="*/ 29 w 35"/>
                  <a:gd name="T25" fmla="*/ 2 h 31"/>
                  <a:gd name="T26" fmla="*/ 24 w 35"/>
                  <a:gd name="T27" fmla="*/ 8 h 31"/>
                  <a:gd name="T28" fmla="*/ 22 w 35"/>
                  <a:gd name="T29" fmla="*/ 12 h 31"/>
                  <a:gd name="T30" fmla="*/ 22 w 35"/>
                  <a:gd name="T31" fmla="*/ 13 h 31"/>
                  <a:gd name="T32" fmla="*/ 20 w 35"/>
                  <a:gd name="T33" fmla="*/ 16 h 31"/>
                  <a:gd name="T34" fmla="*/ 12 w 35"/>
                  <a:gd name="T35" fmla="*/ 16 h 31"/>
                  <a:gd name="T36" fmla="*/ 10 w 35"/>
                  <a:gd name="T37" fmla="*/ 18 h 31"/>
                  <a:gd name="T38" fmla="*/ 10 w 35"/>
                  <a:gd name="T39" fmla="*/ 18 h 31"/>
                  <a:gd name="T40" fmla="*/ 10 w 35"/>
                  <a:gd name="T41" fmla="*/ 20 h 31"/>
                  <a:gd name="T42" fmla="*/ 8 w 35"/>
                  <a:gd name="T43" fmla="*/ 21 h 31"/>
                  <a:gd name="T44" fmla="*/ 2 w 35"/>
                  <a:gd name="T45" fmla="*/ 2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 h="31">
                    <a:moveTo>
                      <a:pt x="2" y="21"/>
                    </a:moveTo>
                    <a:cubicBezTo>
                      <a:pt x="1" y="21"/>
                      <a:pt x="0" y="22"/>
                      <a:pt x="0" y="23"/>
                    </a:cubicBezTo>
                    <a:cubicBezTo>
                      <a:pt x="0" y="23"/>
                      <a:pt x="0" y="23"/>
                      <a:pt x="0" y="23"/>
                    </a:cubicBezTo>
                    <a:cubicBezTo>
                      <a:pt x="0" y="25"/>
                      <a:pt x="1" y="26"/>
                      <a:pt x="1" y="27"/>
                    </a:cubicBezTo>
                    <a:cubicBezTo>
                      <a:pt x="3" y="29"/>
                      <a:pt x="3" y="29"/>
                      <a:pt x="3" y="29"/>
                    </a:cubicBezTo>
                    <a:cubicBezTo>
                      <a:pt x="4" y="30"/>
                      <a:pt x="6" y="31"/>
                      <a:pt x="7" y="31"/>
                    </a:cubicBezTo>
                    <a:cubicBezTo>
                      <a:pt x="18" y="31"/>
                      <a:pt x="18" y="31"/>
                      <a:pt x="18" y="31"/>
                    </a:cubicBezTo>
                    <a:cubicBezTo>
                      <a:pt x="20" y="31"/>
                      <a:pt x="21" y="30"/>
                      <a:pt x="22" y="29"/>
                    </a:cubicBezTo>
                    <a:cubicBezTo>
                      <a:pt x="33" y="18"/>
                      <a:pt x="33" y="18"/>
                      <a:pt x="33" y="18"/>
                    </a:cubicBezTo>
                    <a:cubicBezTo>
                      <a:pt x="34" y="17"/>
                      <a:pt x="35" y="15"/>
                      <a:pt x="35" y="14"/>
                    </a:cubicBezTo>
                    <a:cubicBezTo>
                      <a:pt x="35" y="3"/>
                      <a:pt x="35" y="3"/>
                      <a:pt x="35" y="3"/>
                    </a:cubicBezTo>
                    <a:cubicBezTo>
                      <a:pt x="35" y="1"/>
                      <a:pt x="34" y="0"/>
                      <a:pt x="33" y="0"/>
                    </a:cubicBezTo>
                    <a:cubicBezTo>
                      <a:pt x="32" y="0"/>
                      <a:pt x="30" y="1"/>
                      <a:pt x="29" y="2"/>
                    </a:cubicBezTo>
                    <a:cubicBezTo>
                      <a:pt x="24" y="8"/>
                      <a:pt x="24" y="8"/>
                      <a:pt x="24" y="8"/>
                    </a:cubicBezTo>
                    <a:cubicBezTo>
                      <a:pt x="23" y="9"/>
                      <a:pt x="22" y="10"/>
                      <a:pt x="22" y="12"/>
                    </a:cubicBezTo>
                    <a:cubicBezTo>
                      <a:pt x="22" y="13"/>
                      <a:pt x="22" y="13"/>
                      <a:pt x="22" y="13"/>
                    </a:cubicBezTo>
                    <a:cubicBezTo>
                      <a:pt x="22" y="15"/>
                      <a:pt x="21" y="16"/>
                      <a:pt x="20" y="16"/>
                    </a:cubicBezTo>
                    <a:cubicBezTo>
                      <a:pt x="12" y="16"/>
                      <a:pt x="12" y="16"/>
                      <a:pt x="12" y="16"/>
                    </a:cubicBezTo>
                    <a:cubicBezTo>
                      <a:pt x="11" y="16"/>
                      <a:pt x="10" y="17"/>
                      <a:pt x="10" y="18"/>
                    </a:cubicBezTo>
                    <a:cubicBezTo>
                      <a:pt x="10" y="18"/>
                      <a:pt x="10" y="18"/>
                      <a:pt x="10" y="18"/>
                    </a:cubicBezTo>
                    <a:cubicBezTo>
                      <a:pt x="10" y="20"/>
                      <a:pt x="10" y="20"/>
                      <a:pt x="10" y="20"/>
                    </a:cubicBezTo>
                    <a:cubicBezTo>
                      <a:pt x="10" y="21"/>
                      <a:pt x="9" y="21"/>
                      <a:pt x="8" y="21"/>
                    </a:cubicBezTo>
                    <a:lnTo>
                      <a:pt x="2" y="21"/>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33" name="Freeform 294"/>
              <p:cNvSpPr>
                <a:spLocks/>
              </p:cNvSpPr>
              <p:nvPr/>
            </p:nvSpPr>
            <p:spPr bwMode="auto">
              <a:xfrm>
                <a:off x="1889" y="1918"/>
                <a:ext cx="116" cy="90"/>
              </a:xfrm>
              <a:custGeom>
                <a:avLst/>
                <a:gdLst>
                  <a:gd name="T0" fmla="*/ 12 w 72"/>
                  <a:gd name="T1" fmla="*/ 8 h 56"/>
                  <a:gd name="T2" fmla="*/ 15 w 72"/>
                  <a:gd name="T3" fmla="*/ 7 h 56"/>
                  <a:gd name="T4" fmla="*/ 19 w 72"/>
                  <a:gd name="T5" fmla="*/ 6 h 56"/>
                  <a:gd name="T6" fmla="*/ 21 w 72"/>
                  <a:gd name="T7" fmla="*/ 6 h 56"/>
                  <a:gd name="T8" fmla="*/ 25 w 72"/>
                  <a:gd name="T9" fmla="*/ 4 h 56"/>
                  <a:gd name="T10" fmla="*/ 27 w 72"/>
                  <a:gd name="T11" fmla="*/ 2 h 56"/>
                  <a:gd name="T12" fmla="*/ 31 w 72"/>
                  <a:gd name="T13" fmla="*/ 0 h 56"/>
                  <a:gd name="T14" fmla="*/ 38 w 72"/>
                  <a:gd name="T15" fmla="*/ 0 h 56"/>
                  <a:gd name="T16" fmla="*/ 42 w 72"/>
                  <a:gd name="T17" fmla="*/ 2 h 56"/>
                  <a:gd name="T18" fmla="*/ 45 w 72"/>
                  <a:gd name="T19" fmla="*/ 4 h 56"/>
                  <a:gd name="T20" fmla="*/ 49 w 72"/>
                  <a:gd name="T21" fmla="*/ 6 h 56"/>
                  <a:gd name="T22" fmla="*/ 63 w 72"/>
                  <a:gd name="T23" fmla="*/ 6 h 56"/>
                  <a:gd name="T24" fmla="*/ 67 w 72"/>
                  <a:gd name="T25" fmla="*/ 8 h 56"/>
                  <a:gd name="T26" fmla="*/ 69 w 72"/>
                  <a:gd name="T27" fmla="*/ 9 h 56"/>
                  <a:gd name="T28" fmla="*/ 70 w 72"/>
                  <a:gd name="T29" fmla="*/ 13 h 56"/>
                  <a:gd name="T30" fmla="*/ 70 w 72"/>
                  <a:gd name="T31" fmla="*/ 20 h 56"/>
                  <a:gd name="T32" fmla="*/ 69 w 72"/>
                  <a:gd name="T33" fmla="*/ 24 h 56"/>
                  <a:gd name="T34" fmla="*/ 67 w 72"/>
                  <a:gd name="T35" fmla="*/ 25 h 56"/>
                  <a:gd name="T36" fmla="*/ 66 w 72"/>
                  <a:gd name="T37" fmla="*/ 29 h 56"/>
                  <a:gd name="T38" fmla="*/ 66 w 72"/>
                  <a:gd name="T39" fmla="*/ 34 h 56"/>
                  <a:gd name="T40" fmla="*/ 67 w 72"/>
                  <a:gd name="T41" fmla="*/ 38 h 56"/>
                  <a:gd name="T42" fmla="*/ 70 w 72"/>
                  <a:gd name="T43" fmla="*/ 41 h 56"/>
                  <a:gd name="T44" fmla="*/ 72 w 72"/>
                  <a:gd name="T45" fmla="*/ 45 h 56"/>
                  <a:gd name="T46" fmla="*/ 72 w 72"/>
                  <a:gd name="T47" fmla="*/ 45 h 56"/>
                  <a:gd name="T48" fmla="*/ 70 w 72"/>
                  <a:gd name="T49" fmla="*/ 49 h 56"/>
                  <a:gd name="T50" fmla="*/ 65 w 72"/>
                  <a:gd name="T51" fmla="*/ 54 h 56"/>
                  <a:gd name="T52" fmla="*/ 61 w 72"/>
                  <a:gd name="T53" fmla="*/ 56 h 56"/>
                  <a:gd name="T54" fmla="*/ 55 w 72"/>
                  <a:gd name="T55" fmla="*/ 56 h 56"/>
                  <a:gd name="T56" fmla="*/ 51 w 72"/>
                  <a:gd name="T57" fmla="*/ 56 h 56"/>
                  <a:gd name="T58" fmla="*/ 46 w 72"/>
                  <a:gd name="T59" fmla="*/ 56 h 56"/>
                  <a:gd name="T60" fmla="*/ 42 w 72"/>
                  <a:gd name="T61" fmla="*/ 54 h 56"/>
                  <a:gd name="T62" fmla="*/ 37 w 72"/>
                  <a:gd name="T63" fmla="*/ 49 h 56"/>
                  <a:gd name="T64" fmla="*/ 33 w 72"/>
                  <a:gd name="T65" fmla="*/ 47 h 56"/>
                  <a:gd name="T66" fmla="*/ 29 w 72"/>
                  <a:gd name="T67" fmla="*/ 47 h 56"/>
                  <a:gd name="T68" fmla="*/ 25 w 72"/>
                  <a:gd name="T69" fmla="*/ 45 h 56"/>
                  <a:gd name="T70" fmla="*/ 22 w 72"/>
                  <a:gd name="T71" fmla="*/ 42 h 56"/>
                  <a:gd name="T72" fmla="*/ 20 w 72"/>
                  <a:gd name="T73" fmla="*/ 40 h 56"/>
                  <a:gd name="T74" fmla="*/ 17 w 72"/>
                  <a:gd name="T75" fmla="*/ 39 h 56"/>
                  <a:gd name="T76" fmla="*/ 13 w 72"/>
                  <a:gd name="T77" fmla="*/ 39 h 56"/>
                  <a:gd name="T78" fmla="*/ 9 w 72"/>
                  <a:gd name="T79" fmla="*/ 37 h 56"/>
                  <a:gd name="T80" fmla="*/ 1 w 72"/>
                  <a:gd name="T81" fmla="*/ 30 h 56"/>
                  <a:gd name="T82" fmla="*/ 0 w 72"/>
                  <a:gd name="T83" fmla="*/ 26 h 56"/>
                  <a:gd name="T84" fmla="*/ 0 w 72"/>
                  <a:gd name="T85" fmla="*/ 18 h 56"/>
                  <a:gd name="T86" fmla="*/ 1 w 72"/>
                  <a:gd name="T87" fmla="*/ 14 h 56"/>
                  <a:gd name="T88" fmla="*/ 2 w 72"/>
                  <a:gd name="T89" fmla="*/ 13 h 56"/>
                  <a:gd name="T90" fmla="*/ 4 w 72"/>
                  <a:gd name="T91" fmla="*/ 10 h 56"/>
                  <a:gd name="T92" fmla="*/ 6 w 72"/>
                  <a:gd name="T93" fmla="*/ 8 h 56"/>
                  <a:gd name="T94" fmla="*/ 12 w 72"/>
                  <a:gd name="T95"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 h="56">
                    <a:moveTo>
                      <a:pt x="12" y="8"/>
                    </a:moveTo>
                    <a:cubicBezTo>
                      <a:pt x="13" y="8"/>
                      <a:pt x="14" y="8"/>
                      <a:pt x="15" y="7"/>
                    </a:cubicBezTo>
                    <a:cubicBezTo>
                      <a:pt x="16" y="6"/>
                      <a:pt x="18" y="6"/>
                      <a:pt x="19" y="6"/>
                    </a:cubicBezTo>
                    <a:cubicBezTo>
                      <a:pt x="21" y="6"/>
                      <a:pt x="21" y="6"/>
                      <a:pt x="21" y="6"/>
                    </a:cubicBezTo>
                    <a:cubicBezTo>
                      <a:pt x="22" y="6"/>
                      <a:pt x="24" y="5"/>
                      <a:pt x="25" y="4"/>
                    </a:cubicBezTo>
                    <a:cubicBezTo>
                      <a:pt x="27" y="2"/>
                      <a:pt x="27" y="2"/>
                      <a:pt x="27" y="2"/>
                    </a:cubicBezTo>
                    <a:cubicBezTo>
                      <a:pt x="28" y="1"/>
                      <a:pt x="30" y="0"/>
                      <a:pt x="31" y="0"/>
                    </a:cubicBezTo>
                    <a:cubicBezTo>
                      <a:pt x="38" y="0"/>
                      <a:pt x="38" y="0"/>
                      <a:pt x="38" y="0"/>
                    </a:cubicBezTo>
                    <a:cubicBezTo>
                      <a:pt x="39" y="0"/>
                      <a:pt x="41" y="1"/>
                      <a:pt x="42" y="2"/>
                    </a:cubicBezTo>
                    <a:cubicBezTo>
                      <a:pt x="45" y="4"/>
                      <a:pt x="45" y="4"/>
                      <a:pt x="45" y="4"/>
                    </a:cubicBezTo>
                    <a:cubicBezTo>
                      <a:pt x="46" y="5"/>
                      <a:pt x="47" y="6"/>
                      <a:pt x="49" y="6"/>
                    </a:cubicBezTo>
                    <a:cubicBezTo>
                      <a:pt x="63" y="6"/>
                      <a:pt x="63" y="6"/>
                      <a:pt x="63" y="6"/>
                    </a:cubicBezTo>
                    <a:cubicBezTo>
                      <a:pt x="65" y="6"/>
                      <a:pt x="66" y="7"/>
                      <a:pt x="67" y="8"/>
                    </a:cubicBezTo>
                    <a:cubicBezTo>
                      <a:pt x="69" y="9"/>
                      <a:pt x="69" y="9"/>
                      <a:pt x="69" y="9"/>
                    </a:cubicBezTo>
                    <a:cubicBezTo>
                      <a:pt x="70" y="10"/>
                      <a:pt x="70" y="12"/>
                      <a:pt x="70" y="13"/>
                    </a:cubicBezTo>
                    <a:cubicBezTo>
                      <a:pt x="70" y="20"/>
                      <a:pt x="70" y="20"/>
                      <a:pt x="70" y="20"/>
                    </a:cubicBezTo>
                    <a:cubicBezTo>
                      <a:pt x="70" y="21"/>
                      <a:pt x="70" y="23"/>
                      <a:pt x="69" y="24"/>
                    </a:cubicBezTo>
                    <a:cubicBezTo>
                      <a:pt x="67" y="25"/>
                      <a:pt x="67" y="25"/>
                      <a:pt x="67" y="25"/>
                    </a:cubicBezTo>
                    <a:cubicBezTo>
                      <a:pt x="66" y="26"/>
                      <a:pt x="66" y="28"/>
                      <a:pt x="66" y="29"/>
                    </a:cubicBezTo>
                    <a:cubicBezTo>
                      <a:pt x="66" y="34"/>
                      <a:pt x="66" y="34"/>
                      <a:pt x="66" y="34"/>
                    </a:cubicBezTo>
                    <a:cubicBezTo>
                      <a:pt x="66" y="36"/>
                      <a:pt x="66" y="37"/>
                      <a:pt x="67" y="38"/>
                    </a:cubicBezTo>
                    <a:cubicBezTo>
                      <a:pt x="70" y="41"/>
                      <a:pt x="70" y="41"/>
                      <a:pt x="70" y="41"/>
                    </a:cubicBezTo>
                    <a:cubicBezTo>
                      <a:pt x="71" y="42"/>
                      <a:pt x="72" y="44"/>
                      <a:pt x="72" y="45"/>
                    </a:cubicBezTo>
                    <a:cubicBezTo>
                      <a:pt x="72" y="45"/>
                      <a:pt x="72" y="45"/>
                      <a:pt x="72" y="45"/>
                    </a:cubicBezTo>
                    <a:cubicBezTo>
                      <a:pt x="72" y="46"/>
                      <a:pt x="71" y="48"/>
                      <a:pt x="70" y="49"/>
                    </a:cubicBezTo>
                    <a:cubicBezTo>
                      <a:pt x="65" y="54"/>
                      <a:pt x="65" y="54"/>
                      <a:pt x="65" y="54"/>
                    </a:cubicBezTo>
                    <a:cubicBezTo>
                      <a:pt x="64" y="55"/>
                      <a:pt x="63" y="56"/>
                      <a:pt x="61" y="56"/>
                    </a:cubicBezTo>
                    <a:cubicBezTo>
                      <a:pt x="55" y="56"/>
                      <a:pt x="55" y="56"/>
                      <a:pt x="55" y="56"/>
                    </a:cubicBezTo>
                    <a:cubicBezTo>
                      <a:pt x="51" y="56"/>
                      <a:pt x="51" y="56"/>
                      <a:pt x="51" y="56"/>
                    </a:cubicBezTo>
                    <a:cubicBezTo>
                      <a:pt x="46" y="56"/>
                      <a:pt x="46" y="56"/>
                      <a:pt x="46" y="56"/>
                    </a:cubicBezTo>
                    <a:cubicBezTo>
                      <a:pt x="45" y="56"/>
                      <a:pt x="43" y="55"/>
                      <a:pt x="42" y="54"/>
                    </a:cubicBezTo>
                    <a:cubicBezTo>
                      <a:pt x="37" y="49"/>
                      <a:pt x="37" y="49"/>
                      <a:pt x="37" y="49"/>
                    </a:cubicBezTo>
                    <a:cubicBezTo>
                      <a:pt x="36" y="48"/>
                      <a:pt x="34" y="47"/>
                      <a:pt x="33" y="47"/>
                    </a:cubicBezTo>
                    <a:cubicBezTo>
                      <a:pt x="29" y="47"/>
                      <a:pt x="29" y="47"/>
                      <a:pt x="29" y="47"/>
                    </a:cubicBezTo>
                    <a:cubicBezTo>
                      <a:pt x="28" y="47"/>
                      <a:pt x="26" y="46"/>
                      <a:pt x="25" y="45"/>
                    </a:cubicBezTo>
                    <a:cubicBezTo>
                      <a:pt x="22" y="42"/>
                      <a:pt x="22" y="42"/>
                      <a:pt x="22" y="42"/>
                    </a:cubicBezTo>
                    <a:cubicBezTo>
                      <a:pt x="21" y="41"/>
                      <a:pt x="20" y="40"/>
                      <a:pt x="20" y="40"/>
                    </a:cubicBezTo>
                    <a:cubicBezTo>
                      <a:pt x="19" y="39"/>
                      <a:pt x="18" y="39"/>
                      <a:pt x="17" y="39"/>
                    </a:cubicBezTo>
                    <a:cubicBezTo>
                      <a:pt x="13" y="39"/>
                      <a:pt x="13" y="39"/>
                      <a:pt x="13" y="39"/>
                    </a:cubicBezTo>
                    <a:cubicBezTo>
                      <a:pt x="12" y="39"/>
                      <a:pt x="10" y="38"/>
                      <a:pt x="9" y="37"/>
                    </a:cubicBezTo>
                    <a:cubicBezTo>
                      <a:pt x="1" y="30"/>
                      <a:pt x="1" y="30"/>
                      <a:pt x="1" y="30"/>
                    </a:cubicBezTo>
                    <a:cubicBezTo>
                      <a:pt x="0" y="29"/>
                      <a:pt x="0" y="27"/>
                      <a:pt x="0" y="26"/>
                    </a:cubicBezTo>
                    <a:cubicBezTo>
                      <a:pt x="0" y="18"/>
                      <a:pt x="0" y="18"/>
                      <a:pt x="0" y="18"/>
                    </a:cubicBezTo>
                    <a:cubicBezTo>
                      <a:pt x="0" y="16"/>
                      <a:pt x="0" y="15"/>
                      <a:pt x="1" y="14"/>
                    </a:cubicBezTo>
                    <a:cubicBezTo>
                      <a:pt x="2" y="13"/>
                      <a:pt x="2" y="13"/>
                      <a:pt x="2" y="13"/>
                    </a:cubicBezTo>
                    <a:cubicBezTo>
                      <a:pt x="3" y="12"/>
                      <a:pt x="4" y="10"/>
                      <a:pt x="4" y="10"/>
                    </a:cubicBezTo>
                    <a:cubicBezTo>
                      <a:pt x="4" y="9"/>
                      <a:pt x="5" y="8"/>
                      <a:pt x="6" y="8"/>
                    </a:cubicBezTo>
                    <a:lnTo>
                      <a:pt x="12" y="8"/>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34" name="Freeform 295"/>
              <p:cNvSpPr>
                <a:spLocks/>
              </p:cNvSpPr>
              <p:nvPr/>
            </p:nvSpPr>
            <p:spPr bwMode="auto">
              <a:xfrm>
                <a:off x="1889" y="1918"/>
                <a:ext cx="116" cy="90"/>
              </a:xfrm>
              <a:custGeom>
                <a:avLst/>
                <a:gdLst>
                  <a:gd name="T0" fmla="*/ 12 w 72"/>
                  <a:gd name="T1" fmla="*/ 8 h 56"/>
                  <a:gd name="T2" fmla="*/ 15 w 72"/>
                  <a:gd name="T3" fmla="*/ 7 h 56"/>
                  <a:gd name="T4" fmla="*/ 19 w 72"/>
                  <a:gd name="T5" fmla="*/ 6 h 56"/>
                  <a:gd name="T6" fmla="*/ 21 w 72"/>
                  <a:gd name="T7" fmla="*/ 6 h 56"/>
                  <a:gd name="T8" fmla="*/ 25 w 72"/>
                  <a:gd name="T9" fmla="*/ 4 h 56"/>
                  <a:gd name="T10" fmla="*/ 27 w 72"/>
                  <a:gd name="T11" fmla="*/ 2 h 56"/>
                  <a:gd name="T12" fmla="*/ 31 w 72"/>
                  <a:gd name="T13" fmla="*/ 0 h 56"/>
                  <a:gd name="T14" fmla="*/ 38 w 72"/>
                  <a:gd name="T15" fmla="*/ 0 h 56"/>
                  <a:gd name="T16" fmla="*/ 42 w 72"/>
                  <a:gd name="T17" fmla="*/ 2 h 56"/>
                  <a:gd name="T18" fmla="*/ 45 w 72"/>
                  <a:gd name="T19" fmla="*/ 4 h 56"/>
                  <a:gd name="T20" fmla="*/ 49 w 72"/>
                  <a:gd name="T21" fmla="*/ 6 h 56"/>
                  <a:gd name="T22" fmla="*/ 63 w 72"/>
                  <a:gd name="T23" fmla="*/ 6 h 56"/>
                  <a:gd name="T24" fmla="*/ 67 w 72"/>
                  <a:gd name="T25" fmla="*/ 8 h 56"/>
                  <a:gd name="T26" fmla="*/ 69 w 72"/>
                  <a:gd name="T27" fmla="*/ 9 h 56"/>
                  <a:gd name="T28" fmla="*/ 70 w 72"/>
                  <a:gd name="T29" fmla="*/ 13 h 56"/>
                  <a:gd name="T30" fmla="*/ 70 w 72"/>
                  <a:gd name="T31" fmla="*/ 20 h 56"/>
                  <a:gd name="T32" fmla="*/ 69 w 72"/>
                  <a:gd name="T33" fmla="*/ 24 h 56"/>
                  <a:gd name="T34" fmla="*/ 67 w 72"/>
                  <a:gd name="T35" fmla="*/ 25 h 56"/>
                  <a:gd name="T36" fmla="*/ 66 w 72"/>
                  <a:gd name="T37" fmla="*/ 29 h 56"/>
                  <a:gd name="T38" fmla="*/ 66 w 72"/>
                  <a:gd name="T39" fmla="*/ 34 h 56"/>
                  <a:gd name="T40" fmla="*/ 67 w 72"/>
                  <a:gd name="T41" fmla="*/ 38 h 56"/>
                  <a:gd name="T42" fmla="*/ 70 w 72"/>
                  <a:gd name="T43" fmla="*/ 41 h 56"/>
                  <a:gd name="T44" fmla="*/ 72 w 72"/>
                  <a:gd name="T45" fmla="*/ 45 h 56"/>
                  <a:gd name="T46" fmla="*/ 72 w 72"/>
                  <a:gd name="T47" fmla="*/ 45 h 56"/>
                  <a:gd name="T48" fmla="*/ 70 w 72"/>
                  <a:gd name="T49" fmla="*/ 49 h 56"/>
                  <a:gd name="T50" fmla="*/ 65 w 72"/>
                  <a:gd name="T51" fmla="*/ 54 h 56"/>
                  <a:gd name="T52" fmla="*/ 61 w 72"/>
                  <a:gd name="T53" fmla="*/ 56 h 56"/>
                  <a:gd name="T54" fmla="*/ 55 w 72"/>
                  <a:gd name="T55" fmla="*/ 56 h 56"/>
                  <a:gd name="T56" fmla="*/ 51 w 72"/>
                  <a:gd name="T57" fmla="*/ 56 h 56"/>
                  <a:gd name="T58" fmla="*/ 46 w 72"/>
                  <a:gd name="T59" fmla="*/ 56 h 56"/>
                  <a:gd name="T60" fmla="*/ 42 w 72"/>
                  <a:gd name="T61" fmla="*/ 54 h 56"/>
                  <a:gd name="T62" fmla="*/ 37 w 72"/>
                  <a:gd name="T63" fmla="*/ 49 h 56"/>
                  <a:gd name="T64" fmla="*/ 33 w 72"/>
                  <a:gd name="T65" fmla="*/ 47 h 56"/>
                  <a:gd name="T66" fmla="*/ 29 w 72"/>
                  <a:gd name="T67" fmla="*/ 47 h 56"/>
                  <a:gd name="T68" fmla="*/ 25 w 72"/>
                  <a:gd name="T69" fmla="*/ 45 h 56"/>
                  <a:gd name="T70" fmla="*/ 22 w 72"/>
                  <a:gd name="T71" fmla="*/ 42 h 56"/>
                  <a:gd name="T72" fmla="*/ 20 w 72"/>
                  <a:gd name="T73" fmla="*/ 40 h 56"/>
                  <a:gd name="T74" fmla="*/ 17 w 72"/>
                  <a:gd name="T75" fmla="*/ 39 h 56"/>
                  <a:gd name="T76" fmla="*/ 13 w 72"/>
                  <a:gd name="T77" fmla="*/ 39 h 56"/>
                  <a:gd name="T78" fmla="*/ 9 w 72"/>
                  <a:gd name="T79" fmla="*/ 37 h 56"/>
                  <a:gd name="T80" fmla="*/ 1 w 72"/>
                  <a:gd name="T81" fmla="*/ 30 h 56"/>
                  <a:gd name="T82" fmla="*/ 0 w 72"/>
                  <a:gd name="T83" fmla="*/ 26 h 56"/>
                  <a:gd name="T84" fmla="*/ 0 w 72"/>
                  <a:gd name="T85" fmla="*/ 18 h 56"/>
                  <a:gd name="T86" fmla="*/ 1 w 72"/>
                  <a:gd name="T87" fmla="*/ 14 h 56"/>
                  <a:gd name="T88" fmla="*/ 2 w 72"/>
                  <a:gd name="T89" fmla="*/ 13 h 56"/>
                  <a:gd name="T90" fmla="*/ 4 w 72"/>
                  <a:gd name="T91" fmla="*/ 10 h 56"/>
                  <a:gd name="T92" fmla="*/ 6 w 72"/>
                  <a:gd name="T93" fmla="*/ 8 h 56"/>
                  <a:gd name="T94" fmla="*/ 12 w 72"/>
                  <a:gd name="T95"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 h="56">
                    <a:moveTo>
                      <a:pt x="12" y="8"/>
                    </a:moveTo>
                    <a:cubicBezTo>
                      <a:pt x="13" y="8"/>
                      <a:pt x="14" y="8"/>
                      <a:pt x="15" y="7"/>
                    </a:cubicBezTo>
                    <a:cubicBezTo>
                      <a:pt x="16" y="6"/>
                      <a:pt x="18" y="6"/>
                      <a:pt x="19" y="6"/>
                    </a:cubicBezTo>
                    <a:cubicBezTo>
                      <a:pt x="21" y="6"/>
                      <a:pt x="21" y="6"/>
                      <a:pt x="21" y="6"/>
                    </a:cubicBezTo>
                    <a:cubicBezTo>
                      <a:pt x="22" y="6"/>
                      <a:pt x="24" y="5"/>
                      <a:pt x="25" y="4"/>
                    </a:cubicBezTo>
                    <a:cubicBezTo>
                      <a:pt x="27" y="2"/>
                      <a:pt x="27" y="2"/>
                      <a:pt x="27" y="2"/>
                    </a:cubicBezTo>
                    <a:cubicBezTo>
                      <a:pt x="28" y="1"/>
                      <a:pt x="30" y="0"/>
                      <a:pt x="31" y="0"/>
                    </a:cubicBezTo>
                    <a:cubicBezTo>
                      <a:pt x="38" y="0"/>
                      <a:pt x="38" y="0"/>
                      <a:pt x="38" y="0"/>
                    </a:cubicBezTo>
                    <a:cubicBezTo>
                      <a:pt x="39" y="0"/>
                      <a:pt x="41" y="1"/>
                      <a:pt x="42" y="2"/>
                    </a:cubicBezTo>
                    <a:cubicBezTo>
                      <a:pt x="45" y="4"/>
                      <a:pt x="45" y="4"/>
                      <a:pt x="45" y="4"/>
                    </a:cubicBezTo>
                    <a:cubicBezTo>
                      <a:pt x="46" y="5"/>
                      <a:pt x="47" y="6"/>
                      <a:pt x="49" y="6"/>
                    </a:cubicBezTo>
                    <a:cubicBezTo>
                      <a:pt x="63" y="6"/>
                      <a:pt x="63" y="6"/>
                      <a:pt x="63" y="6"/>
                    </a:cubicBezTo>
                    <a:cubicBezTo>
                      <a:pt x="65" y="6"/>
                      <a:pt x="66" y="7"/>
                      <a:pt x="67" y="8"/>
                    </a:cubicBezTo>
                    <a:cubicBezTo>
                      <a:pt x="69" y="9"/>
                      <a:pt x="69" y="9"/>
                      <a:pt x="69" y="9"/>
                    </a:cubicBezTo>
                    <a:cubicBezTo>
                      <a:pt x="70" y="10"/>
                      <a:pt x="70" y="12"/>
                      <a:pt x="70" y="13"/>
                    </a:cubicBezTo>
                    <a:cubicBezTo>
                      <a:pt x="70" y="20"/>
                      <a:pt x="70" y="20"/>
                      <a:pt x="70" y="20"/>
                    </a:cubicBezTo>
                    <a:cubicBezTo>
                      <a:pt x="70" y="21"/>
                      <a:pt x="70" y="23"/>
                      <a:pt x="69" y="24"/>
                    </a:cubicBezTo>
                    <a:cubicBezTo>
                      <a:pt x="67" y="25"/>
                      <a:pt x="67" y="25"/>
                      <a:pt x="67" y="25"/>
                    </a:cubicBezTo>
                    <a:cubicBezTo>
                      <a:pt x="66" y="26"/>
                      <a:pt x="66" y="28"/>
                      <a:pt x="66" y="29"/>
                    </a:cubicBezTo>
                    <a:cubicBezTo>
                      <a:pt x="66" y="34"/>
                      <a:pt x="66" y="34"/>
                      <a:pt x="66" y="34"/>
                    </a:cubicBezTo>
                    <a:cubicBezTo>
                      <a:pt x="66" y="36"/>
                      <a:pt x="66" y="37"/>
                      <a:pt x="67" y="38"/>
                    </a:cubicBezTo>
                    <a:cubicBezTo>
                      <a:pt x="70" y="41"/>
                      <a:pt x="70" y="41"/>
                      <a:pt x="70" y="41"/>
                    </a:cubicBezTo>
                    <a:cubicBezTo>
                      <a:pt x="71" y="42"/>
                      <a:pt x="72" y="44"/>
                      <a:pt x="72" y="45"/>
                    </a:cubicBezTo>
                    <a:cubicBezTo>
                      <a:pt x="72" y="45"/>
                      <a:pt x="72" y="45"/>
                      <a:pt x="72" y="45"/>
                    </a:cubicBezTo>
                    <a:cubicBezTo>
                      <a:pt x="72" y="46"/>
                      <a:pt x="71" y="48"/>
                      <a:pt x="70" y="49"/>
                    </a:cubicBezTo>
                    <a:cubicBezTo>
                      <a:pt x="65" y="54"/>
                      <a:pt x="65" y="54"/>
                      <a:pt x="65" y="54"/>
                    </a:cubicBezTo>
                    <a:cubicBezTo>
                      <a:pt x="64" y="55"/>
                      <a:pt x="63" y="56"/>
                      <a:pt x="61" y="56"/>
                    </a:cubicBezTo>
                    <a:cubicBezTo>
                      <a:pt x="55" y="56"/>
                      <a:pt x="55" y="56"/>
                      <a:pt x="55" y="56"/>
                    </a:cubicBezTo>
                    <a:cubicBezTo>
                      <a:pt x="51" y="56"/>
                      <a:pt x="51" y="56"/>
                      <a:pt x="51" y="56"/>
                    </a:cubicBezTo>
                    <a:cubicBezTo>
                      <a:pt x="46" y="56"/>
                      <a:pt x="46" y="56"/>
                      <a:pt x="46" y="56"/>
                    </a:cubicBezTo>
                    <a:cubicBezTo>
                      <a:pt x="45" y="56"/>
                      <a:pt x="43" y="55"/>
                      <a:pt x="42" y="54"/>
                    </a:cubicBezTo>
                    <a:cubicBezTo>
                      <a:pt x="37" y="49"/>
                      <a:pt x="37" y="49"/>
                      <a:pt x="37" y="49"/>
                    </a:cubicBezTo>
                    <a:cubicBezTo>
                      <a:pt x="36" y="48"/>
                      <a:pt x="34" y="47"/>
                      <a:pt x="33" y="47"/>
                    </a:cubicBezTo>
                    <a:cubicBezTo>
                      <a:pt x="29" y="47"/>
                      <a:pt x="29" y="47"/>
                      <a:pt x="29" y="47"/>
                    </a:cubicBezTo>
                    <a:cubicBezTo>
                      <a:pt x="28" y="47"/>
                      <a:pt x="26" y="46"/>
                      <a:pt x="25" y="45"/>
                    </a:cubicBezTo>
                    <a:cubicBezTo>
                      <a:pt x="22" y="42"/>
                      <a:pt x="22" y="42"/>
                      <a:pt x="22" y="42"/>
                    </a:cubicBezTo>
                    <a:cubicBezTo>
                      <a:pt x="21" y="41"/>
                      <a:pt x="20" y="40"/>
                      <a:pt x="20" y="40"/>
                    </a:cubicBezTo>
                    <a:cubicBezTo>
                      <a:pt x="19" y="39"/>
                      <a:pt x="18" y="39"/>
                      <a:pt x="17" y="39"/>
                    </a:cubicBezTo>
                    <a:cubicBezTo>
                      <a:pt x="13" y="39"/>
                      <a:pt x="13" y="39"/>
                      <a:pt x="13" y="39"/>
                    </a:cubicBezTo>
                    <a:cubicBezTo>
                      <a:pt x="12" y="39"/>
                      <a:pt x="10" y="38"/>
                      <a:pt x="9" y="37"/>
                    </a:cubicBezTo>
                    <a:cubicBezTo>
                      <a:pt x="1" y="30"/>
                      <a:pt x="1" y="30"/>
                      <a:pt x="1" y="30"/>
                    </a:cubicBezTo>
                    <a:cubicBezTo>
                      <a:pt x="0" y="29"/>
                      <a:pt x="0" y="27"/>
                      <a:pt x="0" y="26"/>
                    </a:cubicBezTo>
                    <a:cubicBezTo>
                      <a:pt x="0" y="18"/>
                      <a:pt x="0" y="18"/>
                      <a:pt x="0" y="18"/>
                    </a:cubicBezTo>
                    <a:cubicBezTo>
                      <a:pt x="0" y="16"/>
                      <a:pt x="0" y="15"/>
                      <a:pt x="1" y="14"/>
                    </a:cubicBezTo>
                    <a:cubicBezTo>
                      <a:pt x="2" y="13"/>
                      <a:pt x="2" y="13"/>
                      <a:pt x="2" y="13"/>
                    </a:cubicBezTo>
                    <a:cubicBezTo>
                      <a:pt x="3" y="12"/>
                      <a:pt x="4" y="10"/>
                      <a:pt x="4" y="10"/>
                    </a:cubicBezTo>
                    <a:cubicBezTo>
                      <a:pt x="4" y="9"/>
                      <a:pt x="5" y="8"/>
                      <a:pt x="6" y="8"/>
                    </a:cubicBezTo>
                    <a:lnTo>
                      <a:pt x="12" y="8"/>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35" name="Freeform 296"/>
              <p:cNvSpPr>
                <a:spLocks/>
              </p:cNvSpPr>
              <p:nvPr/>
            </p:nvSpPr>
            <p:spPr bwMode="auto">
              <a:xfrm>
                <a:off x="1829" y="1918"/>
                <a:ext cx="84" cy="116"/>
              </a:xfrm>
              <a:custGeom>
                <a:avLst/>
                <a:gdLst>
                  <a:gd name="T0" fmla="*/ 2 w 52"/>
                  <a:gd name="T1" fmla="*/ 30 h 72"/>
                  <a:gd name="T2" fmla="*/ 0 w 52"/>
                  <a:gd name="T3" fmla="*/ 33 h 72"/>
                  <a:gd name="T4" fmla="*/ 0 w 52"/>
                  <a:gd name="T5" fmla="*/ 47 h 72"/>
                  <a:gd name="T6" fmla="*/ 1 w 52"/>
                  <a:gd name="T7" fmla="*/ 51 h 72"/>
                  <a:gd name="T8" fmla="*/ 9 w 52"/>
                  <a:gd name="T9" fmla="*/ 59 h 72"/>
                  <a:gd name="T10" fmla="*/ 11 w 52"/>
                  <a:gd name="T11" fmla="*/ 63 h 72"/>
                  <a:gd name="T12" fmla="*/ 11 w 52"/>
                  <a:gd name="T13" fmla="*/ 66 h 72"/>
                  <a:gd name="T14" fmla="*/ 13 w 52"/>
                  <a:gd name="T15" fmla="*/ 69 h 72"/>
                  <a:gd name="T16" fmla="*/ 19 w 52"/>
                  <a:gd name="T17" fmla="*/ 69 h 72"/>
                  <a:gd name="T18" fmla="*/ 23 w 52"/>
                  <a:gd name="T19" fmla="*/ 70 h 72"/>
                  <a:gd name="T20" fmla="*/ 27 w 52"/>
                  <a:gd name="T21" fmla="*/ 72 h 72"/>
                  <a:gd name="T22" fmla="*/ 40 w 52"/>
                  <a:gd name="T23" fmla="*/ 72 h 72"/>
                  <a:gd name="T24" fmla="*/ 42 w 52"/>
                  <a:gd name="T25" fmla="*/ 69 h 72"/>
                  <a:gd name="T26" fmla="*/ 42 w 52"/>
                  <a:gd name="T27" fmla="*/ 68 h 72"/>
                  <a:gd name="T28" fmla="*/ 44 w 52"/>
                  <a:gd name="T29" fmla="*/ 64 h 72"/>
                  <a:gd name="T30" fmla="*/ 46 w 52"/>
                  <a:gd name="T31" fmla="*/ 62 h 72"/>
                  <a:gd name="T32" fmla="*/ 48 w 52"/>
                  <a:gd name="T33" fmla="*/ 58 h 72"/>
                  <a:gd name="T34" fmla="*/ 48 w 52"/>
                  <a:gd name="T35" fmla="*/ 58 h 72"/>
                  <a:gd name="T36" fmla="*/ 46 w 52"/>
                  <a:gd name="T37" fmla="*/ 54 h 72"/>
                  <a:gd name="T38" fmla="*/ 41 w 52"/>
                  <a:gd name="T39" fmla="*/ 49 h 72"/>
                  <a:gd name="T40" fmla="*/ 40 w 52"/>
                  <a:gd name="T41" fmla="*/ 45 h 72"/>
                  <a:gd name="T42" fmla="*/ 41 w 52"/>
                  <a:gd name="T43" fmla="*/ 42 h 72"/>
                  <a:gd name="T44" fmla="*/ 42 w 52"/>
                  <a:gd name="T45" fmla="*/ 41 h 72"/>
                  <a:gd name="T46" fmla="*/ 45 w 52"/>
                  <a:gd name="T47" fmla="*/ 40 h 72"/>
                  <a:gd name="T48" fmla="*/ 50 w 52"/>
                  <a:gd name="T49" fmla="*/ 40 h 72"/>
                  <a:gd name="T50" fmla="*/ 52 w 52"/>
                  <a:gd name="T51" fmla="*/ 37 h 72"/>
                  <a:gd name="T52" fmla="*/ 52 w 52"/>
                  <a:gd name="T53" fmla="*/ 31 h 72"/>
                  <a:gd name="T54" fmla="*/ 50 w 52"/>
                  <a:gd name="T55" fmla="*/ 27 h 72"/>
                  <a:gd name="T56" fmla="*/ 47 w 52"/>
                  <a:gd name="T57" fmla="*/ 23 h 72"/>
                  <a:gd name="T58" fmla="*/ 45 w 52"/>
                  <a:gd name="T59" fmla="*/ 20 h 72"/>
                  <a:gd name="T60" fmla="*/ 47 w 52"/>
                  <a:gd name="T61" fmla="*/ 16 h 72"/>
                  <a:gd name="T62" fmla="*/ 48 w 52"/>
                  <a:gd name="T63" fmla="*/ 15 h 72"/>
                  <a:gd name="T64" fmla="*/ 49 w 52"/>
                  <a:gd name="T65" fmla="*/ 12 h 72"/>
                  <a:gd name="T66" fmla="*/ 48 w 52"/>
                  <a:gd name="T67" fmla="*/ 8 h 72"/>
                  <a:gd name="T68" fmla="*/ 45 w 52"/>
                  <a:gd name="T69" fmla="*/ 5 h 72"/>
                  <a:gd name="T70" fmla="*/ 41 w 52"/>
                  <a:gd name="T71" fmla="*/ 4 h 72"/>
                  <a:gd name="T72" fmla="*/ 40 w 52"/>
                  <a:gd name="T73" fmla="*/ 4 h 72"/>
                  <a:gd name="T74" fmla="*/ 36 w 52"/>
                  <a:gd name="T75" fmla="*/ 5 h 72"/>
                  <a:gd name="T76" fmla="*/ 33 w 52"/>
                  <a:gd name="T77" fmla="*/ 8 h 72"/>
                  <a:gd name="T78" fmla="*/ 30 w 52"/>
                  <a:gd name="T79" fmla="*/ 9 h 72"/>
                  <a:gd name="T80" fmla="*/ 29 w 52"/>
                  <a:gd name="T81" fmla="*/ 8 h 72"/>
                  <a:gd name="T82" fmla="*/ 27 w 52"/>
                  <a:gd name="T83" fmla="*/ 5 h 72"/>
                  <a:gd name="T84" fmla="*/ 24 w 52"/>
                  <a:gd name="T85" fmla="*/ 2 h 72"/>
                  <a:gd name="T86" fmla="*/ 20 w 52"/>
                  <a:gd name="T87" fmla="*/ 0 h 72"/>
                  <a:gd name="T88" fmla="*/ 17 w 52"/>
                  <a:gd name="T89" fmla="*/ 0 h 72"/>
                  <a:gd name="T90" fmla="*/ 14 w 52"/>
                  <a:gd name="T91" fmla="*/ 2 h 72"/>
                  <a:gd name="T92" fmla="*/ 14 w 52"/>
                  <a:gd name="T93" fmla="*/ 7 h 72"/>
                  <a:gd name="T94" fmla="*/ 13 w 52"/>
                  <a:gd name="T95" fmla="*/ 10 h 72"/>
                  <a:gd name="T96" fmla="*/ 10 w 52"/>
                  <a:gd name="T97" fmla="*/ 13 h 72"/>
                  <a:gd name="T98" fmla="*/ 8 w 52"/>
                  <a:gd name="T99" fmla="*/ 17 h 72"/>
                  <a:gd name="T100" fmla="*/ 8 w 52"/>
                  <a:gd name="T101" fmla="*/ 25 h 72"/>
                  <a:gd name="T102" fmla="*/ 6 w 52"/>
                  <a:gd name="T103" fmla="*/ 28 h 72"/>
                  <a:gd name="T104" fmla="*/ 2 w 52"/>
                  <a:gd name="T10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 h="72">
                    <a:moveTo>
                      <a:pt x="2" y="30"/>
                    </a:moveTo>
                    <a:cubicBezTo>
                      <a:pt x="1" y="30"/>
                      <a:pt x="0" y="32"/>
                      <a:pt x="0" y="33"/>
                    </a:cubicBezTo>
                    <a:cubicBezTo>
                      <a:pt x="0" y="47"/>
                      <a:pt x="0" y="47"/>
                      <a:pt x="0" y="47"/>
                    </a:cubicBezTo>
                    <a:cubicBezTo>
                      <a:pt x="0" y="48"/>
                      <a:pt x="0" y="50"/>
                      <a:pt x="1" y="51"/>
                    </a:cubicBezTo>
                    <a:cubicBezTo>
                      <a:pt x="9" y="59"/>
                      <a:pt x="9" y="59"/>
                      <a:pt x="9" y="59"/>
                    </a:cubicBezTo>
                    <a:cubicBezTo>
                      <a:pt x="10" y="60"/>
                      <a:pt x="11" y="61"/>
                      <a:pt x="11" y="63"/>
                    </a:cubicBezTo>
                    <a:cubicBezTo>
                      <a:pt x="11" y="66"/>
                      <a:pt x="11" y="66"/>
                      <a:pt x="11" y="66"/>
                    </a:cubicBezTo>
                    <a:cubicBezTo>
                      <a:pt x="11" y="67"/>
                      <a:pt x="12" y="69"/>
                      <a:pt x="13" y="69"/>
                    </a:cubicBezTo>
                    <a:cubicBezTo>
                      <a:pt x="19" y="69"/>
                      <a:pt x="19" y="69"/>
                      <a:pt x="19" y="69"/>
                    </a:cubicBezTo>
                    <a:cubicBezTo>
                      <a:pt x="20" y="69"/>
                      <a:pt x="22" y="69"/>
                      <a:pt x="23" y="70"/>
                    </a:cubicBezTo>
                    <a:cubicBezTo>
                      <a:pt x="24" y="71"/>
                      <a:pt x="25" y="72"/>
                      <a:pt x="27" y="72"/>
                    </a:cubicBezTo>
                    <a:cubicBezTo>
                      <a:pt x="40" y="72"/>
                      <a:pt x="40" y="72"/>
                      <a:pt x="40" y="72"/>
                    </a:cubicBezTo>
                    <a:cubicBezTo>
                      <a:pt x="41" y="72"/>
                      <a:pt x="42" y="71"/>
                      <a:pt x="42" y="69"/>
                    </a:cubicBezTo>
                    <a:cubicBezTo>
                      <a:pt x="42" y="68"/>
                      <a:pt x="42" y="68"/>
                      <a:pt x="42" y="68"/>
                    </a:cubicBezTo>
                    <a:cubicBezTo>
                      <a:pt x="42" y="66"/>
                      <a:pt x="43" y="65"/>
                      <a:pt x="44" y="64"/>
                    </a:cubicBezTo>
                    <a:cubicBezTo>
                      <a:pt x="46" y="62"/>
                      <a:pt x="46" y="62"/>
                      <a:pt x="46" y="62"/>
                    </a:cubicBezTo>
                    <a:cubicBezTo>
                      <a:pt x="47" y="61"/>
                      <a:pt x="48" y="59"/>
                      <a:pt x="48" y="58"/>
                    </a:cubicBezTo>
                    <a:cubicBezTo>
                      <a:pt x="48" y="58"/>
                      <a:pt x="48" y="58"/>
                      <a:pt x="48" y="58"/>
                    </a:cubicBezTo>
                    <a:cubicBezTo>
                      <a:pt x="48" y="56"/>
                      <a:pt x="47" y="55"/>
                      <a:pt x="46" y="54"/>
                    </a:cubicBezTo>
                    <a:cubicBezTo>
                      <a:pt x="41" y="49"/>
                      <a:pt x="41" y="49"/>
                      <a:pt x="41" y="49"/>
                    </a:cubicBezTo>
                    <a:cubicBezTo>
                      <a:pt x="40" y="48"/>
                      <a:pt x="40" y="47"/>
                      <a:pt x="40" y="45"/>
                    </a:cubicBezTo>
                    <a:cubicBezTo>
                      <a:pt x="40" y="44"/>
                      <a:pt x="40" y="42"/>
                      <a:pt x="41" y="42"/>
                    </a:cubicBezTo>
                    <a:cubicBezTo>
                      <a:pt x="42" y="41"/>
                      <a:pt x="42" y="41"/>
                      <a:pt x="42" y="41"/>
                    </a:cubicBezTo>
                    <a:cubicBezTo>
                      <a:pt x="42" y="40"/>
                      <a:pt x="44" y="40"/>
                      <a:pt x="45" y="40"/>
                    </a:cubicBezTo>
                    <a:cubicBezTo>
                      <a:pt x="50" y="40"/>
                      <a:pt x="50" y="40"/>
                      <a:pt x="50" y="40"/>
                    </a:cubicBezTo>
                    <a:cubicBezTo>
                      <a:pt x="51" y="40"/>
                      <a:pt x="52" y="39"/>
                      <a:pt x="52" y="37"/>
                    </a:cubicBezTo>
                    <a:cubicBezTo>
                      <a:pt x="52" y="31"/>
                      <a:pt x="52" y="31"/>
                      <a:pt x="52" y="31"/>
                    </a:cubicBezTo>
                    <a:cubicBezTo>
                      <a:pt x="52" y="29"/>
                      <a:pt x="51" y="28"/>
                      <a:pt x="50" y="27"/>
                    </a:cubicBezTo>
                    <a:cubicBezTo>
                      <a:pt x="47" y="23"/>
                      <a:pt x="47" y="23"/>
                      <a:pt x="47" y="23"/>
                    </a:cubicBezTo>
                    <a:cubicBezTo>
                      <a:pt x="46" y="22"/>
                      <a:pt x="45" y="21"/>
                      <a:pt x="45" y="20"/>
                    </a:cubicBezTo>
                    <a:cubicBezTo>
                      <a:pt x="45" y="19"/>
                      <a:pt x="46" y="17"/>
                      <a:pt x="47" y="16"/>
                    </a:cubicBezTo>
                    <a:cubicBezTo>
                      <a:pt x="48" y="15"/>
                      <a:pt x="48" y="15"/>
                      <a:pt x="48" y="15"/>
                    </a:cubicBezTo>
                    <a:cubicBezTo>
                      <a:pt x="49" y="14"/>
                      <a:pt x="49" y="13"/>
                      <a:pt x="49" y="12"/>
                    </a:cubicBezTo>
                    <a:cubicBezTo>
                      <a:pt x="49" y="11"/>
                      <a:pt x="49" y="9"/>
                      <a:pt x="48" y="8"/>
                    </a:cubicBezTo>
                    <a:cubicBezTo>
                      <a:pt x="45" y="5"/>
                      <a:pt x="45" y="5"/>
                      <a:pt x="45" y="5"/>
                    </a:cubicBezTo>
                    <a:cubicBezTo>
                      <a:pt x="44" y="4"/>
                      <a:pt x="42" y="4"/>
                      <a:pt x="41" y="4"/>
                    </a:cubicBezTo>
                    <a:cubicBezTo>
                      <a:pt x="40" y="4"/>
                      <a:pt x="40" y="4"/>
                      <a:pt x="40" y="4"/>
                    </a:cubicBezTo>
                    <a:cubicBezTo>
                      <a:pt x="38" y="4"/>
                      <a:pt x="37" y="4"/>
                      <a:pt x="36" y="5"/>
                    </a:cubicBezTo>
                    <a:cubicBezTo>
                      <a:pt x="33" y="8"/>
                      <a:pt x="33" y="8"/>
                      <a:pt x="33" y="8"/>
                    </a:cubicBezTo>
                    <a:cubicBezTo>
                      <a:pt x="32" y="9"/>
                      <a:pt x="31" y="9"/>
                      <a:pt x="30" y="9"/>
                    </a:cubicBezTo>
                    <a:cubicBezTo>
                      <a:pt x="29" y="9"/>
                      <a:pt x="29" y="9"/>
                      <a:pt x="29" y="8"/>
                    </a:cubicBezTo>
                    <a:cubicBezTo>
                      <a:pt x="29" y="7"/>
                      <a:pt x="28" y="6"/>
                      <a:pt x="27" y="5"/>
                    </a:cubicBezTo>
                    <a:cubicBezTo>
                      <a:pt x="24" y="2"/>
                      <a:pt x="24" y="2"/>
                      <a:pt x="24" y="2"/>
                    </a:cubicBezTo>
                    <a:cubicBezTo>
                      <a:pt x="23" y="1"/>
                      <a:pt x="21" y="0"/>
                      <a:pt x="20" y="0"/>
                    </a:cubicBezTo>
                    <a:cubicBezTo>
                      <a:pt x="17" y="0"/>
                      <a:pt x="17" y="0"/>
                      <a:pt x="17" y="0"/>
                    </a:cubicBezTo>
                    <a:cubicBezTo>
                      <a:pt x="15" y="0"/>
                      <a:pt x="14" y="1"/>
                      <a:pt x="14" y="2"/>
                    </a:cubicBezTo>
                    <a:cubicBezTo>
                      <a:pt x="14" y="7"/>
                      <a:pt x="14" y="7"/>
                      <a:pt x="14" y="7"/>
                    </a:cubicBezTo>
                    <a:cubicBezTo>
                      <a:pt x="14" y="8"/>
                      <a:pt x="14" y="10"/>
                      <a:pt x="13" y="10"/>
                    </a:cubicBezTo>
                    <a:cubicBezTo>
                      <a:pt x="10" y="13"/>
                      <a:pt x="10" y="13"/>
                      <a:pt x="10" y="13"/>
                    </a:cubicBezTo>
                    <a:cubicBezTo>
                      <a:pt x="9" y="14"/>
                      <a:pt x="8" y="16"/>
                      <a:pt x="8" y="17"/>
                    </a:cubicBezTo>
                    <a:cubicBezTo>
                      <a:pt x="8" y="25"/>
                      <a:pt x="8" y="25"/>
                      <a:pt x="8" y="25"/>
                    </a:cubicBezTo>
                    <a:cubicBezTo>
                      <a:pt x="8" y="26"/>
                      <a:pt x="8" y="27"/>
                      <a:pt x="6" y="28"/>
                    </a:cubicBezTo>
                    <a:lnTo>
                      <a:pt x="2" y="30"/>
                    </a:lnTo>
                    <a:close/>
                  </a:path>
                </a:pathLst>
              </a:custGeom>
              <a:solidFill>
                <a:srgbClr val="D6D7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36" name="Freeform 297"/>
              <p:cNvSpPr>
                <a:spLocks/>
              </p:cNvSpPr>
              <p:nvPr/>
            </p:nvSpPr>
            <p:spPr bwMode="auto">
              <a:xfrm>
                <a:off x="1829" y="1918"/>
                <a:ext cx="84" cy="116"/>
              </a:xfrm>
              <a:custGeom>
                <a:avLst/>
                <a:gdLst>
                  <a:gd name="T0" fmla="*/ 2 w 52"/>
                  <a:gd name="T1" fmla="*/ 30 h 72"/>
                  <a:gd name="T2" fmla="*/ 0 w 52"/>
                  <a:gd name="T3" fmla="*/ 33 h 72"/>
                  <a:gd name="T4" fmla="*/ 0 w 52"/>
                  <a:gd name="T5" fmla="*/ 47 h 72"/>
                  <a:gd name="T6" fmla="*/ 1 w 52"/>
                  <a:gd name="T7" fmla="*/ 51 h 72"/>
                  <a:gd name="T8" fmla="*/ 9 w 52"/>
                  <a:gd name="T9" fmla="*/ 59 h 72"/>
                  <a:gd name="T10" fmla="*/ 11 w 52"/>
                  <a:gd name="T11" fmla="*/ 63 h 72"/>
                  <a:gd name="T12" fmla="*/ 11 w 52"/>
                  <a:gd name="T13" fmla="*/ 66 h 72"/>
                  <a:gd name="T14" fmla="*/ 13 w 52"/>
                  <a:gd name="T15" fmla="*/ 69 h 72"/>
                  <a:gd name="T16" fmla="*/ 19 w 52"/>
                  <a:gd name="T17" fmla="*/ 69 h 72"/>
                  <a:gd name="T18" fmla="*/ 23 w 52"/>
                  <a:gd name="T19" fmla="*/ 70 h 72"/>
                  <a:gd name="T20" fmla="*/ 27 w 52"/>
                  <a:gd name="T21" fmla="*/ 72 h 72"/>
                  <a:gd name="T22" fmla="*/ 40 w 52"/>
                  <a:gd name="T23" fmla="*/ 72 h 72"/>
                  <a:gd name="T24" fmla="*/ 42 w 52"/>
                  <a:gd name="T25" fmla="*/ 69 h 72"/>
                  <a:gd name="T26" fmla="*/ 42 w 52"/>
                  <a:gd name="T27" fmla="*/ 68 h 72"/>
                  <a:gd name="T28" fmla="*/ 44 w 52"/>
                  <a:gd name="T29" fmla="*/ 64 h 72"/>
                  <a:gd name="T30" fmla="*/ 46 w 52"/>
                  <a:gd name="T31" fmla="*/ 62 h 72"/>
                  <a:gd name="T32" fmla="*/ 48 w 52"/>
                  <a:gd name="T33" fmla="*/ 58 h 72"/>
                  <a:gd name="T34" fmla="*/ 48 w 52"/>
                  <a:gd name="T35" fmla="*/ 58 h 72"/>
                  <a:gd name="T36" fmla="*/ 46 w 52"/>
                  <a:gd name="T37" fmla="*/ 54 h 72"/>
                  <a:gd name="T38" fmla="*/ 41 w 52"/>
                  <a:gd name="T39" fmla="*/ 49 h 72"/>
                  <a:gd name="T40" fmla="*/ 40 w 52"/>
                  <a:gd name="T41" fmla="*/ 45 h 72"/>
                  <a:gd name="T42" fmla="*/ 41 w 52"/>
                  <a:gd name="T43" fmla="*/ 42 h 72"/>
                  <a:gd name="T44" fmla="*/ 42 w 52"/>
                  <a:gd name="T45" fmla="*/ 41 h 72"/>
                  <a:gd name="T46" fmla="*/ 45 w 52"/>
                  <a:gd name="T47" fmla="*/ 40 h 72"/>
                  <a:gd name="T48" fmla="*/ 50 w 52"/>
                  <a:gd name="T49" fmla="*/ 40 h 72"/>
                  <a:gd name="T50" fmla="*/ 52 w 52"/>
                  <a:gd name="T51" fmla="*/ 37 h 72"/>
                  <a:gd name="T52" fmla="*/ 52 w 52"/>
                  <a:gd name="T53" fmla="*/ 31 h 72"/>
                  <a:gd name="T54" fmla="*/ 50 w 52"/>
                  <a:gd name="T55" fmla="*/ 27 h 72"/>
                  <a:gd name="T56" fmla="*/ 47 w 52"/>
                  <a:gd name="T57" fmla="*/ 23 h 72"/>
                  <a:gd name="T58" fmla="*/ 45 w 52"/>
                  <a:gd name="T59" fmla="*/ 20 h 72"/>
                  <a:gd name="T60" fmla="*/ 47 w 52"/>
                  <a:gd name="T61" fmla="*/ 16 h 72"/>
                  <a:gd name="T62" fmla="*/ 48 w 52"/>
                  <a:gd name="T63" fmla="*/ 15 h 72"/>
                  <a:gd name="T64" fmla="*/ 49 w 52"/>
                  <a:gd name="T65" fmla="*/ 12 h 72"/>
                  <a:gd name="T66" fmla="*/ 48 w 52"/>
                  <a:gd name="T67" fmla="*/ 8 h 72"/>
                  <a:gd name="T68" fmla="*/ 45 w 52"/>
                  <a:gd name="T69" fmla="*/ 5 h 72"/>
                  <a:gd name="T70" fmla="*/ 41 w 52"/>
                  <a:gd name="T71" fmla="*/ 4 h 72"/>
                  <a:gd name="T72" fmla="*/ 40 w 52"/>
                  <a:gd name="T73" fmla="*/ 4 h 72"/>
                  <a:gd name="T74" fmla="*/ 36 w 52"/>
                  <a:gd name="T75" fmla="*/ 5 h 72"/>
                  <a:gd name="T76" fmla="*/ 33 w 52"/>
                  <a:gd name="T77" fmla="*/ 8 h 72"/>
                  <a:gd name="T78" fmla="*/ 30 w 52"/>
                  <a:gd name="T79" fmla="*/ 9 h 72"/>
                  <a:gd name="T80" fmla="*/ 29 w 52"/>
                  <a:gd name="T81" fmla="*/ 8 h 72"/>
                  <a:gd name="T82" fmla="*/ 27 w 52"/>
                  <a:gd name="T83" fmla="*/ 5 h 72"/>
                  <a:gd name="T84" fmla="*/ 24 w 52"/>
                  <a:gd name="T85" fmla="*/ 2 h 72"/>
                  <a:gd name="T86" fmla="*/ 20 w 52"/>
                  <a:gd name="T87" fmla="*/ 0 h 72"/>
                  <a:gd name="T88" fmla="*/ 17 w 52"/>
                  <a:gd name="T89" fmla="*/ 0 h 72"/>
                  <a:gd name="T90" fmla="*/ 14 w 52"/>
                  <a:gd name="T91" fmla="*/ 2 h 72"/>
                  <a:gd name="T92" fmla="*/ 14 w 52"/>
                  <a:gd name="T93" fmla="*/ 7 h 72"/>
                  <a:gd name="T94" fmla="*/ 13 w 52"/>
                  <a:gd name="T95" fmla="*/ 10 h 72"/>
                  <a:gd name="T96" fmla="*/ 10 w 52"/>
                  <a:gd name="T97" fmla="*/ 13 h 72"/>
                  <a:gd name="T98" fmla="*/ 8 w 52"/>
                  <a:gd name="T99" fmla="*/ 17 h 72"/>
                  <a:gd name="T100" fmla="*/ 8 w 52"/>
                  <a:gd name="T101" fmla="*/ 25 h 72"/>
                  <a:gd name="T102" fmla="*/ 6 w 52"/>
                  <a:gd name="T103" fmla="*/ 28 h 72"/>
                  <a:gd name="T104" fmla="*/ 2 w 52"/>
                  <a:gd name="T105"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 h="72">
                    <a:moveTo>
                      <a:pt x="2" y="30"/>
                    </a:moveTo>
                    <a:cubicBezTo>
                      <a:pt x="1" y="30"/>
                      <a:pt x="0" y="32"/>
                      <a:pt x="0" y="33"/>
                    </a:cubicBezTo>
                    <a:cubicBezTo>
                      <a:pt x="0" y="47"/>
                      <a:pt x="0" y="47"/>
                      <a:pt x="0" y="47"/>
                    </a:cubicBezTo>
                    <a:cubicBezTo>
                      <a:pt x="0" y="48"/>
                      <a:pt x="0" y="50"/>
                      <a:pt x="1" y="51"/>
                    </a:cubicBezTo>
                    <a:cubicBezTo>
                      <a:pt x="9" y="59"/>
                      <a:pt x="9" y="59"/>
                      <a:pt x="9" y="59"/>
                    </a:cubicBezTo>
                    <a:cubicBezTo>
                      <a:pt x="10" y="60"/>
                      <a:pt x="11" y="61"/>
                      <a:pt x="11" y="63"/>
                    </a:cubicBezTo>
                    <a:cubicBezTo>
                      <a:pt x="11" y="66"/>
                      <a:pt x="11" y="66"/>
                      <a:pt x="11" y="66"/>
                    </a:cubicBezTo>
                    <a:cubicBezTo>
                      <a:pt x="11" y="67"/>
                      <a:pt x="12" y="69"/>
                      <a:pt x="13" y="69"/>
                    </a:cubicBezTo>
                    <a:cubicBezTo>
                      <a:pt x="19" y="69"/>
                      <a:pt x="19" y="69"/>
                      <a:pt x="19" y="69"/>
                    </a:cubicBezTo>
                    <a:cubicBezTo>
                      <a:pt x="20" y="69"/>
                      <a:pt x="22" y="69"/>
                      <a:pt x="23" y="70"/>
                    </a:cubicBezTo>
                    <a:cubicBezTo>
                      <a:pt x="24" y="71"/>
                      <a:pt x="25" y="72"/>
                      <a:pt x="27" y="72"/>
                    </a:cubicBezTo>
                    <a:cubicBezTo>
                      <a:pt x="40" y="72"/>
                      <a:pt x="40" y="72"/>
                      <a:pt x="40" y="72"/>
                    </a:cubicBezTo>
                    <a:cubicBezTo>
                      <a:pt x="41" y="72"/>
                      <a:pt x="42" y="71"/>
                      <a:pt x="42" y="69"/>
                    </a:cubicBezTo>
                    <a:cubicBezTo>
                      <a:pt x="42" y="68"/>
                      <a:pt x="42" y="68"/>
                      <a:pt x="42" y="68"/>
                    </a:cubicBezTo>
                    <a:cubicBezTo>
                      <a:pt x="42" y="66"/>
                      <a:pt x="43" y="65"/>
                      <a:pt x="44" y="64"/>
                    </a:cubicBezTo>
                    <a:cubicBezTo>
                      <a:pt x="46" y="62"/>
                      <a:pt x="46" y="62"/>
                      <a:pt x="46" y="62"/>
                    </a:cubicBezTo>
                    <a:cubicBezTo>
                      <a:pt x="47" y="61"/>
                      <a:pt x="48" y="59"/>
                      <a:pt x="48" y="58"/>
                    </a:cubicBezTo>
                    <a:cubicBezTo>
                      <a:pt x="48" y="58"/>
                      <a:pt x="48" y="58"/>
                      <a:pt x="48" y="58"/>
                    </a:cubicBezTo>
                    <a:cubicBezTo>
                      <a:pt x="48" y="56"/>
                      <a:pt x="47" y="55"/>
                      <a:pt x="46" y="54"/>
                    </a:cubicBezTo>
                    <a:cubicBezTo>
                      <a:pt x="41" y="49"/>
                      <a:pt x="41" y="49"/>
                      <a:pt x="41" y="49"/>
                    </a:cubicBezTo>
                    <a:cubicBezTo>
                      <a:pt x="40" y="48"/>
                      <a:pt x="40" y="47"/>
                      <a:pt x="40" y="45"/>
                    </a:cubicBezTo>
                    <a:cubicBezTo>
                      <a:pt x="40" y="44"/>
                      <a:pt x="40" y="42"/>
                      <a:pt x="41" y="42"/>
                    </a:cubicBezTo>
                    <a:cubicBezTo>
                      <a:pt x="42" y="41"/>
                      <a:pt x="42" y="41"/>
                      <a:pt x="42" y="41"/>
                    </a:cubicBezTo>
                    <a:cubicBezTo>
                      <a:pt x="42" y="40"/>
                      <a:pt x="44" y="40"/>
                      <a:pt x="45" y="40"/>
                    </a:cubicBezTo>
                    <a:cubicBezTo>
                      <a:pt x="50" y="40"/>
                      <a:pt x="50" y="40"/>
                      <a:pt x="50" y="40"/>
                    </a:cubicBezTo>
                    <a:cubicBezTo>
                      <a:pt x="51" y="40"/>
                      <a:pt x="52" y="39"/>
                      <a:pt x="52" y="37"/>
                    </a:cubicBezTo>
                    <a:cubicBezTo>
                      <a:pt x="52" y="31"/>
                      <a:pt x="52" y="31"/>
                      <a:pt x="52" y="31"/>
                    </a:cubicBezTo>
                    <a:cubicBezTo>
                      <a:pt x="52" y="29"/>
                      <a:pt x="51" y="28"/>
                      <a:pt x="50" y="27"/>
                    </a:cubicBezTo>
                    <a:cubicBezTo>
                      <a:pt x="47" y="23"/>
                      <a:pt x="47" y="23"/>
                      <a:pt x="47" y="23"/>
                    </a:cubicBezTo>
                    <a:cubicBezTo>
                      <a:pt x="46" y="22"/>
                      <a:pt x="45" y="21"/>
                      <a:pt x="45" y="20"/>
                    </a:cubicBezTo>
                    <a:cubicBezTo>
                      <a:pt x="45" y="19"/>
                      <a:pt x="46" y="17"/>
                      <a:pt x="47" y="16"/>
                    </a:cubicBezTo>
                    <a:cubicBezTo>
                      <a:pt x="48" y="15"/>
                      <a:pt x="48" y="15"/>
                      <a:pt x="48" y="15"/>
                    </a:cubicBezTo>
                    <a:cubicBezTo>
                      <a:pt x="49" y="14"/>
                      <a:pt x="49" y="13"/>
                      <a:pt x="49" y="12"/>
                    </a:cubicBezTo>
                    <a:cubicBezTo>
                      <a:pt x="49" y="11"/>
                      <a:pt x="49" y="9"/>
                      <a:pt x="48" y="8"/>
                    </a:cubicBezTo>
                    <a:cubicBezTo>
                      <a:pt x="45" y="5"/>
                      <a:pt x="45" y="5"/>
                      <a:pt x="45" y="5"/>
                    </a:cubicBezTo>
                    <a:cubicBezTo>
                      <a:pt x="44" y="4"/>
                      <a:pt x="42" y="4"/>
                      <a:pt x="41" y="4"/>
                    </a:cubicBezTo>
                    <a:cubicBezTo>
                      <a:pt x="40" y="4"/>
                      <a:pt x="40" y="4"/>
                      <a:pt x="40" y="4"/>
                    </a:cubicBezTo>
                    <a:cubicBezTo>
                      <a:pt x="38" y="4"/>
                      <a:pt x="37" y="4"/>
                      <a:pt x="36" y="5"/>
                    </a:cubicBezTo>
                    <a:cubicBezTo>
                      <a:pt x="33" y="8"/>
                      <a:pt x="33" y="8"/>
                      <a:pt x="33" y="8"/>
                    </a:cubicBezTo>
                    <a:cubicBezTo>
                      <a:pt x="32" y="9"/>
                      <a:pt x="31" y="9"/>
                      <a:pt x="30" y="9"/>
                    </a:cubicBezTo>
                    <a:cubicBezTo>
                      <a:pt x="29" y="9"/>
                      <a:pt x="29" y="9"/>
                      <a:pt x="29" y="8"/>
                    </a:cubicBezTo>
                    <a:cubicBezTo>
                      <a:pt x="29" y="7"/>
                      <a:pt x="28" y="6"/>
                      <a:pt x="27" y="5"/>
                    </a:cubicBezTo>
                    <a:cubicBezTo>
                      <a:pt x="24" y="2"/>
                      <a:pt x="24" y="2"/>
                      <a:pt x="24" y="2"/>
                    </a:cubicBezTo>
                    <a:cubicBezTo>
                      <a:pt x="23" y="1"/>
                      <a:pt x="21" y="0"/>
                      <a:pt x="20" y="0"/>
                    </a:cubicBezTo>
                    <a:cubicBezTo>
                      <a:pt x="17" y="0"/>
                      <a:pt x="17" y="0"/>
                      <a:pt x="17" y="0"/>
                    </a:cubicBezTo>
                    <a:cubicBezTo>
                      <a:pt x="15" y="0"/>
                      <a:pt x="14" y="1"/>
                      <a:pt x="14" y="2"/>
                    </a:cubicBezTo>
                    <a:cubicBezTo>
                      <a:pt x="14" y="7"/>
                      <a:pt x="14" y="7"/>
                      <a:pt x="14" y="7"/>
                    </a:cubicBezTo>
                    <a:cubicBezTo>
                      <a:pt x="14" y="8"/>
                      <a:pt x="14" y="10"/>
                      <a:pt x="13" y="10"/>
                    </a:cubicBezTo>
                    <a:cubicBezTo>
                      <a:pt x="10" y="13"/>
                      <a:pt x="10" y="13"/>
                      <a:pt x="10" y="13"/>
                    </a:cubicBezTo>
                    <a:cubicBezTo>
                      <a:pt x="9" y="14"/>
                      <a:pt x="8" y="16"/>
                      <a:pt x="8" y="17"/>
                    </a:cubicBezTo>
                    <a:cubicBezTo>
                      <a:pt x="8" y="25"/>
                      <a:pt x="8" y="25"/>
                      <a:pt x="8" y="25"/>
                    </a:cubicBezTo>
                    <a:cubicBezTo>
                      <a:pt x="8" y="26"/>
                      <a:pt x="8" y="27"/>
                      <a:pt x="6" y="28"/>
                    </a:cubicBezTo>
                    <a:lnTo>
                      <a:pt x="2" y="30"/>
                    </a:lnTo>
                    <a:close/>
                  </a:path>
                </a:pathLst>
              </a:custGeom>
              <a:noFill/>
              <a:ln w="47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sp>
            <p:nvSpPr>
              <p:cNvPr id="537" name="Freeform 298"/>
              <p:cNvSpPr>
                <a:spLocks/>
              </p:cNvSpPr>
              <p:nvPr/>
            </p:nvSpPr>
            <p:spPr bwMode="auto">
              <a:xfrm>
                <a:off x="3258" y="2887"/>
                <a:ext cx="102" cy="153"/>
              </a:xfrm>
              <a:custGeom>
                <a:avLst/>
                <a:gdLst>
                  <a:gd name="T0" fmla="*/ 0 w 63"/>
                  <a:gd name="T1" fmla="*/ 76 h 95"/>
                  <a:gd name="T2" fmla="*/ 0 w 63"/>
                  <a:gd name="T3" fmla="*/ 80 h 95"/>
                  <a:gd name="T4" fmla="*/ 0 w 63"/>
                  <a:gd name="T5" fmla="*/ 84 h 95"/>
                  <a:gd name="T6" fmla="*/ 1 w 63"/>
                  <a:gd name="T7" fmla="*/ 88 h 95"/>
                  <a:gd name="T8" fmla="*/ 7 w 63"/>
                  <a:gd name="T9" fmla="*/ 94 h 95"/>
                  <a:gd name="T10" fmla="*/ 11 w 63"/>
                  <a:gd name="T11" fmla="*/ 95 h 95"/>
                  <a:gd name="T12" fmla="*/ 17 w 63"/>
                  <a:gd name="T13" fmla="*/ 95 h 95"/>
                  <a:gd name="T14" fmla="*/ 19 w 63"/>
                  <a:gd name="T15" fmla="*/ 93 h 95"/>
                  <a:gd name="T16" fmla="*/ 19 w 63"/>
                  <a:gd name="T17" fmla="*/ 75 h 95"/>
                  <a:gd name="T18" fmla="*/ 21 w 63"/>
                  <a:gd name="T19" fmla="*/ 71 h 95"/>
                  <a:gd name="T20" fmla="*/ 61 w 63"/>
                  <a:gd name="T21" fmla="*/ 31 h 95"/>
                  <a:gd name="T22" fmla="*/ 63 w 63"/>
                  <a:gd name="T23" fmla="*/ 27 h 95"/>
                  <a:gd name="T24" fmla="*/ 63 w 63"/>
                  <a:gd name="T25" fmla="*/ 19 h 95"/>
                  <a:gd name="T26" fmla="*/ 61 w 63"/>
                  <a:gd name="T27" fmla="*/ 16 h 95"/>
                  <a:gd name="T28" fmla="*/ 54 w 63"/>
                  <a:gd name="T29" fmla="*/ 16 h 95"/>
                  <a:gd name="T30" fmla="*/ 50 w 63"/>
                  <a:gd name="T31" fmla="*/ 15 h 95"/>
                  <a:gd name="T32" fmla="*/ 37 w 63"/>
                  <a:gd name="T33" fmla="*/ 1 h 95"/>
                  <a:gd name="T34" fmla="*/ 33 w 63"/>
                  <a:gd name="T35" fmla="*/ 0 h 95"/>
                  <a:gd name="T36" fmla="*/ 28 w 63"/>
                  <a:gd name="T37" fmla="*/ 0 h 95"/>
                  <a:gd name="T38" fmla="*/ 27 w 63"/>
                  <a:gd name="T39" fmla="*/ 1 h 95"/>
                  <a:gd name="T40" fmla="*/ 42 w 63"/>
                  <a:gd name="T41" fmla="*/ 16 h 95"/>
                  <a:gd name="T42" fmla="*/ 44 w 63"/>
                  <a:gd name="T43" fmla="*/ 20 h 95"/>
                  <a:gd name="T44" fmla="*/ 44 w 63"/>
                  <a:gd name="T45" fmla="*/ 26 h 95"/>
                  <a:gd name="T46" fmla="*/ 41 w 63"/>
                  <a:gd name="T47" fmla="*/ 29 h 95"/>
                  <a:gd name="T48" fmla="*/ 37 w 63"/>
                  <a:gd name="T49" fmla="*/ 29 h 95"/>
                  <a:gd name="T50" fmla="*/ 34 w 63"/>
                  <a:gd name="T51" fmla="*/ 30 h 95"/>
                  <a:gd name="T52" fmla="*/ 33 w 63"/>
                  <a:gd name="T53" fmla="*/ 30 h 95"/>
                  <a:gd name="T54" fmla="*/ 32 w 63"/>
                  <a:gd name="T55" fmla="*/ 33 h 95"/>
                  <a:gd name="T56" fmla="*/ 34 w 63"/>
                  <a:gd name="T57" fmla="*/ 35 h 95"/>
                  <a:gd name="T58" fmla="*/ 40 w 63"/>
                  <a:gd name="T59" fmla="*/ 35 h 95"/>
                  <a:gd name="T60" fmla="*/ 42 w 63"/>
                  <a:gd name="T61" fmla="*/ 37 h 95"/>
                  <a:gd name="T62" fmla="*/ 42 w 63"/>
                  <a:gd name="T63" fmla="*/ 38 h 95"/>
                  <a:gd name="T64" fmla="*/ 40 w 63"/>
                  <a:gd name="T65" fmla="*/ 42 h 95"/>
                  <a:gd name="T66" fmla="*/ 38 w 63"/>
                  <a:gd name="T67" fmla="*/ 44 h 95"/>
                  <a:gd name="T68" fmla="*/ 34 w 63"/>
                  <a:gd name="T69" fmla="*/ 45 h 95"/>
                  <a:gd name="T70" fmla="*/ 30 w 63"/>
                  <a:gd name="T71" fmla="*/ 45 h 95"/>
                  <a:gd name="T72" fmla="*/ 26 w 63"/>
                  <a:gd name="T73" fmla="*/ 47 h 95"/>
                  <a:gd name="T74" fmla="*/ 1 w 63"/>
                  <a:gd name="T75" fmla="*/ 72 h 95"/>
                  <a:gd name="T76" fmla="*/ 0 w 63"/>
                  <a:gd name="T77" fmla="*/ 7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95">
                    <a:moveTo>
                      <a:pt x="0" y="76"/>
                    </a:moveTo>
                    <a:cubicBezTo>
                      <a:pt x="0" y="77"/>
                      <a:pt x="0" y="79"/>
                      <a:pt x="0" y="80"/>
                    </a:cubicBezTo>
                    <a:cubicBezTo>
                      <a:pt x="0" y="84"/>
                      <a:pt x="0" y="84"/>
                      <a:pt x="0" y="84"/>
                    </a:cubicBezTo>
                    <a:cubicBezTo>
                      <a:pt x="0" y="85"/>
                      <a:pt x="0" y="87"/>
                      <a:pt x="1" y="88"/>
                    </a:cubicBezTo>
                    <a:cubicBezTo>
                      <a:pt x="7" y="94"/>
                      <a:pt x="7" y="94"/>
                      <a:pt x="7" y="94"/>
                    </a:cubicBezTo>
                    <a:cubicBezTo>
                      <a:pt x="8" y="94"/>
                      <a:pt x="10" y="95"/>
                      <a:pt x="11" y="95"/>
                    </a:cubicBezTo>
                    <a:cubicBezTo>
                      <a:pt x="17" y="95"/>
                      <a:pt x="17" y="95"/>
                      <a:pt x="17" y="95"/>
                    </a:cubicBezTo>
                    <a:cubicBezTo>
                      <a:pt x="18" y="95"/>
                      <a:pt x="19" y="94"/>
                      <a:pt x="19" y="93"/>
                    </a:cubicBezTo>
                    <a:cubicBezTo>
                      <a:pt x="19" y="75"/>
                      <a:pt x="19" y="75"/>
                      <a:pt x="19" y="75"/>
                    </a:cubicBezTo>
                    <a:cubicBezTo>
                      <a:pt x="19" y="74"/>
                      <a:pt x="20" y="72"/>
                      <a:pt x="21" y="71"/>
                    </a:cubicBezTo>
                    <a:cubicBezTo>
                      <a:pt x="61" y="31"/>
                      <a:pt x="61" y="31"/>
                      <a:pt x="61" y="31"/>
                    </a:cubicBezTo>
                    <a:cubicBezTo>
                      <a:pt x="62" y="30"/>
                      <a:pt x="63" y="28"/>
                      <a:pt x="63" y="27"/>
                    </a:cubicBezTo>
                    <a:cubicBezTo>
                      <a:pt x="63" y="19"/>
                      <a:pt x="63" y="19"/>
                      <a:pt x="63" y="19"/>
                    </a:cubicBezTo>
                    <a:cubicBezTo>
                      <a:pt x="63" y="17"/>
                      <a:pt x="62" y="16"/>
                      <a:pt x="61" y="16"/>
                    </a:cubicBezTo>
                    <a:cubicBezTo>
                      <a:pt x="54" y="16"/>
                      <a:pt x="54" y="16"/>
                      <a:pt x="54" y="16"/>
                    </a:cubicBezTo>
                    <a:cubicBezTo>
                      <a:pt x="53" y="16"/>
                      <a:pt x="51" y="16"/>
                      <a:pt x="50" y="15"/>
                    </a:cubicBezTo>
                    <a:cubicBezTo>
                      <a:pt x="37" y="1"/>
                      <a:pt x="37" y="1"/>
                      <a:pt x="37" y="1"/>
                    </a:cubicBezTo>
                    <a:cubicBezTo>
                      <a:pt x="36" y="1"/>
                      <a:pt x="34" y="0"/>
                      <a:pt x="33" y="0"/>
                    </a:cubicBezTo>
                    <a:cubicBezTo>
                      <a:pt x="28" y="0"/>
                      <a:pt x="28" y="0"/>
                      <a:pt x="28" y="0"/>
                    </a:cubicBezTo>
                    <a:cubicBezTo>
                      <a:pt x="27" y="0"/>
                      <a:pt x="26" y="1"/>
                      <a:pt x="27" y="1"/>
                    </a:cubicBezTo>
                    <a:cubicBezTo>
                      <a:pt x="42" y="16"/>
                      <a:pt x="42" y="16"/>
                      <a:pt x="42" y="16"/>
                    </a:cubicBezTo>
                    <a:cubicBezTo>
                      <a:pt x="43" y="17"/>
                      <a:pt x="44" y="19"/>
                      <a:pt x="44" y="20"/>
                    </a:cubicBezTo>
                    <a:cubicBezTo>
                      <a:pt x="44" y="26"/>
                      <a:pt x="44" y="26"/>
                      <a:pt x="44" y="26"/>
                    </a:cubicBezTo>
                    <a:cubicBezTo>
                      <a:pt x="44" y="27"/>
                      <a:pt x="43" y="29"/>
                      <a:pt x="41" y="29"/>
                    </a:cubicBezTo>
                    <a:cubicBezTo>
                      <a:pt x="37" y="29"/>
                      <a:pt x="37" y="29"/>
                      <a:pt x="37" y="29"/>
                    </a:cubicBezTo>
                    <a:cubicBezTo>
                      <a:pt x="36" y="29"/>
                      <a:pt x="35" y="29"/>
                      <a:pt x="34" y="30"/>
                    </a:cubicBezTo>
                    <a:cubicBezTo>
                      <a:pt x="33" y="30"/>
                      <a:pt x="33" y="30"/>
                      <a:pt x="33" y="30"/>
                    </a:cubicBezTo>
                    <a:cubicBezTo>
                      <a:pt x="33" y="31"/>
                      <a:pt x="32" y="33"/>
                      <a:pt x="32" y="33"/>
                    </a:cubicBezTo>
                    <a:cubicBezTo>
                      <a:pt x="32" y="34"/>
                      <a:pt x="33" y="35"/>
                      <a:pt x="34" y="35"/>
                    </a:cubicBezTo>
                    <a:cubicBezTo>
                      <a:pt x="40" y="35"/>
                      <a:pt x="40" y="35"/>
                      <a:pt x="40" y="35"/>
                    </a:cubicBezTo>
                    <a:cubicBezTo>
                      <a:pt x="41" y="35"/>
                      <a:pt x="42" y="36"/>
                      <a:pt x="42" y="37"/>
                    </a:cubicBezTo>
                    <a:cubicBezTo>
                      <a:pt x="42" y="38"/>
                      <a:pt x="42" y="38"/>
                      <a:pt x="42" y="38"/>
                    </a:cubicBezTo>
                    <a:cubicBezTo>
                      <a:pt x="42" y="39"/>
                      <a:pt x="41" y="41"/>
                      <a:pt x="40" y="42"/>
                    </a:cubicBezTo>
                    <a:cubicBezTo>
                      <a:pt x="38" y="44"/>
                      <a:pt x="38" y="44"/>
                      <a:pt x="38" y="44"/>
                    </a:cubicBezTo>
                    <a:cubicBezTo>
                      <a:pt x="37" y="45"/>
                      <a:pt x="35" y="45"/>
                      <a:pt x="34" y="45"/>
                    </a:cubicBezTo>
                    <a:cubicBezTo>
                      <a:pt x="30" y="45"/>
                      <a:pt x="30" y="45"/>
                      <a:pt x="30" y="45"/>
                    </a:cubicBezTo>
                    <a:cubicBezTo>
                      <a:pt x="29" y="45"/>
                      <a:pt x="27" y="46"/>
                      <a:pt x="26" y="47"/>
                    </a:cubicBezTo>
                    <a:cubicBezTo>
                      <a:pt x="1" y="72"/>
                      <a:pt x="1" y="72"/>
                      <a:pt x="1" y="72"/>
                    </a:cubicBezTo>
                    <a:cubicBezTo>
                      <a:pt x="0" y="73"/>
                      <a:pt x="0" y="75"/>
                      <a:pt x="0" y="76"/>
                    </a:cubicBezTo>
                  </a:path>
                </a:pathLst>
              </a:custGeom>
              <a:solidFill>
                <a:srgbClr val="EB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endParaRPr lang="ru-RU" sz="2400" dirty="0">
                  <a:solidFill>
                    <a:srgbClr val="006D5C"/>
                  </a:solidFill>
                </a:endParaRPr>
              </a:p>
            </p:txBody>
          </p:sp>
        </p:grpSp>
        <p:pic>
          <p:nvPicPr>
            <p:cNvPr id="409" name="Рисунок 408"/>
            <p:cNvPicPr>
              <a:picLocks noChangeAspect="1"/>
            </p:cNvPicPr>
            <p:nvPr/>
          </p:nvPicPr>
          <p:blipFill>
            <a:blip r:embed="rId4"/>
            <a:stretch>
              <a:fillRect/>
            </a:stretch>
          </p:blipFill>
          <p:spPr>
            <a:xfrm>
              <a:off x="1624358" y="2368396"/>
              <a:ext cx="79300" cy="100926"/>
            </a:xfrm>
            <a:prstGeom prst="rect">
              <a:avLst/>
            </a:prstGeom>
          </p:spPr>
        </p:pic>
        <p:pic>
          <p:nvPicPr>
            <p:cNvPr id="410" name="Рисунок 409"/>
            <p:cNvPicPr>
              <a:picLocks noChangeAspect="1"/>
            </p:cNvPicPr>
            <p:nvPr/>
          </p:nvPicPr>
          <p:blipFill>
            <a:blip r:embed="rId4"/>
            <a:stretch>
              <a:fillRect/>
            </a:stretch>
          </p:blipFill>
          <p:spPr>
            <a:xfrm>
              <a:off x="1581532" y="1986411"/>
              <a:ext cx="79300" cy="100926"/>
            </a:xfrm>
            <a:prstGeom prst="rect">
              <a:avLst/>
            </a:prstGeom>
          </p:spPr>
        </p:pic>
        <p:pic>
          <p:nvPicPr>
            <p:cNvPr id="411" name="Рисунок 410"/>
            <p:cNvPicPr>
              <a:picLocks noChangeAspect="1"/>
            </p:cNvPicPr>
            <p:nvPr/>
          </p:nvPicPr>
          <p:blipFill>
            <a:blip r:embed="rId4"/>
            <a:stretch>
              <a:fillRect/>
            </a:stretch>
          </p:blipFill>
          <p:spPr>
            <a:xfrm>
              <a:off x="1274351" y="2539111"/>
              <a:ext cx="79300" cy="100926"/>
            </a:xfrm>
            <a:prstGeom prst="rect">
              <a:avLst/>
            </a:prstGeom>
          </p:spPr>
        </p:pic>
        <p:pic>
          <p:nvPicPr>
            <p:cNvPr id="412" name="Рисунок 411"/>
            <p:cNvPicPr>
              <a:picLocks noChangeAspect="1"/>
            </p:cNvPicPr>
            <p:nvPr/>
          </p:nvPicPr>
          <p:blipFill>
            <a:blip r:embed="rId4"/>
            <a:stretch>
              <a:fillRect/>
            </a:stretch>
          </p:blipFill>
          <p:spPr>
            <a:xfrm>
              <a:off x="1968126" y="2926826"/>
              <a:ext cx="79300" cy="100926"/>
            </a:xfrm>
            <a:prstGeom prst="rect">
              <a:avLst/>
            </a:prstGeom>
          </p:spPr>
        </p:pic>
        <p:pic>
          <p:nvPicPr>
            <p:cNvPr id="413" name="Рисунок 412"/>
            <p:cNvPicPr>
              <a:picLocks noChangeAspect="1"/>
            </p:cNvPicPr>
            <p:nvPr/>
          </p:nvPicPr>
          <p:blipFill>
            <a:blip r:embed="rId4"/>
            <a:stretch>
              <a:fillRect/>
            </a:stretch>
          </p:blipFill>
          <p:spPr>
            <a:xfrm>
              <a:off x="3169863" y="3352404"/>
              <a:ext cx="79300" cy="100926"/>
            </a:xfrm>
            <a:prstGeom prst="rect">
              <a:avLst/>
            </a:prstGeom>
          </p:spPr>
        </p:pic>
        <p:pic>
          <p:nvPicPr>
            <p:cNvPr id="414" name="Рисунок 413"/>
            <p:cNvPicPr>
              <a:picLocks noChangeAspect="1"/>
            </p:cNvPicPr>
            <p:nvPr/>
          </p:nvPicPr>
          <p:blipFill>
            <a:blip r:embed="rId4"/>
            <a:stretch>
              <a:fillRect/>
            </a:stretch>
          </p:blipFill>
          <p:spPr>
            <a:xfrm>
              <a:off x="4750976" y="3297937"/>
              <a:ext cx="79300" cy="100926"/>
            </a:xfrm>
            <a:prstGeom prst="rect">
              <a:avLst/>
            </a:prstGeom>
          </p:spPr>
        </p:pic>
        <p:pic>
          <p:nvPicPr>
            <p:cNvPr id="415" name="Рисунок 414"/>
            <p:cNvPicPr>
              <a:picLocks noChangeAspect="1"/>
            </p:cNvPicPr>
            <p:nvPr/>
          </p:nvPicPr>
          <p:blipFill>
            <a:blip r:embed="rId4"/>
            <a:stretch>
              <a:fillRect/>
            </a:stretch>
          </p:blipFill>
          <p:spPr>
            <a:xfrm>
              <a:off x="4481468" y="2887515"/>
              <a:ext cx="79300" cy="100926"/>
            </a:xfrm>
            <a:prstGeom prst="rect">
              <a:avLst/>
            </a:prstGeom>
          </p:spPr>
        </p:pic>
        <p:pic>
          <p:nvPicPr>
            <p:cNvPr id="416" name="Рисунок 415"/>
            <p:cNvPicPr>
              <a:picLocks noChangeAspect="1"/>
            </p:cNvPicPr>
            <p:nvPr/>
          </p:nvPicPr>
          <p:blipFill>
            <a:blip r:embed="rId4"/>
            <a:stretch>
              <a:fillRect/>
            </a:stretch>
          </p:blipFill>
          <p:spPr>
            <a:xfrm>
              <a:off x="4342232" y="2900760"/>
              <a:ext cx="79300" cy="100926"/>
            </a:xfrm>
            <a:prstGeom prst="rect">
              <a:avLst/>
            </a:prstGeom>
          </p:spPr>
        </p:pic>
        <p:pic>
          <p:nvPicPr>
            <p:cNvPr id="417" name="Рисунок 416"/>
            <p:cNvPicPr>
              <a:picLocks noChangeAspect="1"/>
            </p:cNvPicPr>
            <p:nvPr/>
          </p:nvPicPr>
          <p:blipFill>
            <a:blip r:embed="rId4"/>
            <a:stretch>
              <a:fillRect/>
            </a:stretch>
          </p:blipFill>
          <p:spPr>
            <a:xfrm>
              <a:off x="4288258" y="2818210"/>
              <a:ext cx="79300" cy="100926"/>
            </a:xfrm>
            <a:prstGeom prst="rect">
              <a:avLst/>
            </a:prstGeom>
          </p:spPr>
        </p:pic>
        <p:pic>
          <p:nvPicPr>
            <p:cNvPr id="418" name="Рисунок 417"/>
            <p:cNvPicPr>
              <a:picLocks noChangeAspect="1"/>
            </p:cNvPicPr>
            <p:nvPr/>
          </p:nvPicPr>
          <p:blipFill>
            <a:blip r:embed="rId4"/>
            <a:stretch>
              <a:fillRect/>
            </a:stretch>
          </p:blipFill>
          <p:spPr>
            <a:xfrm>
              <a:off x="3891410" y="2126938"/>
              <a:ext cx="79300" cy="100926"/>
            </a:xfrm>
            <a:prstGeom prst="rect">
              <a:avLst/>
            </a:prstGeom>
          </p:spPr>
        </p:pic>
        <p:pic>
          <p:nvPicPr>
            <p:cNvPr id="419" name="Рисунок 418"/>
            <p:cNvPicPr>
              <a:picLocks noChangeAspect="1"/>
            </p:cNvPicPr>
            <p:nvPr/>
          </p:nvPicPr>
          <p:blipFill>
            <a:blip r:embed="rId4"/>
            <a:stretch>
              <a:fillRect/>
            </a:stretch>
          </p:blipFill>
          <p:spPr>
            <a:xfrm>
              <a:off x="4847362" y="2145774"/>
              <a:ext cx="79300" cy="100926"/>
            </a:xfrm>
            <a:prstGeom prst="rect">
              <a:avLst/>
            </a:prstGeom>
          </p:spPr>
        </p:pic>
        <p:pic>
          <p:nvPicPr>
            <p:cNvPr id="420" name="Рисунок 419"/>
            <p:cNvPicPr>
              <a:picLocks noChangeAspect="1"/>
            </p:cNvPicPr>
            <p:nvPr/>
          </p:nvPicPr>
          <p:blipFill>
            <a:blip r:embed="rId4"/>
            <a:stretch>
              <a:fillRect/>
            </a:stretch>
          </p:blipFill>
          <p:spPr>
            <a:xfrm>
              <a:off x="4704182" y="2319369"/>
              <a:ext cx="79300" cy="100926"/>
            </a:xfrm>
            <a:prstGeom prst="rect">
              <a:avLst/>
            </a:prstGeom>
          </p:spPr>
        </p:pic>
        <p:pic>
          <p:nvPicPr>
            <p:cNvPr id="421" name="Рисунок 420"/>
            <p:cNvPicPr>
              <a:picLocks noChangeAspect="1"/>
            </p:cNvPicPr>
            <p:nvPr/>
          </p:nvPicPr>
          <p:blipFill>
            <a:blip r:embed="rId4"/>
            <a:stretch>
              <a:fillRect/>
            </a:stretch>
          </p:blipFill>
          <p:spPr>
            <a:xfrm>
              <a:off x="4447801" y="2333657"/>
              <a:ext cx="79300" cy="100926"/>
            </a:xfrm>
            <a:prstGeom prst="rect">
              <a:avLst/>
            </a:prstGeom>
          </p:spPr>
        </p:pic>
        <p:pic>
          <p:nvPicPr>
            <p:cNvPr id="422" name="Рисунок 421"/>
            <p:cNvPicPr>
              <a:picLocks noChangeAspect="1"/>
            </p:cNvPicPr>
            <p:nvPr/>
          </p:nvPicPr>
          <p:blipFill>
            <a:blip r:embed="rId4"/>
            <a:stretch>
              <a:fillRect/>
            </a:stretch>
          </p:blipFill>
          <p:spPr>
            <a:xfrm>
              <a:off x="4539106" y="2552942"/>
              <a:ext cx="79300" cy="100926"/>
            </a:xfrm>
            <a:prstGeom prst="rect">
              <a:avLst/>
            </a:prstGeom>
          </p:spPr>
        </p:pic>
        <p:pic>
          <p:nvPicPr>
            <p:cNvPr id="423" name="Рисунок 422"/>
            <p:cNvPicPr>
              <a:picLocks noChangeAspect="1"/>
            </p:cNvPicPr>
            <p:nvPr/>
          </p:nvPicPr>
          <p:blipFill>
            <a:blip r:embed="rId4"/>
            <a:stretch>
              <a:fillRect/>
            </a:stretch>
          </p:blipFill>
          <p:spPr>
            <a:xfrm>
              <a:off x="3966018" y="2602155"/>
              <a:ext cx="79300" cy="100926"/>
            </a:xfrm>
            <a:prstGeom prst="rect">
              <a:avLst/>
            </a:prstGeom>
          </p:spPr>
        </p:pic>
        <p:pic>
          <p:nvPicPr>
            <p:cNvPr id="424" name="Рисунок 423"/>
            <p:cNvPicPr>
              <a:picLocks noChangeAspect="1"/>
            </p:cNvPicPr>
            <p:nvPr/>
          </p:nvPicPr>
          <p:blipFill>
            <a:blip r:embed="rId4"/>
            <a:stretch>
              <a:fillRect/>
            </a:stretch>
          </p:blipFill>
          <p:spPr>
            <a:xfrm>
              <a:off x="3594505" y="2553505"/>
              <a:ext cx="79300" cy="100926"/>
            </a:xfrm>
            <a:prstGeom prst="rect">
              <a:avLst/>
            </a:prstGeom>
          </p:spPr>
        </p:pic>
        <p:pic>
          <p:nvPicPr>
            <p:cNvPr id="425" name="Рисунок 424"/>
            <p:cNvPicPr>
              <a:picLocks noChangeAspect="1"/>
            </p:cNvPicPr>
            <p:nvPr/>
          </p:nvPicPr>
          <p:blipFill>
            <a:blip r:embed="rId4"/>
            <a:stretch>
              <a:fillRect/>
            </a:stretch>
          </p:blipFill>
          <p:spPr>
            <a:xfrm>
              <a:off x="3389741" y="1840817"/>
              <a:ext cx="79300" cy="100926"/>
            </a:xfrm>
            <a:prstGeom prst="rect">
              <a:avLst/>
            </a:prstGeom>
          </p:spPr>
        </p:pic>
        <p:pic>
          <p:nvPicPr>
            <p:cNvPr id="426" name="Рисунок 425"/>
            <p:cNvPicPr>
              <a:picLocks noChangeAspect="1"/>
            </p:cNvPicPr>
            <p:nvPr/>
          </p:nvPicPr>
          <p:blipFill>
            <a:blip r:embed="rId4"/>
            <a:stretch>
              <a:fillRect/>
            </a:stretch>
          </p:blipFill>
          <p:spPr>
            <a:xfrm>
              <a:off x="2930173" y="1886854"/>
              <a:ext cx="79300" cy="100926"/>
            </a:xfrm>
            <a:prstGeom prst="rect">
              <a:avLst/>
            </a:prstGeom>
          </p:spPr>
        </p:pic>
        <p:pic>
          <p:nvPicPr>
            <p:cNvPr id="427" name="Рисунок 426"/>
            <p:cNvPicPr>
              <a:picLocks noChangeAspect="1"/>
            </p:cNvPicPr>
            <p:nvPr/>
          </p:nvPicPr>
          <p:blipFill>
            <a:blip r:embed="rId4"/>
            <a:stretch>
              <a:fillRect/>
            </a:stretch>
          </p:blipFill>
          <p:spPr>
            <a:xfrm>
              <a:off x="2768390" y="1984592"/>
              <a:ext cx="79300" cy="100926"/>
            </a:xfrm>
            <a:prstGeom prst="rect">
              <a:avLst/>
            </a:prstGeom>
          </p:spPr>
        </p:pic>
        <p:pic>
          <p:nvPicPr>
            <p:cNvPr id="428" name="Рисунок 427"/>
            <p:cNvPicPr>
              <a:picLocks noChangeAspect="1"/>
            </p:cNvPicPr>
            <p:nvPr/>
          </p:nvPicPr>
          <p:blipFill>
            <a:blip r:embed="rId4"/>
            <a:stretch>
              <a:fillRect/>
            </a:stretch>
          </p:blipFill>
          <p:spPr>
            <a:xfrm>
              <a:off x="2650990" y="2273655"/>
              <a:ext cx="79300" cy="100926"/>
            </a:xfrm>
            <a:prstGeom prst="rect">
              <a:avLst/>
            </a:prstGeom>
          </p:spPr>
        </p:pic>
        <p:pic>
          <p:nvPicPr>
            <p:cNvPr id="429" name="Рисунок 428"/>
            <p:cNvPicPr>
              <a:picLocks noChangeAspect="1"/>
            </p:cNvPicPr>
            <p:nvPr/>
          </p:nvPicPr>
          <p:blipFill>
            <a:blip r:embed="rId4"/>
            <a:stretch>
              <a:fillRect/>
            </a:stretch>
          </p:blipFill>
          <p:spPr>
            <a:xfrm>
              <a:off x="2724358" y="2233650"/>
              <a:ext cx="79300" cy="100926"/>
            </a:xfrm>
            <a:prstGeom prst="rect">
              <a:avLst/>
            </a:prstGeom>
          </p:spPr>
        </p:pic>
        <p:pic>
          <p:nvPicPr>
            <p:cNvPr id="430" name="Рисунок 429"/>
            <p:cNvPicPr>
              <a:picLocks noChangeAspect="1"/>
            </p:cNvPicPr>
            <p:nvPr/>
          </p:nvPicPr>
          <p:blipFill>
            <a:blip r:embed="rId4"/>
            <a:stretch>
              <a:fillRect/>
            </a:stretch>
          </p:blipFill>
          <p:spPr>
            <a:xfrm>
              <a:off x="2791827" y="2111412"/>
              <a:ext cx="79300" cy="100926"/>
            </a:xfrm>
            <a:prstGeom prst="rect">
              <a:avLst/>
            </a:prstGeom>
          </p:spPr>
        </p:pic>
        <p:pic>
          <p:nvPicPr>
            <p:cNvPr id="431" name="Рисунок 430"/>
            <p:cNvPicPr>
              <a:picLocks noChangeAspect="1"/>
            </p:cNvPicPr>
            <p:nvPr/>
          </p:nvPicPr>
          <p:blipFill>
            <a:blip r:embed="rId4"/>
            <a:stretch>
              <a:fillRect/>
            </a:stretch>
          </p:blipFill>
          <p:spPr>
            <a:xfrm>
              <a:off x="2944228" y="2030450"/>
              <a:ext cx="79300" cy="100926"/>
            </a:xfrm>
            <a:prstGeom prst="rect">
              <a:avLst/>
            </a:prstGeom>
          </p:spPr>
        </p:pic>
        <p:pic>
          <p:nvPicPr>
            <p:cNvPr id="432" name="Рисунок 431"/>
            <p:cNvPicPr>
              <a:picLocks noChangeAspect="1"/>
            </p:cNvPicPr>
            <p:nvPr/>
          </p:nvPicPr>
          <p:blipFill>
            <a:blip r:embed="rId4"/>
            <a:stretch>
              <a:fillRect/>
            </a:stretch>
          </p:blipFill>
          <p:spPr>
            <a:xfrm>
              <a:off x="2902470" y="2122894"/>
              <a:ext cx="79300" cy="100926"/>
            </a:xfrm>
            <a:prstGeom prst="rect">
              <a:avLst/>
            </a:prstGeom>
          </p:spPr>
        </p:pic>
        <p:pic>
          <p:nvPicPr>
            <p:cNvPr id="433" name="Рисунок 432"/>
            <p:cNvPicPr>
              <a:picLocks noChangeAspect="1"/>
            </p:cNvPicPr>
            <p:nvPr/>
          </p:nvPicPr>
          <p:blipFill>
            <a:blip r:embed="rId4"/>
            <a:stretch>
              <a:fillRect/>
            </a:stretch>
          </p:blipFill>
          <p:spPr>
            <a:xfrm>
              <a:off x="3313517" y="2420155"/>
              <a:ext cx="79300" cy="100926"/>
            </a:xfrm>
            <a:prstGeom prst="rect">
              <a:avLst/>
            </a:prstGeom>
          </p:spPr>
        </p:pic>
        <p:pic>
          <p:nvPicPr>
            <p:cNvPr id="434" name="Рисунок 433"/>
            <p:cNvPicPr>
              <a:picLocks noChangeAspect="1"/>
            </p:cNvPicPr>
            <p:nvPr/>
          </p:nvPicPr>
          <p:blipFill>
            <a:blip r:embed="rId4"/>
            <a:stretch>
              <a:fillRect/>
            </a:stretch>
          </p:blipFill>
          <p:spPr>
            <a:xfrm>
              <a:off x="3339711" y="2274899"/>
              <a:ext cx="79300" cy="100926"/>
            </a:xfrm>
            <a:prstGeom prst="rect">
              <a:avLst/>
            </a:prstGeom>
          </p:spPr>
        </p:pic>
        <p:pic>
          <p:nvPicPr>
            <p:cNvPr id="435" name="Рисунок 434"/>
            <p:cNvPicPr>
              <a:picLocks noChangeAspect="1"/>
            </p:cNvPicPr>
            <p:nvPr/>
          </p:nvPicPr>
          <p:blipFill>
            <a:blip r:embed="rId4"/>
            <a:stretch>
              <a:fillRect/>
            </a:stretch>
          </p:blipFill>
          <p:spPr>
            <a:xfrm>
              <a:off x="3268273" y="2074874"/>
              <a:ext cx="79300" cy="100926"/>
            </a:xfrm>
            <a:prstGeom prst="rect">
              <a:avLst/>
            </a:prstGeom>
          </p:spPr>
        </p:pic>
        <p:pic>
          <p:nvPicPr>
            <p:cNvPr id="436" name="Рисунок 435"/>
            <p:cNvPicPr>
              <a:picLocks noChangeAspect="1"/>
            </p:cNvPicPr>
            <p:nvPr/>
          </p:nvPicPr>
          <p:blipFill>
            <a:blip r:embed="rId4"/>
            <a:stretch>
              <a:fillRect/>
            </a:stretch>
          </p:blipFill>
          <p:spPr>
            <a:xfrm>
              <a:off x="3158735" y="2146312"/>
              <a:ext cx="79300" cy="100926"/>
            </a:xfrm>
            <a:prstGeom prst="rect">
              <a:avLst/>
            </a:prstGeom>
          </p:spPr>
        </p:pic>
        <p:pic>
          <p:nvPicPr>
            <p:cNvPr id="437" name="Рисунок 436"/>
            <p:cNvPicPr>
              <a:picLocks noChangeAspect="1"/>
            </p:cNvPicPr>
            <p:nvPr/>
          </p:nvPicPr>
          <p:blipFill>
            <a:blip r:embed="rId4"/>
            <a:stretch>
              <a:fillRect/>
            </a:stretch>
          </p:blipFill>
          <p:spPr>
            <a:xfrm>
              <a:off x="3004956" y="2224436"/>
              <a:ext cx="79300" cy="100926"/>
            </a:xfrm>
            <a:prstGeom prst="rect">
              <a:avLst/>
            </a:prstGeom>
          </p:spPr>
        </p:pic>
        <p:pic>
          <p:nvPicPr>
            <p:cNvPr id="438" name="Рисунок 437"/>
            <p:cNvPicPr>
              <a:picLocks noChangeAspect="1"/>
            </p:cNvPicPr>
            <p:nvPr/>
          </p:nvPicPr>
          <p:blipFill>
            <a:blip r:embed="rId4"/>
            <a:stretch>
              <a:fillRect/>
            </a:stretch>
          </p:blipFill>
          <p:spPr>
            <a:xfrm>
              <a:off x="3014691" y="2095849"/>
              <a:ext cx="79300" cy="100926"/>
            </a:xfrm>
            <a:prstGeom prst="rect">
              <a:avLst/>
            </a:prstGeom>
          </p:spPr>
        </p:pic>
        <p:pic>
          <p:nvPicPr>
            <p:cNvPr id="439" name="Рисунок 438"/>
            <p:cNvPicPr>
              <a:picLocks noChangeAspect="1"/>
            </p:cNvPicPr>
            <p:nvPr/>
          </p:nvPicPr>
          <p:blipFill>
            <a:blip r:embed="rId4"/>
            <a:stretch>
              <a:fillRect/>
            </a:stretch>
          </p:blipFill>
          <p:spPr>
            <a:xfrm>
              <a:off x="3071384" y="1994923"/>
              <a:ext cx="79300" cy="100926"/>
            </a:xfrm>
            <a:prstGeom prst="rect">
              <a:avLst/>
            </a:prstGeom>
          </p:spPr>
        </p:pic>
        <p:pic>
          <p:nvPicPr>
            <p:cNvPr id="440" name="Рисунок 439"/>
            <p:cNvPicPr>
              <a:picLocks noChangeAspect="1"/>
            </p:cNvPicPr>
            <p:nvPr/>
          </p:nvPicPr>
          <p:blipFill>
            <a:blip r:embed="rId4"/>
            <a:stretch>
              <a:fillRect/>
            </a:stretch>
          </p:blipFill>
          <p:spPr>
            <a:xfrm>
              <a:off x="2863534" y="1984592"/>
              <a:ext cx="79300" cy="100926"/>
            </a:xfrm>
            <a:prstGeom prst="rect">
              <a:avLst/>
            </a:prstGeom>
          </p:spPr>
        </p:pic>
      </p:grpSp>
      <p:pic>
        <p:nvPicPr>
          <p:cNvPr id="538" name="Рисунок 5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135" y="1167052"/>
            <a:ext cx="1414784" cy="953787"/>
          </a:xfrm>
          <a:prstGeom prst="rect">
            <a:avLst/>
          </a:prstGeom>
        </p:spPr>
      </p:pic>
      <p:pic>
        <p:nvPicPr>
          <p:cNvPr id="539" name="Рисунок 5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5436" y="1084765"/>
            <a:ext cx="1430680" cy="1152492"/>
          </a:xfrm>
          <a:prstGeom prst="rect">
            <a:avLst/>
          </a:prstGeom>
        </p:spPr>
      </p:pic>
      <p:sp>
        <p:nvSpPr>
          <p:cNvPr id="152" name="Slide Number Placeholder 1"/>
          <p:cNvSpPr txBox="1">
            <a:spLocks/>
          </p:cNvSpPr>
          <p:nvPr/>
        </p:nvSpPr>
        <p:spPr>
          <a:xfrm>
            <a:off x="113546" y="6413217"/>
            <a:ext cx="2743200" cy="365125"/>
          </a:xfrm>
          <a:prstGeom prst="rect">
            <a:avLst/>
          </a:prstGeom>
        </p:spPr>
        <p:txBody>
          <a:bodyPr vert="horz" lIns="54000" tIns="45720" rIns="54000" bIns="45720" rtlCol="0" anchor="ctr">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ru-RU"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rPr>
              <a:t>32/49</a:t>
            </a:r>
            <a:endParaRPr lang="en-US"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030552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23784" y="1065130"/>
            <a:ext cx="10764118" cy="5096955"/>
          </a:xfrm>
          <a:prstGeom prst="rect">
            <a:avLst/>
          </a:prstGeom>
        </p:spPr>
      </p:pic>
      <p:sp>
        <p:nvSpPr>
          <p:cNvPr id="4" name="Title 1"/>
          <p:cNvSpPr txBox="1">
            <a:spLocks/>
          </p:cNvSpPr>
          <p:nvPr/>
        </p:nvSpPr>
        <p:spPr>
          <a:xfrm>
            <a:off x="0" y="-25564"/>
            <a:ext cx="12192000" cy="1008874"/>
          </a:xfrm>
          <a:prstGeom prst="rect">
            <a:avLst/>
          </a:prstGeom>
          <a:blipFill>
            <a:blip r:embed="rId5"/>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Microsoft Outlook</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6" name="Slide Number Placeholder 1"/>
          <p:cNvSpPr txBox="1">
            <a:spLocks/>
          </p:cNvSpPr>
          <p:nvPr/>
        </p:nvSpPr>
        <p:spPr>
          <a:xfrm>
            <a:off x="113546" y="6413217"/>
            <a:ext cx="2743200" cy="365125"/>
          </a:xfrm>
          <a:prstGeom prst="rect">
            <a:avLst/>
          </a:prstGeom>
        </p:spPr>
        <p:txBody>
          <a:bodyPr vert="horz" lIns="54000" tIns="45720" rIns="54000" bIns="45720" rtlCol="0" anchor="ctr">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ru-RU"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rPr>
              <a:t>33/49</a:t>
            </a:r>
            <a:endParaRPr lang="en-US"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1675187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95250" y="2091587"/>
            <a:ext cx="5238750" cy="2123658"/>
          </a:xfrm>
          <a:prstGeom prst="rect">
            <a:avLst/>
          </a:prstGeom>
          <a:noFill/>
        </p:spPr>
        <p:txBody>
          <a:bodyPr wrap="square" rtlCol="0">
            <a:spAutoFit/>
          </a:bodyPr>
          <a:lstStyle/>
          <a:p>
            <a:pPr algn="r"/>
            <a:r>
              <a:rPr lang="ru-RU" sz="2800" dirty="0" smtClean="0">
                <a:latin typeface="Meiryo UI" panose="020B0604030504040204" pitchFamily="34" charset="-128"/>
                <a:ea typeface="Meiryo UI" panose="020B0604030504040204" pitchFamily="34" charset="-128"/>
                <a:cs typeface="Meiryo UI" panose="020B0604030504040204" pitchFamily="34" charset="-128"/>
              </a:rPr>
              <a:t>Чтобы всё работало правильно, было настроено</a:t>
            </a:r>
          </a:p>
          <a:p>
            <a:pPr algn="r"/>
            <a:r>
              <a:rPr lang="ru-RU" sz="4800" dirty="0" smtClean="0">
                <a:solidFill>
                  <a:srgbClr val="0C7668"/>
                </a:solidFill>
                <a:latin typeface="Meiryo UI" panose="020B0604030504040204" pitchFamily="34" charset="-128"/>
                <a:ea typeface="Meiryo UI" panose="020B0604030504040204" pitchFamily="34" charset="-128"/>
                <a:cs typeface="Meiryo UI" panose="020B0604030504040204" pitchFamily="34" charset="-128"/>
              </a:rPr>
              <a:t>36 правил</a:t>
            </a:r>
            <a:endParaRPr lang="ru-RU" sz="4000" dirty="0" smtClean="0">
              <a:solidFill>
                <a:srgbClr val="0C7668"/>
              </a:solidFill>
              <a:latin typeface="Meiryo UI" panose="020B0604030504040204" pitchFamily="34" charset="-128"/>
              <a:ea typeface="Meiryo UI" panose="020B0604030504040204" pitchFamily="34" charset="-128"/>
              <a:cs typeface="Meiryo UI" panose="020B0604030504040204" pitchFamily="34" charset="-128"/>
            </a:endParaRPr>
          </a:p>
          <a:p>
            <a:pPr algn="r"/>
            <a:r>
              <a:rPr lang="ru-RU" sz="2800" dirty="0">
                <a:latin typeface="Meiryo UI" panose="020B0604030504040204" pitchFamily="34" charset="-128"/>
                <a:ea typeface="Meiryo UI" panose="020B0604030504040204" pitchFamily="34" charset="-128"/>
                <a:cs typeface="Meiryo UI" panose="020B0604030504040204" pitchFamily="34" charset="-128"/>
              </a:rPr>
              <a:t>р</a:t>
            </a:r>
            <a:r>
              <a:rPr lang="ru-RU" sz="2800" dirty="0" smtClean="0">
                <a:latin typeface="Meiryo UI" panose="020B0604030504040204" pitchFamily="34" charset="-128"/>
                <a:ea typeface="Meiryo UI" panose="020B0604030504040204" pitchFamily="34" charset="-128"/>
                <a:cs typeface="Meiryo UI" panose="020B0604030504040204" pitchFamily="34" charset="-128"/>
              </a:rPr>
              <a:t>аспределения писем</a:t>
            </a:r>
            <a:endParaRPr lang="ru-RU" sz="2800" dirty="0">
              <a:latin typeface="Meiryo UI" panose="020B0604030504040204" pitchFamily="34" charset="-128"/>
              <a:ea typeface="Meiryo UI" panose="020B0604030504040204" pitchFamily="34" charset="-128"/>
              <a:cs typeface="Meiryo UI" panose="020B0604030504040204" pitchFamily="34" charset="-12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459" y="1200150"/>
            <a:ext cx="5539581" cy="5547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0" y="-25564"/>
            <a:ext cx="12192000" cy="1008874"/>
          </a:xfrm>
          <a:prstGeom prst="rect">
            <a:avLst/>
          </a:prstGeom>
          <a:blipFill>
            <a:blip r:embed="rId4"/>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Microsoft Outlook</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2" name="Slide Number Placeholder 1"/>
          <p:cNvSpPr>
            <a:spLocks noGrp="1"/>
          </p:cNvSpPr>
          <p:nvPr>
            <p:ph type="sldNum" sz="quarter" idx="12"/>
          </p:nvPr>
        </p:nvSpPr>
        <p:spPr/>
        <p:txBody>
          <a:bodyPr/>
          <a:lstStyle/>
          <a:p>
            <a:fld id="{F5A03372-A247-46F0-89FC-3350B0995A6B}" type="slidenum">
              <a:rPr lang="ru-RU" smtClean="0"/>
              <a:pPr/>
              <a:t>34</a:t>
            </a:fld>
            <a:r>
              <a:rPr lang="ru-RU" smtClean="0"/>
              <a:t>/</a:t>
            </a:r>
            <a:r>
              <a:rPr lang="en-US" smtClean="0"/>
              <a:t>x</a:t>
            </a:r>
            <a:endParaRPr lang="en-US" dirty="0" smtClean="0"/>
          </a:p>
        </p:txBody>
      </p:sp>
      <p:sp>
        <p:nvSpPr>
          <p:cNvPr id="6" name="Slide Number Placeholder 1"/>
          <p:cNvSpPr txBox="1">
            <a:spLocks/>
          </p:cNvSpPr>
          <p:nvPr/>
        </p:nvSpPr>
        <p:spPr>
          <a:xfrm>
            <a:off x="113546" y="6413217"/>
            <a:ext cx="2743200" cy="365125"/>
          </a:xfrm>
          <a:prstGeom prst="rect">
            <a:avLst/>
          </a:prstGeom>
        </p:spPr>
        <p:txBody>
          <a:bodyPr vert="horz" lIns="54000" tIns="45720" rIns="54000" bIns="45720" rtlCol="0" anchor="ctr">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34/49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2778471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0" y="-25564"/>
            <a:ext cx="12192000" cy="1008874"/>
          </a:xfrm>
          <a:prstGeom prst="rect">
            <a:avLst/>
          </a:prstGeom>
          <a:blipFill>
            <a:blip r:embed="rId4"/>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Microsoft Outlook</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pic>
        <p:nvPicPr>
          <p:cNvPr id="15" name="Picture 3"/>
          <p:cNvPicPr>
            <a:picLocks noChangeAspect="1"/>
          </p:cNvPicPr>
          <p:nvPr/>
        </p:nvPicPr>
        <p:blipFill>
          <a:blip r:embed="rId5"/>
          <a:stretch>
            <a:fillRect/>
          </a:stretch>
        </p:blipFill>
        <p:spPr>
          <a:xfrm>
            <a:off x="648232" y="1090226"/>
            <a:ext cx="6930023" cy="5548313"/>
          </a:xfrm>
          <a:prstGeom prst="rect">
            <a:avLst/>
          </a:prstGeom>
        </p:spPr>
      </p:pic>
      <p:grpSp>
        <p:nvGrpSpPr>
          <p:cNvPr id="13" name="Group 12"/>
          <p:cNvGrpSpPr/>
          <p:nvPr/>
        </p:nvGrpSpPr>
        <p:grpSpPr>
          <a:xfrm>
            <a:off x="2640563" y="1418912"/>
            <a:ext cx="7968343" cy="738664"/>
            <a:chOff x="2351314" y="1431476"/>
            <a:chExt cx="7968343" cy="738664"/>
          </a:xfrm>
        </p:grpSpPr>
        <p:cxnSp>
          <p:nvCxnSpPr>
            <p:cNvPr id="10" name="Straight Connector 9"/>
            <p:cNvCxnSpPr/>
            <p:nvPr/>
          </p:nvCxnSpPr>
          <p:spPr>
            <a:xfrm>
              <a:off x="2351314" y="1800808"/>
              <a:ext cx="5486400" cy="0"/>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837714" y="1431476"/>
              <a:ext cx="2481943" cy="738664"/>
            </a:xfrm>
            <a:prstGeom prst="rect">
              <a:avLst/>
            </a:prstGeom>
            <a:noFill/>
          </p:spPr>
          <p:txBody>
            <a:bodyPr wrap="square" rtlCol="0">
              <a:spAutoFit/>
            </a:bodyPr>
            <a:lstStyle/>
            <a:p>
              <a:pPr>
                <a:lnSpc>
                  <a:spcPct val="150000"/>
                </a:lnSpc>
              </a:pPr>
              <a:r>
                <a:rPr lang="ru-RU" sz="2800" dirty="0" smtClean="0">
                  <a:solidFill>
                    <a:srgbClr val="288065"/>
                  </a:solidFill>
                  <a:latin typeface="Meiryo UI" panose="020B0604030504040204" pitchFamily="34" charset="-128"/>
                  <a:ea typeface="Meiryo UI" panose="020B0604030504040204" pitchFamily="34" charset="-128"/>
                  <a:cs typeface="Meiryo UI" panose="020B0604030504040204" pitchFamily="34" charset="-128"/>
                </a:rPr>
                <a:t>Тема письма</a:t>
              </a:r>
              <a:endParaRPr lang="ru-RU" sz="2800" dirty="0" smtClean="0">
                <a:solidFill>
                  <a:schemeClr val="tx1">
                    <a:lumMod val="50000"/>
                  </a:schemeClr>
                </a:solidFill>
                <a:latin typeface="Meiryo UI" panose="020B0604030504040204" pitchFamily="34" charset="-128"/>
                <a:ea typeface="Meiryo UI" panose="020B0604030504040204" pitchFamily="34" charset="-128"/>
                <a:cs typeface="Meiryo UI" panose="020B0604030504040204" pitchFamily="34" charset="-128"/>
              </a:endParaRPr>
            </a:p>
          </p:txBody>
        </p:sp>
      </p:grpSp>
      <p:grpSp>
        <p:nvGrpSpPr>
          <p:cNvPr id="20" name="Group 19"/>
          <p:cNvGrpSpPr/>
          <p:nvPr/>
        </p:nvGrpSpPr>
        <p:grpSpPr>
          <a:xfrm>
            <a:off x="2761861" y="2144254"/>
            <a:ext cx="8976049" cy="927896"/>
            <a:chOff x="2472612" y="2163646"/>
            <a:chExt cx="8976049" cy="927896"/>
          </a:xfrm>
        </p:grpSpPr>
        <p:sp>
          <p:nvSpPr>
            <p:cNvPr id="19" name="TextBox 18"/>
            <p:cNvSpPr txBox="1"/>
            <p:nvPr/>
          </p:nvSpPr>
          <p:spPr>
            <a:xfrm>
              <a:off x="7837714" y="2163646"/>
              <a:ext cx="3610947" cy="738664"/>
            </a:xfrm>
            <a:prstGeom prst="rect">
              <a:avLst/>
            </a:prstGeom>
            <a:noFill/>
          </p:spPr>
          <p:txBody>
            <a:bodyPr wrap="square" rtlCol="0">
              <a:spAutoFit/>
            </a:bodyPr>
            <a:lstStyle/>
            <a:p>
              <a:pPr>
                <a:lnSpc>
                  <a:spcPct val="150000"/>
                </a:lnSpc>
              </a:pPr>
              <a:r>
                <a:rPr lang="ru-RU" sz="2800" dirty="0" smtClean="0">
                  <a:solidFill>
                    <a:srgbClr val="288065"/>
                  </a:solidFill>
                  <a:latin typeface="Meiryo UI" panose="020B0604030504040204" pitchFamily="34" charset="-128"/>
                  <a:ea typeface="Meiryo UI" panose="020B0604030504040204" pitchFamily="34" charset="-128"/>
                  <a:cs typeface="Meiryo UI" panose="020B0604030504040204" pitchFamily="34" charset="-128"/>
                </a:rPr>
                <a:t>Ссылка на статью</a:t>
              </a:r>
            </a:p>
          </p:txBody>
        </p:sp>
        <p:cxnSp>
          <p:nvCxnSpPr>
            <p:cNvPr id="22" name="Straight Connector 21"/>
            <p:cNvCxnSpPr/>
            <p:nvPr/>
          </p:nvCxnSpPr>
          <p:spPr>
            <a:xfrm flipV="1">
              <a:off x="2472612" y="2565190"/>
              <a:ext cx="5365102" cy="526352"/>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1470812" y="2890863"/>
            <a:ext cx="9335011" cy="1384995"/>
            <a:chOff x="1169437" y="2887290"/>
            <a:chExt cx="9335011" cy="1384995"/>
          </a:xfrm>
        </p:grpSpPr>
        <p:sp>
          <p:nvSpPr>
            <p:cNvPr id="24" name="TextBox 23"/>
            <p:cNvSpPr txBox="1"/>
            <p:nvPr/>
          </p:nvSpPr>
          <p:spPr>
            <a:xfrm>
              <a:off x="7825588" y="2887290"/>
              <a:ext cx="2678860" cy="1384995"/>
            </a:xfrm>
            <a:prstGeom prst="rect">
              <a:avLst/>
            </a:prstGeom>
            <a:noFill/>
          </p:spPr>
          <p:txBody>
            <a:bodyPr wrap="square" rtlCol="0">
              <a:spAutoFit/>
            </a:bodyPr>
            <a:lstStyle/>
            <a:p>
              <a:pPr>
                <a:lnSpc>
                  <a:spcPct val="150000"/>
                </a:lnSpc>
              </a:pPr>
              <a:r>
                <a:rPr lang="ru-RU" sz="2800" dirty="0" smtClean="0">
                  <a:solidFill>
                    <a:srgbClr val="288065"/>
                  </a:solidFill>
                  <a:latin typeface="Meiryo UI" panose="020B0604030504040204" pitchFamily="34" charset="-128"/>
                  <a:ea typeface="Meiryo UI" panose="020B0604030504040204" pitchFamily="34" charset="-128"/>
                  <a:cs typeface="Meiryo UI" panose="020B0604030504040204" pitchFamily="34" charset="-128"/>
                </a:rPr>
                <a:t>Номер статьи</a:t>
              </a:r>
            </a:p>
            <a:p>
              <a:pPr>
                <a:lnSpc>
                  <a:spcPct val="150000"/>
                </a:lnSpc>
              </a:pPr>
              <a:r>
                <a:rPr lang="ru-RU" sz="2800" dirty="0" smtClean="0">
                  <a:solidFill>
                    <a:srgbClr val="288065"/>
                  </a:solidFill>
                  <a:latin typeface="Meiryo UI" panose="020B0604030504040204" pitchFamily="34" charset="-128"/>
                  <a:ea typeface="Meiryo UI" panose="020B0604030504040204" pitchFamily="34" charset="-128"/>
                  <a:cs typeface="Meiryo UI" panose="020B0604030504040204" pitchFamily="34" charset="-128"/>
                </a:rPr>
                <a:t>в </a:t>
              </a:r>
              <a:r>
                <a:rPr lang="en-US" sz="2800" dirty="0" smtClean="0">
                  <a:solidFill>
                    <a:srgbClr val="288065"/>
                  </a:solidFill>
                  <a:latin typeface="Meiryo UI" panose="020B0604030504040204" pitchFamily="34" charset="-128"/>
                  <a:ea typeface="Meiryo UI" panose="020B0604030504040204" pitchFamily="34" charset="-128"/>
                  <a:cs typeface="Meiryo UI" panose="020B0604030504040204" pitchFamily="34" charset="-128"/>
                </a:rPr>
                <a:t>SDL </a:t>
              </a:r>
              <a:r>
                <a:rPr lang="en-US" sz="2800" dirty="0" err="1" smtClean="0">
                  <a:solidFill>
                    <a:srgbClr val="288065"/>
                  </a:solidFill>
                  <a:latin typeface="Meiryo UI" panose="020B0604030504040204" pitchFamily="34" charset="-128"/>
                  <a:ea typeface="Meiryo UI" panose="020B0604030504040204" pitchFamily="34" charset="-128"/>
                  <a:cs typeface="Meiryo UI" panose="020B0604030504040204" pitchFamily="34" charset="-128"/>
                </a:rPr>
                <a:t>Tridion</a:t>
              </a:r>
              <a:endParaRPr lang="ru-RU" sz="2800" dirty="0" smtClean="0">
                <a:solidFill>
                  <a:srgbClr val="288065"/>
                </a:solidFill>
                <a:latin typeface="Meiryo UI" panose="020B0604030504040204" pitchFamily="34" charset="-128"/>
                <a:ea typeface="Meiryo UI" panose="020B0604030504040204" pitchFamily="34" charset="-128"/>
                <a:cs typeface="Meiryo UI" panose="020B0604030504040204" pitchFamily="34" charset="-128"/>
              </a:endParaRPr>
            </a:p>
          </p:txBody>
        </p:sp>
        <p:cxnSp>
          <p:nvCxnSpPr>
            <p:cNvPr id="26" name="Straight Connector 25"/>
            <p:cNvCxnSpPr/>
            <p:nvPr/>
          </p:nvCxnSpPr>
          <p:spPr>
            <a:xfrm flipV="1">
              <a:off x="1169437" y="3315409"/>
              <a:ext cx="6642129" cy="21839"/>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2761861" y="4874220"/>
            <a:ext cx="8910735" cy="1326198"/>
            <a:chOff x="2472612" y="4878535"/>
            <a:chExt cx="8910735" cy="1326198"/>
          </a:xfrm>
        </p:grpSpPr>
        <p:cxnSp>
          <p:nvCxnSpPr>
            <p:cNvPr id="28" name="Straight Connector 27"/>
            <p:cNvCxnSpPr/>
            <p:nvPr/>
          </p:nvCxnSpPr>
          <p:spPr>
            <a:xfrm>
              <a:off x="4673663" y="4878535"/>
              <a:ext cx="3098737" cy="511324"/>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005943" y="5389860"/>
              <a:ext cx="3766457" cy="0"/>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2472612" y="5389798"/>
              <a:ext cx="5299788" cy="814935"/>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772400" y="4997313"/>
              <a:ext cx="3610947" cy="738664"/>
            </a:xfrm>
            <a:prstGeom prst="rect">
              <a:avLst/>
            </a:prstGeom>
            <a:noFill/>
          </p:spPr>
          <p:txBody>
            <a:bodyPr wrap="square" rtlCol="0">
              <a:spAutoFit/>
            </a:bodyPr>
            <a:lstStyle/>
            <a:p>
              <a:pPr>
                <a:lnSpc>
                  <a:spcPct val="150000"/>
                </a:lnSpc>
              </a:pPr>
              <a:r>
                <a:rPr lang="ru-RU" sz="2800" dirty="0" smtClean="0">
                  <a:solidFill>
                    <a:srgbClr val="288065"/>
                  </a:solidFill>
                  <a:latin typeface="Meiryo UI" panose="020B0604030504040204" pitchFamily="34" charset="-128"/>
                  <a:ea typeface="Meiryo UI" panose="020B0604030504040204" pitchFamily="34" charset="-128"/>
                  <a:cs typeface="Meiryo UI" panose="020B0604030504040204" pitchFamily="34" charset="-128"/>
                </a:rPr>
                <a:t>Список изменений</a:t>
              </a:r>
            </a:p>
          </p:txBody>
        </p:sp>
      </p:grpSp>
      <p:grpSp>
        <p:nvGrpSpPr>
          <p:cNvPr id="43" name="Group 42"/>
          <p:cNvGrpSpPr/>
          <p:nvPr/>
        </p:nvGrpSpPr>
        <p:grpSpPr>
          <a:xfrm>
            <a:off x="1726744" y="3583361"/>
            <a:ext cx="10017177" cy="1383894"/>
            <a:chOff x="1372181" y="3582954"/>
            <a:chExt cx="10017177" cy="1383894"/>
          </a:xfrm>
        </p:grpSpPr>
        <p:cxnSp>
          <p:nvCxnSpPr>
            <p:cNvPr id="41" name="Straight Connector 40"/>
            <p:cNvCxnSpPr/>
            <p:nvPr/>
          </p:nvCxnSpPr>
          <p:spPr>
            <a:xfrm>
              <a:off x="1372181" y="3582954"/>
              <a:ext cx="6386197" cy="940881"/>
            </a:xfrm>
            <a:prstGeom prst="line">
              <a:avLst/>
            </a:prstGeom>
            <a:ln>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778411" y="4228184"/>
              <a:ext cx="3610947" cy="738664"/>
            </a:xfrm>
            <a:prstGeom prst="rect">
              <a:avLst/>
            </a:prstGeom>
            <a:noFill/>
          </p:spPr>
          <p:txBody>
            <a:bodyPr wrap="square" rtlCol="0">
              <a:spAutoFit/>
            </a:bodyPr>
            <a:lstStyle/>
            <a:p>
              <a:pPr>
                <a:lnSpc>
                  <a:spcPct val="150000"/>
                </a:lnSpc>
              </a:pPr>
              <a:r>
                <a:rPr lang="ru-RU" sz="2800" dirty="0" smtClean="0">
                  <a:solidFill>
                    <a:srgbClr val="288065"/>
                  </a:solidFill>
                  <a:latin typeface="Meiryo UI" panose="020B0604030504040204" pitchFamily="34" charset="-128"/>
                  <a:ea typeface="Meiryo UI" panose="020B0604030504040204" pitchFamily="34" charset="-128"/>
                  <a:cs typeface="Meiryo UI" panose="020B0604030504040204" pitchFamily="34" charset="-128"/>
                </a:rPr>
                <a:t>Статья-аналог</a:t>
              </a:r>
            </a:p>
          </p:txBody>
        </p:sp>
      </p:grpSp>
      <p:sp>
        <p:nvSpPr>
          <p:cNvPr id="25" name="Slide Number Placeholder 1"/>
          <p:cNvSpPr txBox="1">
            <a:spLocks/>
          </p:cNvSpPr>
          <p:nvPr/>
        </p:nvSpPr>
        <p:spPr>
          <a:xfrm>
            <a:off x="113546" y="6413217"/>
            <a:ext cx="2743200" cy="365125"/>
          </a:xfrm>
          <a:prstGeom prst="rect">
            <a:avLst/>
          </a:prstGeom>
        </p:spPr>
        <p:txBody>
          <a:bodyPr vert="horz" lIns="54000" tIns="45720" rIns="54000" bIns="45720" rtlCol="0" anchor="ctr">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ru-RU"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rPr>
              <a:t>35/49</a:t>
            </a:r>
            <a:endParaRPr lang="en-US"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09384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9859536" y="1843925"/>
            <a:ext cx="2006295" cy="4884892"/>
          </a:xfrm>
          <a:prstGeom prst="rect">
            <a:avLst/>
          </a:prstGeom>
        </p:spPr>
      </p:pic>
      <p:pic>
        <p:nvPicPr>
          <p:cNvPr id="12" name="Picture 11"/>
          <p:cNvPicPr>
            <a:picLocks noChangeAspect="1"/>
          </p:cNvPicPr>
          <p:nvPr/>
        </p:nvPicPr>
        <p:blipFill>
          <a:blip r:embed="rId5"/>
          <a:stretch>
            <a:fillRect/>
          </a:stretch>
        </p:blipFill>
        <p:spPr>
          <a:xfrm>
            <a:off x="113546" y="1589438"/>
            <a:ext cx="6775477" cy="4858973"/>
          </a:xfrm>
          <a:prstGeom prst="rect">
            <a:avLst/>
          </a:prstGeom>
        </p:spPr>
      </p:pic>
      <p:grpSp>
        <p:nvGrpSpPr>
          <p:cNvPr id="11" name="Group 10"/>
          <p:cNvGrpSpPr/>
          <p:nvPr/>
        </p:nvGrpSpPr>
        <p:grpSpPr>
          <a:xfrm>
            <a:off x="4398747" y="1109199"/>
            <a:ext cx="7751403" cy="2679500"/>
            <a:chOff x="6992303" y="1426843"/>
            <a:chExt cx="7648394" cy="2643891"/>
          </a:xfrm>
        </p:grpSpPr>
        <p:sp>
          <p:nvSpPr>
            <p:cNvPr id="5" name="TextBox 4"/>
            <p:cNvSpPr txBox="1"/>
            <p:nvPr/>
          </p:nvSpPr>
          <p:spPr>
            <a:xfrm>
              <a:off x="12099980" y="1426843"/>
              <a:ext cx="2540717" cy="523220"/>
            </a:xfrm>
            <a:prstGeom prst="rect">
              <a:avLst/>
            </a:prstGeom>
            <a:noFill/>
          </p:spPr>
          <p:txBody>
            <a:bodyPr wrap="square" rtlCol="0">
              <a:spAutoFit/>
            </a:bodyPr>
            <a:lstStyle/>
            <a:p>
              <a:r>
                <a:rPr lang="ru-RU" sz="2800" dirty="0" smtClean="0">
                  <a:solidFill>
                    <a:srgbClr val="006D5C"/>
                  </a:solidFill>
                </a:rPr>
                <a:t>Цветные метки</a:t>
              </a:r>
              <a:endParaRPr lang="ru-RU" sz="2800" dirty="0">
                <a:solidFill>
                  <a:srgbClr val="006D5C"/>
                </a:solidFill>
              </a:endParaRPr>
            </a:p>
          </p:txBody>
        </p:sp>
        <p:grpSp>
          <p:nvGrpSpPr>
            <p:cNvPr id="8" name="Group 7"/>
            <p:cNvGrpSpPr/>
            <p:nvPr/>
          </p:nvGrpSpPr>
          <p:grpSpPr>
            <a:xfrm>
              <a:off x="6992303" y="1755289"/>
              <a:ext cx="5352733" cy="2315445"/>
              <a:chOff x="6992303" y="1755289"/>
              <a:chExt cx="5352733" cy="2315445"/>
            </a:xfrm>
          </p:grpSpPr>
          <p:grpSp>
            <p:nvGrpSpPr>
              <p:cNvPr id="48" name="Group 47"/>
              <p:cNvGrpSpPr/>
              <p:nvPr/>
            </p:nvGrpSpPr>
            <p:grpSpPr>
              <a:xfrm>
                <a:off x="8681916" y="2972139"/>
                <a:ext cx="3344026" cy="1092856"/>
                <a:chOff x="8681916" y="2972139"/>
                <a:chExt cx="3344026" cy="1092856"/>
              </a:xfrm>
            </p:grpSpPr>
            <p:cxnSp>
              <p:nvCxnSpPr>
                <p:cNvPr id="9" name="Straight Connector 8"/>
                <p:cNvCxnSpPr/>
                <p:nvPr/>
              </p:nvCxnSpPr>
              <p:spPr>
                <a:xfrm>
                  <a:off x="8829118" y="3340550"/>
                  <a:ext cx="73085" cy="72444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6"/>
                <a:stretch>
                  <a:fillRect/>
                </a:stretch>
              </p:blipFill>
              <p:spPr>
                <a:xfrm>
                  <a:off x="8681916" y="2973060"/>
                  <a:ext cx="367490" cy="367490"/>
                </a:xfrm>
                <a:prstGeom prst="rect">
                  <a:avLst/>
                </a:prstGeom>
              </p:spPr>
            </p:pic>
            <p:sp>
              <p:nvSpPr>
                <p:cNvPr id="17" name="TextBox 16"/>
                <p:cNvSpPr txBox="1"/>
                <p:nvPr/>
              </p:nvSpPr>
              <p:spPr>
                <a:xfrm>
                  <a:off x="9046338" y="2972139"/>
                  <a:ext cx="2979604" cy="369332"/>
                </a:xfrm>
                <a:prstGeom prst="rect">
                  <a:avLst/>
                </a:prstGeom>
                <a:noFill/>
              </p:spPr>
              <p:txBody>
                <a:bodyPr wrap="square" rtlCol="0">
                  <a:spAutoFit/>
                </a:bodyPr>
                <a:lstStyle/>
                <a:p>
                  <a:r>
                    <a:rPr lang="ru-RU" dirty="0" smtClean="0">
                      <a:latin typeface="Meiryo UI" panose="020B0604030504040204" pitchFamily="34" charset="-128"/>
                      <a:ea typeface="Meiryo UI" panose="020B0604030504040204" pitchFamily="34" charset="-128"/>
                      <a:cs typeface="Meiryo UI" panose="020B0604030504040204" pitchFamily="34" charset="-128"/>
                    </a:rPr>
                    <a:t>статья переведена</a:t>
                  </a:r>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grpSp>
          <p:grpSp>
            <p:nvGrpSpPr>
              <p:cNvPr id="46" name="Group 45"/>
              <p:cNvGrpSpPr/>
              <p:nvPr/>
            </p:nvGrpSpPr>
            <p:grpSpPr>
              <a:xfrm>
                <a:off x="8018837" y="2342664"/>
                <a:ext cx="3357892" cy="1728070"/>
                <a:chOff x="8018837" y="2342664"/>
                <a:chExt cx="3357892" cy="1728070"/>
              </a:xfrm>
            </p:grpSpPr>
            <p:cxnSp>
              <p:nvCxnSpPr>
                <p:cNvPr id="19" name="Straight Connector 18"/>
                <p:cNvCxnSpPr/>
                <p:nvPr/>
              </p:nvCxnSpPr>
              <p:spPr>
                <a:xfrm flipH="1" flipV="1">
                  <a:off x="8239125" y="2732440"/>
                  <a:ext cx="589993" cy="1338294"/>
                </a:xfrm>
                <a:prstGeom prst="line">
                  <a:avLst/>
                </a:prstGeom>
                <a:ln w="3175"/>
              </p:spPr>
              <p:style>
                <a:lnRef idx="1">
                  <a:schemeClr val="dk1"/>
                </a:lnRef>
                <a:fillRef idx="0">
                  <a:schemeClr val="dk1"/>
                </a:fillRef>
                <a:effectRef idx="0">
                  <a:schemeClr val="dk1"/>
                </a:effectRef>
                <a:fontRef idx="minor">
                  <a:schemeClr val="tx1"/>
                </a:fontRef>
              </p:style>
            </p:cxnSp>
            <p:pic>
              <p:nvPicPr>
                <p:cNvPr id="20" name="Picture 19"/>
                <p:cNvPicPr>
                  <a:picLocks noChangeAspect="1"/>
                </p:cNvPicPr>
                <p:nvPr/>
              </p:nvPicPr>
              <p:blipFill>
                <a:blip r:embed="rId7"/>
                <a:stretch>
                  <a:fillRect/>
                </a:stretch>
              </p:blipFill>
              <p:spPr>
                <a:xfrm>
                  <a:off x="8018837" y="2342664"/>
                  <a:ext cx="436396" cy="395069"/>
                </a:xfrm>
                <a:prstGeom prst="rect">
                  <a:avLst/>
                </a:prstGeom>
              </p:spPr>
            </p:pic>
            <p:sp>
              <p:nvSpPr>
                <p:cNvPr id="21" name="TextBox 20"/>
                <p:cNvSpPr txBox="1"/>
                <p:nvPr/>
              </p:nvSpPr>
              <p:spPr>
                <a:xfrm>
                  <a:off x="8455232" y="2377150"/>
                  <a:ext cx="2921497" cy="369332"/>
                </a:xfrm>
                <a:prstGeom prst="rect">
                  <a:avLst/>
                </a:prstGeom>
                <a:noFill/>
              </p:spPr>
              <p:txBody>
                <a:bodyPr wrap="square" rtlCol="0">
                  <a:spAutoFit/>
                </a:bodyPr>
                <a:lstStyle/>
                <a:p>
                  <a:r>
                    <a:rPr lang="ru-RU" dirty="0">
                      <a:latin typeface="Meiryo UI" panose="020B0604030504040204" pitchFamily="34" charset="-128"/>
                      <a:ea typeface="Meiryo UI" panose="020B0604030504040204" pitchFamily="34" charset="-128"/>
                      <a:cs typeface="Meiryo UI" panose="020B0604030504040204" pitchFamily="34" charset="-128"/>
                    </a:rPr>
                    <a:t>с</a:t>
                  </a:r>
                  <a:r>
                    <a:rPr lang="ru-RU" dirty="0" smtClean="0">
                      <a:latin typeface="Meiryo UI" panose="020B0604030504040204" pitchFamily="34" charset="-128"/>
                      <a:ea typeface="Meiryo UI" panose="020B0604030504040204" pitchFamily="34" charset="-128"/>
                      <a:cs typeface="Meiryo UI" panose="020B0604030504040204" pitchFamily="34" charset="-128"/>
                    </a:rPr>
                    <a:t>татья опубликована</a:t>
                  </a:r>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grpSp>
          <p:grpSp>
            <p:nvGrpSpPr>
              <p:cNvPr id="47" name="Group 46"/>
              <p:cNvGrpSpPr/>
              <p:nvPr/>
            </p:nvGrpSpPr>
            <p:grpSpPr>
              <a:xfrm>
                <a:off x="6992303" y="1755289"/>
                <a:ext cx="5352733" cy="2252833"/>
                <a:chOff x="6992303" y="1755289"/>
                <a:chExt cx="5352733" cy="2252833"/>
              </a:xfrm>
            </p:grpSpPr>
            <p:cxnSp>
              <p:nvCxnSpPr>
                <p:cNvPr id="25" name="Straight Connector 24"/>
                <p:cNvCxnSpPr/>
                <p:nvPr/>
              </p:nvCxnSpPr>
              <p:spPr>
                <a:xfrm flipH="1" flipV="1">
                  <a:off x="7293738" y="2105149"/>
                  <a:ext cx="1431162" cy="190297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8"/>
                <a:stretch>
                  <a:fillRect/>
                </a:stretch>
              </p:blipFill>
              <p:spPr>
                <a:xfrm>
                  <a:off x="6992303" y="1755289"/>
                  <a:ext cx="394434" cy="401891"/>
                </a:xfrm>
                <a:prstGeom prst="rect">
                  <a:avLst/>
                </a:prstGeom>
              </p:spPr>
            </p:pic>
            <p:sp>
              <p:nvSpPr>
                <p:cNvPr id="29" name="TextBox 28"/>
                <p:cNvSpPr txBox="1"/>
                <p:nvPr/>
              </p:nvSpPr>
              <p:spPr>
                <a:xfrm>
                  <a:off x="7366733" y="1771569"/>
                  <a:ext cx="4978303" cy="369332"/>
                </a:xfrm>
                <a:prstGeom prst="rect">
                  <a:avLst/>
                </a:prstGeom>
                <a:noFill/>
              </p:spPr>
              <p:txBody>
                <a:bodyPr wrap="square" rtlCol="0">
                  <a:spAutoFit/>
                </a:bodyPr>
                <a:lstStyle/>
                <a:p>
                  <a:pPr lvl="0"/>
                  <a:r>
                    <a:rPr lang="ru-RU" dirty="0" smtClean="0">
                      <a:latin typeface="Meiryo UI" panose="020B0604030504040204" pitchFamily="34" charset="-128"/>
                      <a:ea typeface="Meiryo UI" panose="020B0604030504040204" pitchFamily="34" charset="-128"/>
                      <a:cs typeface="Meiryo UI" panose="020B0604030504040204" pitchFamily="34" charset="-128"/>
                    </a:rPr>
                    <a:t>уведомление </a:t>
                  </a:r>
                  <a:r>
                    <a:rPr lang="ru-RU" dirty="0">
                      <a:latin typeface="Meiryo UI" panose="020B0604030504040204" pitchFamily="34" charset="-128"/>
                      <a:ea typeface="Meiryo UI" panose="020B0604030504040204" pitchFamily="34" charset="-128"/>
                      <a:cs typeface="Meiryo UI" panose="020B0604030504040204" pitchFamily="34" charset="-128"/>
                    </a:rPr>
                    <a:t>о </a:t>
                  </a:r>
                  <a:r>
                    <a:rPr lang="ru-RU" dirty="0" smtClean="0">
                      <a:latin typeface="Meiryo UI" panose="020B0604030504040204" pitchFamily="34" charset="-128"/>
                      <a:ea typeface="Meiryo UI" panose="020B0604030504040204" pitchFamily="34" charset="-128"/>
                      <a:cs typeface="Meiryo UI" panose="020B0604030504040204" pitchFamily="34" charset="-128"/>
                    </a:rPr>
                    <a:t>готовности отправлено</a:t>
                  </a:r>
                  <a:endParaRPr lang="ru-RU" dirty="0">
                    <a:latin typeface="Meiryo UI" panose="020B0604030504040204" pitchFamily="34" charset="-128"/>
                    <a:ea typeface="Meiryo UI" panose="020B0604030504040204" pitchFamily="34" charset="-128"/>
                    <a:cs typeface="Meiryo UI" panose="020B0604030504040204" pitchFamily="34" charset="-128"/>
                  </a:endParaRPr>
                </a:p>
              </p:txBody>
            </p:sp>
          </p:grpSp>
        </p:grpSp>
      </p:grpSp>
      <p:sp>
        <p:nvSpPr>
          <p:cNvPr id="23" name="Title 1"/>
          <p:cNvSpPr txBox="1">
            <a:spLocks/>
          </p:cNvSpPr>
          <p:nvPr/>
        </p:nvSpPr>
        <p:spPr>
          <a:xfrm>
            <a:off x="0" y="-25564"/>
            <a:ext cx="12192000" cy="1008874"/>
          </a:xfrm>
          <a:prstGeom prst="rect">
            <a:avLst/>
          </a:prstGeom>
          <a:blipFill>
            <a:blip r:embed="rId9"/>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Microsoft Outlook</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2"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36/48</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457923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14325" y="3047950"/>
            <a:ext cx="5638800" cy="2400657"/>
          </a:xfrm>
          <a:prstGeom prst="rect">
            <a:avLst/>
          </a:prstGeom>
          <a:noFill/>
          <a:ln w="28575">
            <a:noFill/>
          </a:ln>
          <a:effectLst>
            <a:softEdge rad="0"/>
          </a:effectLst>
        </p:spPr>
        <p:txBody>
          <a:bodyPr wrap="square" rtlCol="0">
            <a:spAutoFit/>
          </a:bodyPr>
          <a:lstStyle/>
          <a:p>
            <a:pPr marL="285750" indent="-285750">
              <a:lnSpc>
                <a:spcPts val="3580"/>
              </a:lnSpc>
              <a:buFont typeface="Arial" panose="020B0604020202020204" pitchFamily="34" charset="0"/>
              <a:buChar char="•"/>
            </a:pPr>
            <a:r>
              <a:rPr lang="ru-RU" sz="2000" dirty="0">
                <a:solidFill>
                  <a:schemeClr val="accent4"/>
                </a:solidFill>
                <a:latin typeface="Meiryo UI" panose="020B0604030504040204" pitchFamily="34" charset="-128"/>
                <a:ea typeface="Meiryo UI" panose="020B0604030504040204" pitchFamily="34" charset="-128"/>
                <a:cs typeface="Meiryo UI" panose="020B0604030504040204" pitchFamily="34" charset="-128"/>
              </a:rPr>
              <a:t>Простота </a:t>
            </a:r>
            <a:r>
              <a:rPr lang="ru-RU" sz="2000" dirty="0" smtClean="0">
                <a:solidFill>
                  <a:schemeClr val="accent4"/>
                </a:solidFill>
                <a:latin typeface="Meiryo UI" panose="020B0604030504040204" pitchFamily="34" charset="-128"/>
                <a:ea typeface="Meiryo UI" panose="020B0604030504040204" pitchFamily="34" charset="-128"/>
                <a:cs typeface="Meiryo UI" panose="020B0604030504040204" pitchFamily="34" charset="-128"/>
              </a:rPr>
              <a:t>использования</a:t>
            </a:r>
          </a:p>
          <a:p>
            <a:pPr marL="285750" indent="-285750">
              <a:lnSpc>
                <a:spcPts val="3580"/>
              </a:lnSpc>
              <a:buFont typeface="Arial" panose="020B0604020202020204" pitchFamily="34" charset="0"/>
              <a:buChar char="•"/>
            </a:pPr>
            <a:r>
              <a:rPr lang="ru-RU" sz="2000" dirty="0" smtClean="0">
                <a:solidFill>
                  <a:schemeClr val="accent4"/>
                </a:solidFill>
                <a:latin typeface="Meiryo UI" panose="020B0604030504040204" pitchFamily="34" charset="-128"/>
                <a:ea typeface="Meiryo UI" panose="020B0604030504040204" pitchFamily="34" charset="-128"/>
                <a:cs typeface="Meiryo UI" panose="020B0604030504040204" pitchFamily="34" charset="-128"/>
              </a:rPr>
              <a:t>Доступность</a:t>
            </a:r>
          </a:p>
          <a:p>
            <a:pPr marL="285750" indent="-285750">
              <a:lnSpc>
                <a:spcPts val="3580"/>
              </a:lnSpc>
              <a:buFont typeface="Arial" panose="020B0604020202020204" pitchFamily="34" charset="0"/>
              <a:buChar char="•"/>
            </a:pPr>
            <a:r>
              <a:rPr lang="ru-RU" sz="2000" dirty="0">
                <a:solidFill>
                  <a:schemeClr val="accent4"/>
                </a:solidFill>
                <a:latin typeface="Meiryo UI" panose="020B0604030504040204" pitchFamily="34" charset="-128"/>
                <a:ea typeface="Meiryo UI" panose="020B0604030504040204" pitchFamily="34" charset="-128"/>
                <a:cs typeface="Meiryo UI" panose="020B0604030504040204" pitchFamily="34" charset="-128"/>
              </a:rPr>
              <a:t>Требует минимальной </a:t>
            </a:r>
            <a:r>
              <a:rPr lang="ru-RU" sz="2000" dirty="0" smtClean="0">
                <a:solidFill>
                  <a:schemeClr val="accent4"/>
                </a:solidFill>
                <a:latin typeface="Meiryo UI" panose="020B0604030504040204" pitchFamily="34" charset="-128"/>
                <a:ea typeface="Meiryo UI" panose="020B0604030504040204" pitchFamily="34" charset="-128"/>
                <a:cs typeface="Meiryo UI" panose="020B0604030504040204" pitchFamily="34" charset="-128"/>
              </a:rPr>
              <a:t>настройки</a:t>
            </a:r>
          </a:p>
          <a:p>
            <a:pPr marL="285750" indent="-285750">
              <a:lnSpc>
                <a:spcPts val="3580"/>
              </a:lnSpc>
              <a:buFont typeface="Arial" panose="020B0604020202020204" pitchFamily="34" charset="0"/>
              <a:buChar char="•"/>
            </a:pPr>
            <a:r>
              <a:rPr lang="ru-RU" sz="2000" dirty="0" smtClean="0">
                <a:solidFill>
                  <a:schemeClr val="accent4"/>
                </a:solidFill>
                <a:latin typeface="Meiryo UI" panose="020B0604030504040204" pitchFamily="34" charset="-128"/>
                <a:ea typeface="Meiryo UI" panose="020B0604030504040204" pitchFamily="34" charset="-128"/>
                <a:cs typeface="Meiryo UI" panose="020B0604030504040204" pitchFamily="34" charset="-128"/>
              </a:rPr>
              <a:t>Минимальная </a:t>
            </a:r>
            <a:r>
              <a:rPr lang="ru-RU" sz="2000" dirty="0">
                <a:solidFill>
                  <a:schemeClr val="accent4"/>
                </a:solidFill>
                <a:latin typeface="Meiryo UI" panose="020B0604030504040204" pitchFamily="34" charset="-128"/>
                <a:ea typeface="Meiryo UI" panose="020B0604030504040204" pitchFamily="34" charset="-128"/>
                <a:cs typeface="Meiryo UI" panose="020B0604030504040204" pitchFamily="34" charset="-128"/>
              </a:rPr>
              <a:t>вероятность технических </a:t>
            </a:r>
            <a:r>
              <a:rPr lang="ru-RU" sz="2000" dirty="0" smtClean="0">
                <a:solidFill>
                  <a:schemeClr val="accent4"/>
                </a:solidFill>
                <a:latin typeface="Meiryo UI" panose="020B0604030504040204" pitchFamily="34" charset="-128"/>
                <a:ea typeface="Meiryo UI" panose="020B0604030504040204" pitchFamily="34" charset="-128"/>
                <a:cs typeface="Meiryo UI" panose="020B0604030504040204" pitchFamily="34" charset="-128"/>
              </a:rPr>
              <a:t>сбоев</a:t>
            </a:r>
            <a:endParaRPr lang="ru-RU" sz="2000" dirty="0">
              <a:solidFill>
                <a:schemeClr val="accent4"/>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12" name="TextBox 11"/>
          <p:cNvSpPr txBox="1"/>
          <p:nvPr/>
        </p:nvSpPr>
        <p:spPr>
          <a:xfrm>
            <a:off x="6162677" y="3047950"/>
            <a:ext cx="5781674" cy="2677656"/>
          </a:xfrm>
          <a:prstGeom prst="rect">
            <a:avLst/>
          </a:prstGeom>
          <a:noFill/>
        </p:spPr>
        <p:txBody>
          <a:bodyPr wrap="square" rtlCol="0">
            <a:spAutoFit/>
          </a:bodyPr>
          <a:lstStyle/>
          <a:p>
            <a:pPr marL="285750" indent="-285750">
              <a:lnSpc>
                <a:spcPts val="3580"/>
              </a:lnSpc>
              <a:buFont typeface="Arial" panose="020B0604020202020204" pitchFamily="34" charset="0"/>
              <a:buChar char="•"/>
            </a:pPr>
            <a:r>
              <a:rPr lang="ru-RU" sz="2000" dirty="0" smtClean="0">
                <a:solidFill>
                  <a:schemeClr val="accent4"/>
                </a:solidFill>
                <a:latin typeface="Meiryo UI" panose="020B0604030504040204" pitchFamily="34" charset="-128"/>
                <a:ea typeface="Meiryo UI" panose="020B0604030504040204" pitchFamily="34" charset="-128"/>
                <a:cs typeface="Meiryo UI" panose="020B0604030504040204" pitchFamily="34" charset="-128"/>
              </a:rPr>
              <a:t>Нельзя исправить заявку</a:t>
            </a:r>
          </a:p>
          <a:p>
            <a:pPr marL="285750" indent="-285750">
              <a:lnSpc>
                <a:spcPts val="3580"/>
              </a:lnSpc>
              <a:buFont typeface="Arial" panose="020B0604020202020204" pitchFamily="34" charset="0"/>
              <a:buChar char="•"/>
            </a:pPr>
            <a:r>
              <a:rPr lang="ru-RU" sz="2000" dirty="0" smtClean="0">
                <a:solidFill>
                  <a:schemeClr val="accent4"/>
                </a:solidFill>
                <a:latin typeface="Meiryo UI" panose="020B0604030504040204" pitchFamily="34" charset="-128"/>
                <a:ea typeface="Meiryo UI" panose="020B0604030504040204" pitchFamily="34" charset="-128"/>
                <a:cs typeface="Meiryo UI" panose="020B0604030504040204" pitchFamily="34" charset="-128"/>
              </a:rPr>
              <a:t>Неудобно вести обсуждение по заявке</a:t>
            </a:r>
          </a:p>
          <a:p>
            <a:pPr marL="285750" indent="-285750">
              <a:lnSpc>
                <a:spcPts val="3580"/>
              </a:lnSpc>
              <a:buFont typeface="Arial" panose="020B0604020202020204" pitchFamily="34" charset="0"/>
              <a:buChar char="•"/>
            </a:pPr>
            <a:r>
              <a:rPr lang="ru-RU" sz="2000" dirty="0" smtClean="0">
                <a:solidFill>
                  <a:schemeClr val="accent4"/>
                </a:solidFill>
                <a:latin typeface="Meiryo UI" panose="020B0604030504040204" pitchFamily="34" charset="-128"/>
                <a:ea typeface="Meiryo UI" panose="020B0604030504040204" pitchFamily="34" charset="-128"/>
                <a:cs typeface="Meiryo UI" panose="020B0604030504040204" pitchFamily="34" charset="-128"/>
              </a:rPr>
              <a:t>Правильно оформление заявки остаётся на совести технического писателя</a:t>
            </a:r>
          </a:p>
          <a:p>
            <a:pPr marL="285750" indent="-285750">
              <a:lnSpc>
                <a:spcPts val="3580"/>
              </a:lnSpc>
              <a:buFont typeface="Arial" panose="020B0604020202020204" pitchFamily="34" charset="0"/>
              <a:buChar char="•"/>
            </a:pPr>
            <a:r>
              <a:rPr lang="ru-RU" sz="2000" dirty="0" smtClean="0">
                <a:solidFill>
                  <a:schemeClr val="accent4"/>
                </a:solidFill>
                <a:latin typeface="Meiryo UI" panose="020B0604030504040204" pitchFamily="34" charset="-128"/>
                <a:ea typeface="Meiryo UI" panose="020B0604030504040204" pitchFamily="34" charset="-128"/>
                <a:cs typeface="Meiryo UI" panose="020B0604030504040204" pitchFamily="34" charset="-128"/>
              </a:rPr>
              <a:t>Мало возможностей сортировки списка</a:t>
            </a:r>
            <a:endParaRPr lang="ru-RU" dirty="0">
              <a:solidFill>
                <a:schemeClr val="accent4"/>
              </a:solidFill>
            </a:endParaRPr>
          </a:p>
          <a:p>
            <a:pPr marL="285750" indent="-285750">
              <a:buFont typeface="Arial" panose="020B0604020202020204" pitchFamily="34" charset="0"/>
              <a:buChar char="•"/>
            </a:pPr>
            <a:endParaRPr lang="ru-RU" dirty="0">
              <a:solidFill>
                <a:schemeClr val="accent4"/>
              </a:solidFill>
            </a:endParaRPr>
          </a:p>
        </p:txBody>
      </p:sp>
      <p:pic>
        <p:nvPicPr>
          <p:cNvPr id="1032" name="Picture 8" descr="http://ludismedia.com/wp-content/uploads/2014/07/inconv%C3%A9nients-domaine-expire.pn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48600" y="1660524"/>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0" y="-25564"/>
            <a:ext cx="12192000" cy="1008874"/>
          </a:xfrm>
          <a:prstGeom prst="rect">
            <a:avLst/>
          </a:prstGeom>
          <a:blipFill>
            <a:blip r:embed="rId5"/>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Microsoft Outlook</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2230" y="1660524"/>
            <a:ext cx="1062989" cy="1062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lide Number Placeholder 1"/>
          <p:cNvSpPr txBox="1">
            <a:spLocks/>
          </p:cNvSpPr>
          <p:nvPr/>
        </p:nvSpPr>
        <p:spPr>
          <a:xfrm>
            <a:off x="113546" y="6413217"/>
            <a:ext cx="2743200" cy="365125"/>
          </a:xfrm>
          <a:prstGeom prst="rect">
            <a:avLst/>
          </a:prstGeom>
        </p:spPr>
        <p:txBody>
          <a:bodyPr vert="horz" lIns="54000" tIns="45720" rIns="54000" bIns="45720" rtlCol="0" anchor="ctr">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ru-RU"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rPr>
              <a:t>37/49</a:t>
            </a:r>
            <a:endParaRPr lang="en-US"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480047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Нам можно отправить запрос:&#10;- на создание или изменение статьи&#10;- на создание или именение страницы&#10;- на добавление или изменение ссылки в интерсепторе&#10;- на перевод документа&#10;- другое" title="Наш проект в JIRA Service Desk"/>
          <p:cNvPicPr>
            <a:picLocks noChangeAspect="1"/>
          </p:cNvPicPr>
          <p:nvPr/>
        </p:nvPicPr>
        <p:blipFill>
          <a:blip r:embed="rId3"/>
          <a:stretch>
            <a:fillRect/>
          </a:stretch>
        </p:blipFill>
        <p:spPr>
          <a:xfrm>
            <a:off x="5285499" y="1276350"/>
            <a:ext cx="6562725" cy="5581650"/>
          </a:xfrm>
          <a:prstGeom prst="rect">
            <a:avLst/>
          </a:prstGeom>
        </p:spPr>
      </p:pic>
      <p:sp>
        <p:nvSpPr>
          <p:cNvPr id="7" name="Title 1"/>
          <p:cNvSpPr txBox="1">
            <a:spLocks/>
          </p:cNvSpPr>
          <p:nvPr/>
        </p:nvSpPr>
        <p:spPr>
          <a:xfrm>
            <a:off x="0" y="-25564"/>
            <a:ext cx="12192000" cy="1008874"/>
          </a:xfrm>
          <a:prstGeom prst="rect">
            <a:avLst/>
          </a:prstGeom>
          <a:blipFill>
            <a:blip r:embed="rId4"/>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Jira Service Desk</a:t>
            </a:r>
          </a:p>
        </p:txBody>
      </p:sp>
      <p:sp>
        <p:nvSpPr>
          <p:cNvPr id="8" name="TextBox 7"/>
          <p:cNvSpPr txBox="1"/>
          <p:nvPr/>
        </p:nvSpPr>
        <p:spPr>
          <a:xfrm>
            <a:off x="-99229" y="2637559"/>
            <a:ext cx="4778239" cy="1200329"/>
          </a:xfrm>
          <a:prstGeom prst="rect">
            <a:avLst/>
          </a:prstGeom>
          <a:noFill/>
        </p:spPr>
        <p:txBody>
          <a:bodyPr wrap="square" rtlCol="0">
            <a:spAutoFit/>
          </a:bodyPr>
          <a:lstStyle/>
          <a:p>
            <a:pPr algn="r"/>
            <a:r>
              <a:rPr lang="ru-RU" sz="2400" dirty="0" smtClean="0">
                <a:solidFill>
                  <a:schemeClr val="accent4"/>
                </a:solidFill>
                <a:latin typeface="Meiryo UI" panose="020B0604030504040204" pitchFamily="34" charset="-128"/>
                <a:ea typeface="Meiryo UI" panose="020B0604030504040204" pitchFamily="34" charset="-128"/>
                <a:cs typeface="Meiryo UI" panose="020B0604030504040204" pitchFamily="34" charset="-128"/>
              </a:rPr>
              <a:t>Чтобы отправить запрос, достаточно заполнить</a:t>
            </a:r>
          </a:p>
          <a:p>
            <a:pPr algn="r"/>
            <a:r>
              <a:rPr lang="ru-RU" sz="2400" dirty="0" smtClean="0">
                <a:solidFill>
                  <a:schemeClr val="accent4"/>
                </a:solidFill>
                <a:latin typeface="Meiryo UI" panose="020B0604030504040204" pitchFamily="34" charset="-128"/>
                <a:ea typeface="Meiryo UI" panose="020B0604030504040204" pitchFamily="34" charset="-128"/>
                <a:cs typeface="Meiryo UI" panose="020B0604030504040204" pitchFamily="34" charset="-128"/>
              </a:rPr>
              <a:t>готовый шаблон</a:t>
            </a:r>
          </a:p>
        </p:txBody>
      </p:sp>
      <p:sp>
        <p:nvSpPr>
          <p:cNvPr id="5" name="Slide Number Placeholder 1"/>
          <p:cNvSpPr txBox="1">
            <a:spLocks/>
          </p:cNvSpPr>
          <p:nvPr/>
        </p:nvSpPr>
        <p:spPr>
          <a:xfrm>
            <a:off x="113546" y="6413217"/>
            <a:ext cx="2743200" cy="365125"/>
          </a:xfrm>
          <a:prstGeom prst="rect">
            <a:avLst/>
          </a:prstGeom>
        </p:spPr>
        <p:txBody>
          <a:bodyPr vert="horz" lIns="54000" tIns="45720" rIns="54000" bIns="45720" rtlCol="0" anchor="ctr">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ru-RU"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rPr>
              <a:t>38/49</a:t>
            </a:r>
            <a:endParaRPr lang="en-US"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722078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185737" y="1239459"/>
            <a:ext cx="9439275" cy="5543550"/>
          </a:xfrm>
          <a:prstGeom prst="rect">
            <a:avLst/>
          </a:prstGeom>
        </p:spPr>
      </p:pic>
      <p:sp>
        <p:nvSpPr>
          <p:cNvPr id="8" name="Title 1"/>
          <p:cNvSpPr txBox="1">
            <a:spLocks/>
          </p:cNvSpPr>
          <p:nvPr/>
        </p:nvSpPr>
        <p:spPr>
          <a:xfrm>
            <a:off x="0" y="-25564"/>
            <a:ext cx="12192000" cy="1008874"/>
          </a:xfrm>
          <a:prstGeom prst="rect">
            <a:avLst/>
          </a:prstGeom>
          <a:blipFill>
            <a:blip r:embed="rId5"/>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Jira Service Desk</a:t>
            </a:r>
          </a:p>
        </p:txBody>
      </p:sp>
      <p:sp>
        <p:nvSpPr>
          <p:cNvPr id="9" name="TextBox 8"/>
          <p:cNvSpPr txBox="1"/>
          <p:nvPr/>
        </p:nvSpPr>
        <p:spPr>
          <a:xfrm>
            <a:off x="5761244" y="1368136"/>
            <a:ext cx="6281820" cy="830997"/>
          </a:xfrm>
          <a:prstGeom prst="rect">
            <a:avLst/>
          </a:prstGeom>
          <a:noFill/>
        </p:spPr>
        <p:txBody>
          <a:bodyPr wrap="square" rtlCol="0">
            <a:spAutoFit/>
          </a:bodyPr>
          <a:lstStyle/>
          <a:p>
            <a:r>
              <a:rPr lang="ru-RU" sz="2400" dirty="0">
                <a:latin typeface="Meiryo UI" panose="020B0604030504040204" pitchFamily="34" charset="-128"/>
                <a:ea typeface="Meiryo UI" panose="020B0604030504040204" pitchFamily="34" charset="-128"/>
                <a:cs typeface="Meiryo UI" panose="020B0604030504040204" pitchFamily="34" charset="-128"/>
              </a:rPr>
              <a:t>Шаблон для внешних пользователей:</a:t>
            </a:r>
          </a:p>
          <a:p>
            <a:r>
              <a:rPr lang="ru-RU" sz="2400" dirty="0">
                <a:latin typeface="Meiryo UI" panose="020B0604030504040204" pitchFamily="34" charset="-128"/>
                <a:ea typeface="Meiryo UI" panose="020B0604030504040204" pitchFamily="34" charset="-128"/>
                <a:cs typeface="Meiryo UI" panose="020B0604030504040204" pitchFamily="34" charset="-128"/>
              </a:rPr>
              <a:t>просто, быстро, удобно</a:t>
            </a:r>
          </a:p>
        </p:txBody>
      </p:sp>
    </p:spTree>
    <p:extLst>
      <p:ext uri="{BB962C8B-B14F-4D97-AF65-F5344CB8AC3E}">
        <p14:creationId xmlns:p14="http://schemas.microsoft.com/office/powerpoint/2010/main" val="3237204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12" y="1204923"/>
            <a:ext cx="10361981" cy="5335186"/>
          </a:xfrm>
          <a:prstGeom prst="rect">
            <a:avLst/>
          </a:prstGeom>
        </p:spPr>
      </p:pic>
      <p:sp>
        <p:nvSpPr>
          <p:cNvPr id="9" name="Title 1"/>
          <p:cNvSpPr txBox="1">
            <a:spLocks/>
          </p:cNvSpPr>
          <p:nvPr/>
        </p:nvSpPr>
        <p:spPr>
          <a:xfrm>
            <a:off x="0" y="-28575"/>
            <a:ext cx="12192000" cy="1200150"/>
          </a:xfrm>
          <a:prstGeom prst="rect">
            <a:avLst/>
          </a:prstGeom>
          <a:blipFill>
            <a:blip r:embed="rId4"/>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Сайт технической поддержки</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5"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4/49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5687303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1308144"/>
            <a:ext cx="7618412" cy="5549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0" y="-25564"/>
            <a:ext cx="12192000" cy="1008874"/>
          </a:xfrm>
          <a:prstGeom prst="rect">
            <a:avLst/>
          </a:prstGeom>
          <a:blipFill>
            <a:blip r:embed="rId5"/>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Jira Service Desk</a:t>
            </a:r>
          </a:p>
        </p:txBody>
      </p:sp>
      <p:sp>
        <p:nvSpPr>
          <p:cNvPr id="9" name="TextBox 8"/>
          <p:cNvSpPr txBox="1"/>
          <p:nvPr/>
        </p:nvSpPr>
        <p:spPr>
          <a:xfrm>
            <a:off x="4661692" y="4446891"/>
            <a:ext cx="7438674" cy="830997"/>
          </a:xfrm>
          <a:prstGeom prst="rect">
            <a:avLst/>
          </a:prstGeom>
          <a:noFill/>
        </p:spPr>
        <p:txBody>
          <a:bodyPr wrap="square" rtlCol="0">
            <a:spAutoFit/>
          </a:bodyPr>
          <a:lstStyle/>
          <a:p>
            <a:r>
              <a:rPr lang="ru-RU" sz="2400" dirty="0">
                <a:latin typeface="Meiryo UI" panose="020B0604030504040204" pitchFamily="34" charset="-128"/>
                <a:ea typeface="Meiryo UI" panose="020B0604030504040204" pitchFamily="34" charset="-128"/>
                <a:cs typeface="Meiryo UI" panose="020B0604030504040204" pitchFamily="34" charset="-128"/>
              </a:rPr>
              <a:t>Шаблон для технического писателя:</a:t>
            </a:r>
          </a:p>
          <a:p>
            <a:r>
              <a:rPr lang="ru-RU" sz="2400" dirty="0" smtClean="0">
                <a:latin typeface="Meiryo UI" panose="020B0604030504040204" pitchFamily="34" charset="-128"/>
                <a:ea typeface="Meiryo UI" panose="020B0604030504040204" pitchFamily="34" charset="-128"/>
                <a:cs typeface="Meiryo UI" panose="020B0604030504040204" pitchFamily="34" charset="-128"/>
              </a:rPr>
              <a:t>готовые поля для всех необходимых данных</a:t>
            </a:r>
            <a:endParaRPr lang="ru-RU" sz="24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2" name="Slide Number Placeholder 1"/>
          <p:cNvSpPr>
            <a:spLocks noGrp="1"/>
          </p:cNvSpPr>
          <p:nvPr>
            <p:ph type="sldNum" sz="quarter" idx="12"/>
          </p:nvPr>
        </p:nvSpPr>
        <p:spPr/>
        <p:txBody>
          <a:bodyPr/>
          <a:lstStyle/>
          <a:p>
            <a:fld id="{F5A03372-A247-46F0-89FC-3350B0995A6B}" type="slidenum">
              <a:rPr lang="ru-RU" smtClean="0"/>
              <a:pPr/>
              <a:t>40</a:t>
            </a:fld>
            <a:r>
              <a:rPr lang="ru-RU" smtClean="0"/>
              <a:t>/</a:t>
            </a:r>
            <a:r>
              <a:rPr lang="en-US" smtClean="0"/>
              <a:t>x</a:t>
            </a:r>
            <a:endParaRPr lang="en-US" dirty="0" smtClean="0"/>
          </a:p>
        </p:txBody>
      </p:sp>
    </p:spTree>
    <p:extLst>
      <p:ext uri="{BB962C8B-B14F-4D97-AF65-F5344CB8AC3E}">
        <p14:creationId xmlns:p14="http://schemas.microsoft.com/office/powerpoint/2010/main" val="2807884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20399" y="983310"/>
            <a:ext cx="11351202" cy="5882525"/>
          </a:xfrm>
          <a:prstGeom prst="rect">
            <a:avLst/>
          </a:prstGeom>
        </p:spPr>
      </p:pic>
      <p:sp>
        <p:nvSpPr>
          <p:cNvPr id="7" name="Title 1"/>
          <p:cNvSpPr txBox="1">
            <a:spLocks/>
          </p:cNvSpPr>
          <p:nvPr/>
        </p:nvSpPr>
        <p:spPr>
          <a:xfrm>
            <a:off x="0" y="-25564"/>
            <a:ext cx="12192000" cy="1008874"/>
          </a:xfrm>
          <a:prstGeom prst="rect">
            <a:avLst/>
          </a:prstGeom>
          <a:blipFill>
            <a:blip r:embed="rId5"/>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Jira Service Desk</a:t>
            </a:r>
          </a:p>
        </p:txBody>
      </p:sp>
    </p:spTree>
    <p:extLst>
      <p:ext uri="{BB962C8B-B14F-4D97-AF65-F5344CB8AC3E}">
        <p14:creationId xmlns:p14="http://schemas.microsoft.com/office/powerpoint/2010/main" val="1019754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5564"/>
            <a:ext cx="12192000" cy="1008874"/>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Jira Service Desk</a:t>
            </a:r>
          </a:p>
        </p:txBody>
      </p:sp>
      <p:pic>
        <p:nvPicPr>
          <p:cNvPr id="8" name="Picture 7"/>
          <p:cNvPicPr>
            <a:picLocks noChangeAspect="1"/>
          </p:cNvPicPr>
          <p:nvPr/>
        </p:nvPicPr>
        <p:blipFill>
          <a:blip r:embed="rId4"/>
          <a:stretch>
            <a:fillRect/>
          </a:stretch>
        </p:blipFill>
        <p:spPr>
          <a:xfrm>
            <a:off x="149511" y="983310"/>
            <a:ext cx="11892978" cy="5874927"/>
          </a:xfrm>
          <a:prstGeom prst="rect">
            <a:avLst/>
          </a:prstGeom>
        </p:spPr>
      </p:pic>
    </p:spTree>
    <p:extLst>
      <p:ext uri="{BB962C8B-B14F-4D97-AF65-F5344CB8AC3E}">
        <p14:creationId xmlns:p14="http://schemas.microsoft.com/office/powerpoint/2010/main" val="764731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414654" y="2622113"/>
            <a:ext cx="5965361" cy="3831818"/>
          </a:xfrm>
          <a:prstGeom prst="rect">
            <a:avLst/>
          </a:prstGeom>
        </p:spPr>
        <p:txBody>
          <a:bodyPr wrap="square">
            <a:spAutoFit/>
          </a:bodyPr>
          <a:lstStyle/>
          <a:p>
            <a:pPr marL="285750" indent="-285750">
              <a:lnSpc>
                <a:spcPct val="150000"/>
              </a:lnSpc>
              <a:buFont typeface="Arial" panose="020B0604020202020204" pitchFamily="34" charset="0"/>
              <a:buChar char="•"/>
            </a:pPr>
            <a:r>
              <a:rPr lang="ru-RU" dirty="0" smtClean="0">
                <a:latin typeface="Meiryo UI" panose="020B0604030504040204" pitchFamily="34" charset="-128"/>
                <a:ea typeface="Meiryo UI" panose="020B0604030504040204" pitchFamily="34" charset="-128"/>
                <a:cs typeface="Meiryo UI" panose="020B0604030504040204" pitchFamily="34" charset="-128"/>
              </a:rPr>
              <a:t>Метки</a:t>
            </a:r>
            <a:r>
              <a:rPr lang="en-US" dirty="0" smtClean="0">
                <a:latin typeface="Meiryo UI" panose="020B0604030504040204" pitchFamily="34" charset="-128"/>
                <a:ea typeface="Meiryo UI" panose="020B0604030504040204" pitchFamily="34" charset="-128"/>
                <a:cs typeface="Meiryo UI" panose="020B0604030504040204" pitchFamily="34" charset="-128"/>
              </a:rPr>
              <a:t> </a:t>
            </a:r>
            <a:r>
              <a:rPr lang="ru-RU" dirty="0" smtClean="0">
                <a:latin typeface="Meiryo UI" panose="020B0604030504040204" pitchFamily="34" charset="-128"/>
                <a:ea typeface="Meiryo UI" panose="020B0604030504040204" pitchFamily="34" charset="-128"/>
                <a:cs typeface="Meiryo UI" panose="020B0604030504040204" pitchFamily="34" charset="-128"/>
              </a:rPr>
              <a:t>и многочисленные возможности сортировки</a:t>
            </a:r>
            <a:endParaRPr lang="en-US" dirty="0" smtClean="0">
              <a:latin typeface="Meiryo UI" panose="020B0604030504040204" pitchFamily="34" charset="-128"/>
              <a:ea typeface="Meiryo UI" panose="020B0604030504040204" pitchFamily="34" charset="-128"/>
              <a:cs typeface="Meiryo UI" panose="020B0604030504040204" pitchFamily="34" charset="-128"/>
            </a:endParaRPr>
          </a:p>
          <a:p>
            <a:pPr marL="285750" indent="-285750">
              <a:lnSpc>
                <a:spcPct val="150000"/>
              </a:lnSpc>
              <a:buFont typeface="Arial" panose="020B0604020202020204" pitchFamily="34" charset="0"/>
              <a:buChar char="•"/>
            </a:pPr>
            <a:r>
              <a:rPr lang="ru-RU" dirty="0" smtClean="0">
                <a:latin typeface="Meiryo UI" panose="020B0604030504040204" pitchFamily="34" charset="-128"/>
                <a:ea typeface="Meiryo UI" panose="020B0604030504040204" pitchFamily="34" charset="-128"/>
                <a:cs typeface="Meiryo UI" panose="020B0604030504040204" pitchFamily="34" charset="-128"/>
              </a:rPr>
              <a:t>Возможность просмотра всей истории заявки</a:t>
            </a:r>
          </a:p>
          <a:p>
            <a:pPr marL="285750" indent="-285750">
              <a:lnSpc>
                <a:spcPct val="150000"/>
              </a:lnSpc>
              <a:buFont typeface="Arial" panose="020B0604020202020204" pitchFamily="34" charset="0"/>
              <a:buChar char="•"/>
            </a:pPr>
            <a:r>
              <a:rPr lang="ru-RU" dirty="0" smtClean="0">
                <a:latin typeface="Meiryo UI" panose="020B0604030504040204" pitchFamily="34" charset="-128"/>
                <a:ea typeface="Meiryo UI" panose="020B0604030504040204" pitchFamily="34" charset="-128"/>
                <a:cs typeface="Meiryo UI" panose="020B0604030504040204" pitchFamily="34" charset="-128"/>
              </a:rPr>
              <a:t>Заявку можно в любой момент отредактировать, прикрепить дополнительные файлы</a:t>
            </a:r>
          </a:p>
          <a:p>
            <a:pPr marL="285750" indent="-285750">
              <a:lnSpc>
                <a:spcPct val="150000"/>
              </a:lnSpc>
              <a:buFont typeface="Arial" panose="020B0604020202020204" pitchFamily="34" charset="0"/>
              <a:buChar char="•"/>
            </a:pPr>
            <a:r>
              <a:rPr lang="ru-RU" dirty="0" smtClean="0">
                <a:latin typeface="Meiryo UI" panose="020B0604030504040204" pitchFamily="34" charset="-128"/>
                <a:ea typeface="Meiryo UI" panose="020B0604030504040204" pitchFamily="34" charset="-128"/>
                <a:cs typeface="Meiryo UI" panose="020B0604030504040204" pitchFamily="34" charset="-128"/>
              </a:rPr>
              <a:t>К обсуждению в любой момент можно пригласить нового участника</a:t>
            </a:r>
          </a:p>
          <a:p>
            <a:pPr marL="285750" indent="-285750">
              <a:lnSpc>
                <a:spcPct val="150000"/>
              </a:lnSpc>
              <a:buFont typeface="Arial" panose="020B0604020202020204" pitchFamily="34" charset="0"/>
              <a:buChar char="•"/>
            </a:pPr>
            <a:r>
              <a:rPr lang="ru-RU" dirty="0" smtClean="0">
                <a:latin typeface="Meiryo UI" panose="020B0604030504040204" pitchFamily="34" charset="-128"/>
                <a:ea typeface="Meiryo UI" panose="020B0604030504040204" pitchFamily="34" charset="-128"/>
                <a:cs typeface="Meiryo UI" panose="020B0604030504040204" pitchFamily="34" charset="-128"/>
              </a:rPr>
              <a:t>Учёт статистики</a:t>
            </a:r>
            <a:endParaRPr lang="ru-RU" dirty="0" smtClean="0"/>
          </a:p>
        </p:txBody>
      </p:sp>
      <p:pic>
        <p:nvPicPr>
          <p:cNvPr id="7" name="Picture 8" descr="http://ludismedia.com/wp-content/uploads/2014/07/inconv%C3%A9nients-domaine-expire.pn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57930" y="1361624"/>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81123" y="2622113"/>
            <a:ext cx="5352914" cy="13388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ru-RU" dirty="0" smtClean="0">
                <a:latin typeface="Meiryo UI" panose="020B0604030504040204" pitchFamily="34" charset="-128"/>
                <a:ea typeface="Meiryo UI" panose="020B0604030504040204" pitchFamily="34" charset="-128"/>
                <a:cs typeface="Meiryo UI" panose="020B0604030504040204" pitchFamily="34" charset="-128"/>
              </a:rPr>
              <a:t>Технические сбои</a:t>
            </a:r>
          </a:p>
          <a:p>
            <a:pPr marL="285750" indent="-285750">
              <a:lnSpc>
                <a:spcPct val="150000"/>
              </a:lnSpc>
              <a:buFont typeface="Arial" panose="020B0604020202020204" pitchFamily="34" charset="0"/>
              <a:buChar char="•"/>
            </a:pPr>
            <a:r>
              <a:rPr lang="ru-RU" dirty="0" smtClean="0">
                <a:latin typeface="Meiryo UI" panose="020B0604030504040204" pitchFamily="34" charset="-128"/>
                <a:ea typeface="Meiryo UI" panose="020B0604030504040204" pitchFamily="34" charset="-128"/>
                <a:cs typeface="Meiryo UI" panose="020B0604030504040204" pitchFamily="34" charset="-128"/>
              </a:rPr>
              <a:t>Необходимость дополнительной настройки</a:t>
            </a:r>
          </a:p>
        </p:txBody>
      </p:sp>
      <p:sp>
        <p:nvSpPr>
          <p:cNvPr id="9" name="Title 1"/>
          <p:cNvSpPr txBox="1">
            <a:spLocks/>
          </p:cNvSpPr>
          <p:nvPr/>
        </p:nvSpPr>
        <p:spPr>
          <a:xfrm>
            <a:off x="0" y="-25564"/>
            <a:ext cx="12192000" cy="1008874"/>
          </a:xfrm>
          <a:prstGeom prst="rect">
            <a:avLst/>
          </a:prstGeom>
          <a:blipFill>
            <a:blip r:embed="rId5"/>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Jira Service Desk</a:t>
            </a: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7110" y="1352099"/>
            <a:ext cx="10604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1"/>
          <p:cNvSpPr txBox="1">
            <a:spLocks/>
          </p:cNvSpPr>
          <p:nvPr/>
        </p:nvSpPr>
        <p:spPr>
          <a:xfrm>
            <a:off x="113546" y="6413217"/>
            <a:ext cx="2743200" cy="365125"/>
          </a:xfrm>
          <a:prstGeom prst="rect">
            <a:avLst/>
          </a:prstGeom>
        </p:spPr>
        <p:txBody>
          <a:bodyPr vert="horz" lIns="54000" tIns="45720" rIns="54000" bIns="45720" rtlCol="0" anchor="ctr">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ru-RU"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rPr>
              <a:t>43/49</a:t>
            </a:r>
            <a:endParaRPr lang="en-US"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1197311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Списки статей в Confluence"/>
          <p:cNvPicPr>
            <a:picLocks noChangeAspect="1"/>
          </p:cNvPicPr>
          <p:nvPr/>
        </p:nvPicPr>
        <p:blipFill>
          <a:blip r:embed="rId3"/>
          <a:stretch>
            <a:fillRect/>
          </a:stretch>
        </p:blipFill>
        <p:spPr>
          <a:xfrm>
            <a:off x="162666" y="1135710"/>
            <a:ext cx="11866667" cy="5247619"/>
          </a:xfrm>
          <a:prstGeom prst="rect">
            <a:avLst/>
          </a:prstGeom>
        </p:spPr>
      </p:pic>
      <p:sp>
        <p:nvSpPr>
          <p:cNvPr id="8" name="Title 1"/>
          <p:cNvSpPr txBox="1">
            <a:spLocks/>
          </p:cNvSpPr>
          <p:nvPr/>
        </p:nvSpPr>
        <p:spPr>
          <a:xfrm>
            <a:off x="0" y="-25564"/>
            <a:ext cx="12192000" cy="1008874"/>
          </a:xfrm>
          <a:prstGeom prst="rect">
            <a:avLst/>
          </a:prstGeom>
          <a:blipFill>
            <a:blip r:embed="rId4"/>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en-US"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Confluence</a:t>
            </a:r>
            <a:endPar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9" name="Cloud Callout 8"/>
          <p:cNvSpPr/>
          <p:nvPr/>
        </p:nvSpPr>
        <p:spPr>
          <a:xfrm>
            <a:off x="6713801" y="92833"/>
            <a:ext cx="5315532" cy="2025978"/>
          </a:xfrm>
          <a:prstGeom prst="cloudCallout">
            <a:avLst/>
          </a:prstGeom>
          <a:solidFill>
            <a:schemeClr val="bg1"/>
          </a:solidFill>
          <a:ln>
            <a:solidFill>
              <a:srgbClr val="0C7668"/>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ru-RU" sz="2000" dirty="0">
                <a:solidFill>
                  <a:schemeClr val="tx2"/>
                </a:solidFill>
                <a:latin typeface="Meiryo UI" panose="020B0604030504040204" pitchFamily="34" charset="-128"/>
                <a:ea typeface="Meiryo UI" panose="020B0604030504040204" pitchFamily="34" charset="-128"/>
                <a:cs typeface="Meiryo UI" panose="020B0604030504040204" pitchFamily="34" charset="-128"/>
              </a:rPr>
              <a:t>Продуктов в нашей Базе Знаний так много, что на картинке не уместилась и </a:t>
            </a:r>
            <a:r>
              <a:rPr lang="ru-RU" sz="2000" dirty="0" smtClean="0">
                <a:solidFill>
                  <a:schemeClr val="tx2"/>
                </a:solidFill>
                <a:latin typeface="Meiryo UI" panose="020B0604030504040204" pitchFamily="34" charset="-128"/>
                <a:ea typeface="Meiryo UI" panose="020B0604030504040204" pitchFamily="34" charset="-128"/>
                <a:cs typeface="Meiryo UI" panose="020B0604030504040204" pitchFamily="34" charset="-128"/>
              </a:rPr>
              <a:t>половина </a:t>
            </a:r>
            <a:r>
              <a:rPr lang="ru-RU" sz="2000" dirty="0" smtClean="0">
                <a:solidFill>
                  <a:schemeClr val="tx2"/>
                </a:solidFill>
                <a:latin typeface="Meiryo UI" panose="020B0604030504040204" pitchFamily="34" charset="-128"/>
                <a:ea typeface="Meiryo UI" panose="020B0604030504040204" pitchFamily="34" charset="-128"/>
                <a:cs typeface="Meiryo UI" panose="020B0604030504040204" pitchFamily="34" charset="-128"/>
                <a:sym typeface="Wingdings" panose="05000000000000000000" pitchFamily="2" charset="2"/>
              </a:rPr>
              <a:t>:(</a:t>
            </a:r>
            <a:r>
              <a:rPr lang="ru-RU" sz="2000" dirty="0" smtClean="0">
                <a:solidFill>
                  <a:schemeClr val="tx2"/>
                </a:solidFill>
                <a:latin typeface="Meiryo UI" panose="020B0604030504040204" pitchFamily="34" charset="-128"/>
                <a:ea typeface="Meiryo UI" panose="020B0604030504040204" pitchFamily="34" charset="-128"/>
                <a:cs typeface="Meiryo UI" panose="020B0604030504040204" pitchFamily="34" charset="-128"/>
              </a:rPr>
              <a:t> </a:t>
            </a:r>
            <a:endParaRPr lang="ru-RU" sz="2000" dirty="0">
              <a:solidFill>
                <a:schemeClr val="tx2"/>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2" name="Slide Number Placeholder 1"/>
          <p:cNvSpPr>
            <a:spLocks noGrp="1"/>
          </p:cNvSpPr>
          <p:nvPr>
            <p:ph type="sldNum" sz="quarter" idx="12"/>
          </p:nvPr>
        </p:nvSpPr>
        <p:spPr/>
        <p:txBody>
          <a:bodyPr/>
          <a:lstStyle/>
          <a:p>
            <a:fld id="{F5A03372-A247-46F0-89FC-3350B0995A6B}" type="slidenum">
              <a:rPr lang="ru-RU" smtClean="0"/>
              <a:pPr/>
              <a:t>44</a:t>
            </a:fld>
            <a:r>
              <a:rPr lang="ru-RU" smtClean="0"/>
              <a:t>/</a:t>
            </a:r>
            <a:r>
              <a:rPr lang="en-US" smtClean="0"/>
              <a:t>x</a:t>
            </a:r>
            <a:endParaRPr lang="en-US" dirty="0" smtClean="0"/>
          </a:p>
        </p:txBody>
      </p:sp>
      <p:sp>
        <p:nvSpPr>
          <p:cNvPr id="6" name="Slide Number Placeholder 1"/>
          <p:cNvSpPr txBox="1">
            <a:spLocks/>
          </p:cNvSpPr>
          <p:nvPr/>
        </p:nvSpPr>
        <p:spPr>
          <a:xfrm>
            <a:off x="113546" y="6413217"/>
            <a:ext cx="2743200" cy="365125"/>
          </a:xfrm>
          <a:prstGeom prst="rect">
            <a:avLst/>
          </a:prstGeom>
        </p:spPr>
        <p:txBody>
          <a:bodyPr vert="horz" lIns="54000" tIns="45720" rIns="54000" bIns="45720" rtlCol="0" anchor="ctr">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ru-RU"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rPr>
              <a:t>44/49</a:t>
            </a:r>
            <a:endParaRPr lang="en-US"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483490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2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3310"/>
            <a:ext cx="12167874" cy="5880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
          <p:cNvSpPr txBox="1">
            <a:spLocks/>
          </p:cNvSpPr>
          <p:nvPr/>
        </p:nvSpPr>
        <p:spPr>
          <a:xfrm>
            <a:off x="0" y="-25564"/>
            <a:ext cx="12192000" cy="1008874"/>
          </a:xfrm>
          <a:prstGeom prst="rect">
            <a:avLst/>
          </a:prstGeom>
          <a:blipFill>
            <a:blip r:embed="rId4"/>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Confluence</a:t>
            </a:r>
          </a:p>
        </p:txBody>
      </p:sp>
    </p:spTree>
    <p:extLst>
      <p:ext uri="{BB962C8B-B14F-4D97-AF65-F5344CB8AC3E}">
        <p14:creationId xmlns:p14="http://schemas.microsoft.com/office/powerpoint/2010/main" val="1290277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002" y="1259425"/>
            <a:ext cx="8904286" cy="5454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0" y="-25564"/>
            <a:ext cx="12192000" cy="1008874"/>
          </a:xfrm>
          <a:prstGeom prst="rect">
            <a:avLst/>
          </a:prstGeom>
          <a:blipFill>
            <a:blip r:embed="rId5"/>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Confluence</a:t>
            </a:r>
          </a:p>
        </p:txBody>
      </p:sp>
      <p:sp>
        <p:nvSpPr>
          <p:cNvPr id="3" name="Выноска-облако 2"/>
          <p:cNvSpPr/>
          <p:nvPr/>
        </p:nvSpPr>
        <p:spPr>
          <a:xfrm>
            <a:off x="7953825" y="192625"/>
            <a:ext cx="3590925" cy="2133600"/>
          </a:xfrm>
          <a:prstGeom prst="cloudCallout">
            <a:avLst/>
          </a:prstGeom>
          <a:solidFill>
            <a:schemeClr val="bg1"/>
          </a:solidFill>
          <a:ln>
            <a:solidFill>
              <a:srgbClr val="0C7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6D5C"/>
                </a:solidFill>
                <a:latin typeface="Meiryo UI" panose="020B0604030504040204" pitchFamily="34" charset="-128"/>
                <a:ea typeface="Meiryo UI" panose="020B0604030504040204" pitchFamily="34" charset="-128"/>
                <a:cs typeface="Meiryo UI" panose="020B0604030504040204" pitchFamily="34" charset="-128"/>
              </a:rPr>
              <a:t>Confluence </a:t>
            </a:r>
            <a:r>
              <a:rPr lang="ru-RU" dirty="0" smtClean="0">
                <a:solidFill>
                  <a:srgbClr val="006D5C"/>
                </a:solidFill>
                <a:latin typeface="Meiryo UI" panose="020B0604030504040204" pitchFamily="34" charset="-128"/>
                <a:ea typeface="Meiryo UI" panose="020B0604030504040204" pitchFamily="34" charset="-128"/>
                <a:cs typeface="Meiryo UI" panose="020B0604030504040204" pitchFamily="34" charset="-128"/>
              </a:rPr>
              <a:t>поддерживает ссылки на задачи в </a:t>
            </a:r>
            <a:r>
              <a:rPr lang="en-US" dirty="0" smtClean="0">
                <a:solidFill>
                  <a:srgbClr val="006D5C"/>
                </a:solidFill>
                <a:latin typeface="Meiryo UI" panose="020B0604030504040204" pitchFamily="34" charset="-128"/>
                <a:ea typeface="Meiryo UI" panose="020B0604030504040204" pitchFamily="34" charset="-128"/>
                <a:cs typeface="Meiryo UI" panose="020B0604030504040204" pitchFamily="34" charset="-128"/>
              </a:rPr>
              <a:t>JIRA</a:t>
            </a:r>
            <a:r>
              <a:rPr lang="ru-RU" dirty="0" smtClean="0">
                <a:solidFill>
                  <a:srgbClr val="006D5C"/>
                </a:solidFill>
                <a:latin typeface="Meiryo UI" panose="020B0604030504040204" pitchFamily="34" charset="-128"/>
                <a:ea typeface="Meiryo UI" panose="020B0604030504040204" pitchFamily="34" charset="-128"/>
                <a:cs typeface="Meiryo UI" panose="020B0604030504040204" pitchFamily="34" charset="-128"/>
              </a:rPr>
              <a:t>. Очень удобно!</a:t>
            </a:r>
            <a:endParaRPr lang="ru-RU" dirty="0">
              <a:solidFill>
                <a:srgbClr val="006D5C"/>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6" name="Slide Number Placeholder 1"/>
          <p:cNvSpPr txBox="1">
            <a:spLocks/>
          </p:cNvSpPr>
          <p:nvPr/>
        </p:nvSpPr>
        <p:spPr>
          <a:xfrm>
            <a:off x="113546" y="6413217"/>
            <a:ext cx="2743200" cy="365125"/>
          </a:xfrm>
          <a:prstGeom prst="rect">
            <a:avLst/>
          </a:prstGeom>
        </p:spPr>
        <p:txBody>
          <a:bodyPr vert="horz" lIns="54000" tIns="45720" rIns="54000" bIns="45720" rtlCol="0" anchor="ctr">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ru-RU"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rPr>
              <a:t>46/49</a:t>
            </a:r>
            <a:endParaRPr lang="en-US"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4112390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9" y="1102909"/>
            <a:ext cx="6596061" cy="5607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455159" y="2925309"/>
            <a:ext cx="4410076" cy="830997"/>
          </a:xfrm>
          <a:prstGeom prst="rect">
            <a:avLst/>
          </a:prstGeom>
          <a:noFill/>
        </p:spPr>
        <p:txBody>
          <a:bodyPr wrap="square" rtlCol="0">
            <a:spAutoFit/>
          </a:bodyPr>
          <a:lstStyle/>
          <a:p>
            <a:r>
              <a:rPr lang="ru-RU" sz="2400" dirty="0" smtClean="0">
                <a:latin typeface="Meiryo UI" panose="020B0604030504040204" pitchFamily="34" charset="-128"/>
                <a:ea typeface="Meiryo UI" panose="020B0604030504040204" pitchFamily="34" charset="-128"/>
                <a:cs typeface="Meiryo UI" panose="020B0604030504040204" pitchFamily="34" charset="-128"/>
              </a:rPr>
              <a:t>Все инструкции и документы в одном месте</a:t>
            </a:r>
          </a:p>
        </p:txBody>
      </p:sp>
      <p:cxnSp>
        <p:nvCxnSpPr>
          <p:cNvPr id="5" name="Straight Connector 4"/>
          <p:cNvCxnSpPr/>
          <p:nvPr/>
        </p:nvCxnSpPr>
        <p:spPr>
          <a:xfrm>
            <a:off x="7516482" y="3920691"/>
            <a:ext cx="4348753" cy="2"/>
          </a:xfrm>
          <a:prstGeom prst="line">
            <a:avLst/>
          </a:prstGeom>
          <a:ln w="76200" cmpd="sng">
            <a:solidFill>
              <a:srgbClr val="0C7668"/>
            </a:solidFill>
            <a:prstDash val="solid"/>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0" y="-25564"/>
            <a:ext cx="12192000" cy="1008874"/>
          </a:xfrm>
          <a:prstGeom prst="rect">
            <a:avLst/>
          </a:prstGeom>
          <a:blipFill>
            <a:blip r:embed="rId5"/>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Confluence</a:t>
            </a:r>
          </a:p>
        </p:txBody>
      </p:sp>
      <p:pic>
        <p:nvPicPr>
          <p:cNvPr id="6" name="Picture 5"/>
          <p:cNvPicPr>
            <a:picLocks noChangeAspect="1"/>
          </p:cNvPicPr>
          <p:nvPr/>
        </p:nvPicPr>
        <p:blipFill>
          <a:blip r:embed="rId6"/>
          <a:stretch>
            <a:fillRect/>
          </a:stretch>
        </p:blipFill>
        <p:spPr>
          <a:xfrm>
            <a:off x="7621292" y="1778240"/>
            <a:ext cx="1682642" cy="1469263"/>
          </a:xfrm>
          <a:prstGeom prst="rect">
            <a:avLst/>
          </a:prstGeom>
        </p:spPr>
      </p:pic>
      <p:pic>
        <p:nvPicPr>
          <p:cNvPr id="12" name="Рисунок 118"/>
          <p:cNvPicPr>
            <a:picLocks noChangeAspect="1"/>
          </p:cNvPicPr>
          <p:nvPr/>
        </p:nvPicPr>
        <p:blipFill>
          <a:blip r:embed="rId7"/>
          <a:stretch>
            <a:fillRect/>
          </a:stretch>
        </p:blipFill>
        <p:spPr>
          <a:xfrm>
            <a:off x="7621292" y="4278579"/>
            <a:ext cx="1686556" cy="1447719"/>
          </a:xfrm>
          <a:prstGeom prst="rect">
            <a:avLst/>
          </a:prstGeom>
        </p:spPr>
      </p:pic>
      <p:sp>
        <p:nvSpPr>
          <p:cNvPr id="19" name="TextBox 18"/>
          <p:cNvSpPr txBox="1"/>
          <p:nvPr/>
        </p:nvSpPr>
        <p:spPr>
          <a:xfrm>
            <a:off x="7455159" y="5439747"/>
            <a:ext cx="3582955" cy="830997"/>
          </a:xfrm>
          <a:prstGeom prst="rect">
            <a:avLst/>
          </a:prstGeom>
          <a:noFill/>
        </p:spPr>
        <p:txBody>
          <a:bodyPr wrap="square" rtlCol="0">
            <a:spAutoFit/>
          </a:bodyPr>
          <a:lstStyle/>
          <a:p>
            <a:r>
              <a:rPr lang="ru-RU" sz="2400" dirty="0">
                <a:latin typeface="Meiryo UI" panose="020B0604030504040204" pitchFamily="34" charset="-128"/>
                <a:ea typeface="Meiryo UI" panose="020B0604030504040204" pitchFamily="34" charset="-128"/>
                <a:cs typeface="Meiryo UI" panose="020B0604030504040204" pitchFamily="34" charset="-128"/>
              </a:rPr>
              <a:t>Нужная информация всегда под </a:t>
            </a:r>
            <a:r>
              <a:rPr lang="ru-RU" sz="2400" dirty="0" smtClean="0">
                <a:latin typeface="Meiryo UI" panose="020B0604030504040204" pitchFamily="34" charset="-128"/>
                <a:ea typeface="Meiryo UI" panose="020B0604030504040204" pitchFamily="34" charset="-128"/>
                <a:cs typeface="Meiryo UI" panose="020B0604030504040204" pitchFamily="34" charset="-128"/>
              </a:rPr>
              <a:t>рукой</a:t>
            </a:r>
            <a:endParaRPr lang="ru-RU" sz="2400" dirty="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620251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2" name="Заголовок 41"/>
          <p:cNvSpPr>
            <a:spLocks noGrp="1"/>
          </p:cNvSpPr>
          <p:nvPr>
            <p:ph type="title"/>
          </p:nvPr>
        </p:nvSpPr>
        <p:spPr/>
        <p:txBody>
          <a:bodyPr/>
          <a:lstStyle/>
          <a:p>
            <a:r>
              <a:rPr lang="ru-RU" b="0" dirty="0" smtClean="0">
                <a:latin typeface="Meiryo UI" panose="020B0604030504040204" pitchFamily="34" charset="-128"/>
                <a:ea typeface="Meiryo UI" panose="020B0604030504040204" pitchFamily="34" charset="-128"/>
                <a:cs typeface="Meiryo UI" panose="020B0604030504040204" pitchFamily="34" charset="-128"/>
              </a:rPr>
              <a:t>НЕМНОГО СТАТИСТИКИ</a:t>
            </a:r>
            <a:endParaRPr lang="ru-RU" b="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44" name="Объект 43"/>
          <p:cNvSpPr>
            <a:spLocks noGrp="1"/>
          </p:cNvSpPr>
          <p:nvPr>
            <p:ph sz="quarter" idx="15"/>
          </p:nvPr>
        </p:nvSpPr>
        <p:spPr>
          <a:xfrm>
            <a:off x="180975" y="5333995"/>
            <a:ext cx="4951464" cy="889227"/>
          </a:xfrm>
        </p:spPr>
        <p:txBody>
          <a:bodyPr/>
          <a:lstStyle/>
          <a:p>
            <a:r>
              <a:rPr lang="en-US" sz="5400" dirty="0" smtClean="0"/>
              <a:t>&gt;</a:t>
            </a:r>
            <a:r>
              <a:rPr lang="ru-RU" sz="5400" dirty="0" smtClean="0">
                <a:latin typeface="Meiryo UI" panose="020B0604030504040204" pitchFamily="34" charset="-128"/>
                <a:ea typeface="Meiryo UI" panose="020B0604030504040204" pitchFamily="34" charset="-128"/>
                <a:cs typeface="Meiryo UI" panose="020B0604030504040204" pitchFamily="34" charset="-128"/>
              </a:rPr>
              <a:t>72</a:t>
            </a:r>
            <a:r>
              <a:rPr lang="en-US" sz="5400" dirty="0" smtClean="0">
                <a:latin typeface="Meiryo UI" panose="020B0604030504040204" pitchFamily="34" charset="-128"/>
                <a:ea typeface="Meiryo UI" panose="020B0604030504040204" pitchFamily="34" charset="-128"/>
                <a:cs typeface="Meiryo UI" panose="020B0604030504040204" pitchFamily="34" charset="-128"/>
              </a:rPr>
              <a:t> </a:t>
            </a:r>
            <a:r>
              <a:rPr lang="ru-RU" sz="5400" dirty="0" smtClean="0">
                <a:latin typeface="Meiryo UI" panose="020B0604030504040204" pitchFamily="34" charset="-128"/>
                <a:ea typeface="Meiryo UI" panose="020B0604030504040204" pitchFamily="34" charset="-128"/>
                <a:cs typeface="Meiryo UI" panose="020B0604030504040204" pitchFamily="34" charset="-128"/>
              </a:rPr>
              <a:t>700</a:t>
            </a:r>
            <a:r>
              <a:rPr lang="en-US" sz="5400" dirty="0" smtClean="0">
                <a:latin typeface="Meiryo UI" panose="020B0604030504040204" pitchFamily="34" charset="-128"/>
                <a:ea typeface="Meiryo UI" panose="020B0604030504040204" pitchFamily="34" charset="-128"/>
                <a:cs typeface="Meiryo UI" panose="020B0604030504040204" pitchFamily="34" charset="-128"/>
              </a:rPr>
              <a:t> </a:t>
            </a:r>
            <a:r>
              <a:rPr lang="ru-RU" sz="5400" dirty="0" smtClean="0">
                <a:latin typeface="Meiryo UI" panose="020B0604030504040204" pitchFamily="34" charset="-128"/>
                <a:ea typeface="Meiryo UI" panose="020B0604030504040204" pitchFamily="34" charset="-128"/>
                <a:cs typeface="Meiryo UI" panose="020B0604030504040204" pitchFamily="34" charset="-128"/>
              </a:rPr>
              <a:t>000</a:t>
            </a:r>
            <a:endParaRPr lang="ru-RU" sz="54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45" name="Объект 44"/>
          <p:cNvSpPr>
            <a:spLocks noGrp="1"/>
          </p:cNvSpPr>
          <p:nvPr>
            <p:ph sz="quarter" idx="16"/>
          </p:nvPr>
        </p:nvSpPr>
        <p:spPr>
          <a:xfrm>
            <a:off x="7685360" y="2704023"/>
            <a:ext cx="4730175" cy="2433333"/>
          </a:xfrm>
        </p:spPr>
        <p:txBody>
          <a:bodyPr/>
          <a:lstStyle/>
          <a:p>
            <a:pPr lvl="0"/>
            <a:r>
              <a:rPr lang="ru-RU" sz="2800" dirty="0">
                <a:solidFill>
                  <a:srgbClr val="006D5C"/>
                </a:solidFill>
                <a:latin typeface="Meiryo UI" panose="020B0604030504040204" pitchFamily="34" charset="-128"/>
                <a:ea typeface="Meiryo UI" panose="020B0604030504040204" pitchFamily="34" charset="-128"/>
                <a:cs typeface="Meiryo UI" panose="020B0604030504040204" pitchFamily="34" charset="-128"/>
              </a:rPr>
              <a:t>б</a:t>
            </a:r>
            <a:r>
              <a:rPr lang="ru-RU" sz="2800" dirty="0" smtClean="0">
                <a:solidFill>
                  <a:srgbClr val="006D5C"/>
                </a:solidFill>
                <a:latin typeface="Meiryo UI" panose="020B0604030504040204" pitchFamily="34" charset="-128"/>
                <a:ea typeface="Meiryo UI" panose="020B0604030504040204" pitchFamily="34" charset="-128"/>
                <a:cs typeface="Meiryo UI" panose="020B0604030504040204" pitchFamily="34" charset="-128"/>
              </a:rPr>
              <a:t>о</a:t>
            </a:r>
            <a:r>
              <a:rPr lang="ru-RU" sz="2800" dirty="0" smtClean="0">
                <a:latin typeface="Meiryo UI" panose="020B0604030504040204" pitchFamily="34" charset="-128"/>
                <a:ea typeface="Meiryo UI" panose="020B0604030504040204" pitchFamily="34" charset="-128"/>
                <a:cs typeface="Meiryo UI" panose="020B0604030504040204" pitchFamily="34" charset="-128"/>
              </a:rPr>
              <a:t>лее </a:t>
            </a:r>
            <a:r>
              <a:rPr lang="ru-RU" sz="4000" dirty="0" smtClean="0">
                <a:latin typeface="Meiryo UI" panose="020B0604030504040204" pitchFamily="34" charset="-128"/>
                <a:ea typeface="Meiryo UI" panose="020B0604030504040204" pitchFamily="34" charset="-128"/>
                <a:cs typeface="Meiryo UI" panose="020B0604030504040204" pitchFamily="34" charset="-128"/>
              </a:rPr>
              <a:t>1000</a:t>
            </a:r>
            <a:r>
              <a:rPr lang="ru-RU" sz="2800" dirty="0" smtClean="0">
                <a:latin typeface="Meiryo UI" panose="020B0604030504040204" pitchFamily="34" charset="-128"/>
                <a:ea typeface="Meiryo UI" panose="020B0604030504040204" pitchFamily="34" charset="-128"/>
                <a:cs typeface="Meiryo UI" panose="020B0604030504040204" pitchFamily="34" charset="-128"/>
              </a:rPr>
              <a:t> выполненных запросов на перевод за 2015 год</a:t>
            </a:r>
          </a:p>
          <a:p>
            <a:pPr lvl="0"/>
            <a:r>
              <a:rPr lang="ru-RU" sz="2800" dirty="0" smtClean="0">
                <a:latin typeface="Meiryo UI" panose="020B0604030504040204" pitchFamily="34" charset="-128"/>
                <a:ea typeface="Meiryo UI" panose="020B0604030504040204" pitchFamily="34" charset="-128"/>
                <a:cs typeface="Meiryo UI" panose="020B0604030504040204" pitchFamily="34" charset="-128"/>
              </a:rPr>
              <a:t>на 1 локализацию</a:t>
            </a:r>
            <a:endParaRPr lang="en-US" dirty="0"/>
          </a:p>
        </p:txBody>
      </p:sp>
      <p:sp>
        <p:nvSpPr>
          <p:cNvPr id="47" name="Объект 46"/>
          <p:cNvSpPr>
            <a:spLocks noGrp="1"/>
          </p:cNvSpPr>
          <p:nvPr>
            <p:ph sz="quarter" idx="18"/>
          </p:nvPr>
        </p:nvSpPr>
        <p:spPr>
          <a:xfrm>
            <a:off x="5236890" y="5333997"/>
            <a:ext cx="4907235" cy="889225"/>
          </a:xfrm>
        </p:spPr>
        <p:txBody>
          <a:bodyPr/>
          <a:lstStyle/>
          <a:p>
            <a:r>
              <a:rPr lang="ru-RU" sz="2400" dirty="0">
                <a:latin typeface="Meiryo UI" panose="020B0604030504040204" pitchFamily="34" charset="-128"/>
                <a:ea typeface="Meiryo UI" panose="020B0604030504040204" pitchFamily="34" charset="-128"/>
                <a:cs typeface="Meiryo UI" panose="020B0604030504040204" pitchFamily="34" charset="-128"/>
              </a:rPr>
              <a:t>п</a:t>
            </a:r>
            <a:r>
              <a:rPr lang="ru-RU" sz="2400" dirty="0" smtClean="0">
                <a:latin typeface="Meiryo UI" panose="020B0604030504040204" pitchFamily="34" charset="-128"/>
                <a:ea typeface="Meiryo UI" panose="020B0604030504040204" pitchFamily="34" charset="-128"/>
                <a:cs typeface="Meiryo UI" panose="020B0604030504040204" pitchFamily="34" charset="-128"/>
              </a:rPr>
              <a:t>росмотров сайта </a:t>
            </a:r>
            <a:r>
              <a:rPr lang="ru-RU" sz="2400" dirty="0">
                <a:latin typeface="Meiryo UI" panose="020B0604030504040204" pitchFamily="34" charset="-128"/>
                <a:ea typeface="Meiryo UI" panose="020B0604030504040204" pitchFamily="34" charset="-128"/>
                <a:cs typeface="Meiryo UI" panose="020B0604030504040204" pitchFamily="34" charset="-128"/>
              </a:rPr>
              <a:t>за </a:t>
            </a:r>
            <a:r>
              <a:rPr lang="ru-RU" sz="2400" dirty="0" smtClean="0">
                <a:latin typeface="Meiryo UI" panose="020B0604030504040204" pitchFamily="34" charset="-128"/>
                <a:ea typeface="Meiryo UI" panose="020B0604030504040204" pitchFamily="34" charset="-128"/>
                <a:cs typeface="Meiryo UI" panose="020B0604030504040204" pitchFamily="34" charset="-128"/>
              </a:rPr>
              <a:t>2015 год</a:t>
            </a:r>
            <a:endParaRPr lang="ru-RU" sz="2400" dirty="0">
              <a:latin typeface="Meiryo UI" panose="020B0604030504040204" pitchFamily="34" charset="-128"/>
              <a:ea typeface="Meiryo UI" panose="020B0604030504040204" pitchFamily="34" charset="-128"/>
              <a:cs typeface="Meiryo UI" panose="020B0604030504040204" pitchFamily="34" charset="-128"/>
            </a:endParaRPr>
          </a:p>
          <a:p>
            <a:r>
              <a:rPr lang="ru-RU" sz="2400" dirty="0" smtClean="0">
                <a:latin typeface="Meiryo UI" panose="020B0604030504040204" pitchFamily="34" charset="-128"/>
                <a:ea typeface="Meiryo UI" panose="020B0604030504040204" pitchFamily="34" charset="-128"/>
                <a:cs typeface="Meiryo UI" panose="020B0604030504040204" pitchFamily="34" charset="-128"/>
              </a:rPr>
              <a:t>в 10 локализациях</a:t>
            </a:r>
          </a:p>
        </p:txBody>
      </p:sp>
      <p:sp>
        <p:nvSpPr>
          <p:cNvPr id="54" name="Объект 53"/>
          <p:cNvSpPr>
            <a:spLocks noGrp="1"/>
          </p:cNvSpPr>
          <p:nvPr>
            <p:ph sz="quarter" idx="12"/>
          </p:nvPr>
        </p:nvSpPr>
        <p:spPr>
          <a:xfrm>
            <a:off x="444559" y="2734768"/>
            <a:ext cx="3177116" cy="1534602"/>
          </a:xfrm>
        </p:spPr>
        <p:txBody>
          <a:bodyPr/>
          <a:lstStyle/>
          <a:p>
            <a:r>
              <a:rPr lang="ru-RU" sz="2800" dirty="0">
                <a:latin typeface="Meiryo UI" panose="020B0604030504040204" pitchFamily="34" charset="-128"/>
                <a:ea typeface="Meiryo UI" panose="020B0604030504040204" pitchFamily="34" charset="-128"/>
                <a:cs typeface="Meiryo UI" panose="020B0604030504040204" pitchFamily="34" charset="-128"/>
              </a:rPr>
              <a:t>б</a:t>
            </a:r>
            <a:r>
              <a:rPr lang="ru-RU" sz="2800" dirty="0" smtClean="0">
                <a:latin typeface="Meiryo UI" panose="020B0604030504040204" pitchFamily="34" charset="-128"/>
                <a:ea typeface="Meiryo UI" panose="020B0604030504040204" pitchFamily="34" charset="-128"/>
                <a:cs typeface="Meiryo UI" panose="020B0604030504040204" pitchFamily="34" charset="-128"/>
              </a:rPr>
              <a:t>олее </a:t>
            </a:r>
            <a:r>
              <a:rPr lang="ru-RU" sz="4000" dirty="0" smtClean="0">
                <a:latin typeface="Meiryo UI" panose="020B0604030504040204" pitchFamily="34" charset="-128"/>
                <a:ea typeface="Meiryo UI" panose="020B0604030504040204" pitchFamily="34" charset="-128"/>
                <a:cs typeface="Meiryo UI" panose="020B0604030504040204" pitchFamily="34" charset="-128"/>
              </a:rPr>
              <a:t>3000</a:t>
            </a:r>
            <a:r>
              <a:rPr lang="ru-RU" sz="2800" dirty="0" smtClean="0">
                <a:latin typeface="Meiryo UI" panose="020B0604030504040204" pitchFamily="34" charset="-128"/>
                <a:ea typeface="Meiryo UI" panose="020B0604030504040204" pitchFamily="34" charset="-128"/>
                <a:cs typeface="Meiryo UI" panose="020B0604030504040204" pitchFamily="34" charset="-128"/>
              </a:rPr>
              <a:t> статей на</a:t>
            </a:r>
          </a:p>
          <a:p>
            <a:r>
              <a:rPr lang="ru-RU" sz="2800" dirty="0" smtClean="0">
                <a:latin typeface="Meiryo UI" panose="020B0604030504040204" pitchFamily="34" charset="-128"/>
                <a:ea typeface="Meiryo UI" panose="020B0604030504040204" pitchFamily="34" charset="-128"/>
                <a:cs typeface="Meiryo UI" panose="020B0604030504040204" pitchFamily="34" charset="-128"/>
              </a:rPr>
              <a:t>1 локализацию</a:t>
            </a:r>
            <a:endParaRPr lang="ru-RU" sz="2800" dirty="0">
              <a:latin typeface="Meiryo UI" panose="020B0604030504040204" pitchFamily="34" charset="-128"/>
              <a:ea typeface="Meiryo UI" panose="020B0604030504040204" pitchFamily="34" charset="-128"/>
              <a:cs typeface="Meiryo UI" panose="020B0604030504040204" pitchFamily="34" charset="-128"/>
            </a:endParaRPr>
          </a:p>
        </p:txBody>
      </p:sp>
      <p:pic>
        <p:nvPicPr>
          <p:cNvPr id="14" name="Рисунок 117"/>
          <p:cNvPicPr>
            <a:picLocks noChangeAspect="1"/>
          </p:cNvPicPr>
          <p:nvPr/>
        </p:nvPicPr>
        <p:blipFill>
          <a:blip r:embed="rId3"/>
          <a:stretch>
            <a:fillRect/>
          </a:stretch>
        </p:blipFill>
        <p:spPr>
          <a:xfrm>
            <a:off x="619440" y="1283490"/>
            <a:ext cx="2428129" cy="2060960"/>
          </a:xfrm>
          <a:prstGeom prst="rect">
            <a:avLst/>
          </a:prstGeom>
        </p:spPr>
      </p:pic>
      <p:sp>
        <p:nvSpPr>
          <p:cNvPr id="15" name="Объект 53"/>
          <p:cNvSpPr txBox="1">
            <a:spLocks/>
          </p:cNvSpPr>
          <p:nvPr/>
        </p:nvSpPr>
        <p:spPr>
          <a:xfrm>
            <a:off x="2240156" y="3667964"/>
            <a:ext cx="3177116" cy="1534602"/>
          </a:xfrm>
          <a:prstGeom prst="rect">
            <a:avLst/>
          </a:prstGeom>
        </p:spPr>
        <p:txBody>
          <a:bodyPr vert="horz" lIns="0" tIns="0" rIns="0" bIns="0" rtlCol="0">
            <a:noAutofit/>
          </a:bodyPr>
          <a:lstStyle>
            <a:lvl1pPr marL="0" indent="0" algn="l" defTabSz="609585" rtl="0" eaLnBrk="1" latinLnBrk="0" hangingPunct="1">
              <a:lnSpc>
                <a:spcPct val="100000"/>
              </a:lnSpc>
              <a:spcBef>
                <a:spcPts val="0"/>
              </a:spcBef>
              <a:buFont typeface="Arial"/>
              <a:buNone/>
              <a:defRPr sz="1467" b="0" kern="1200">
                <a:solidFill>
                  <a:schemeClr val="tx1"/>
                </a:solidFill>
                <a:latin typeface="+mj-lt"/>
                <a:ea typeface="+mn-ea"/>
                <a:cs typeface="Open Sans"/>
              </a:defRPr>
            </a:lvl1pPr>
            <a:lvl2pPr marL="838179" indent="-228594" algn="l" defTabSz="609585" rtl="0" eaLnBrk="1" latinLnBrk="0" hangingPunct="1">
              <a:spcBef>
                <a:spcPct val="20000"/>
              </a:spcBef>
              <a:buFont typeface="Arial"/>
              <a:buChar char="•"/>
              <a:defRPr sz="1067" kern="1200">
                <a:solidFill>
                  <a:schemeClr val="tx1"/>
                </a:solidFill>
                <a:latin typeface="Helvetica"/>
                <a:ea typeface="+mn-ea"/>
                <a:cs typeface="Helvetica"/>
              </a:defRPr>
            </a:lvl2pPr>
            <a:lvl3pPr marL="1447764" indent="-228594" algn="l" defTabSz="609585" rtl="0" eaLnBrk="1" latinLnBrk="0" hangingPunct="1">
              <a:spcBef>
                <a:spcPct val="20000"/>
              </a:spcBef>
              <a:buFont typeface="Arial"/>
              <a:buChar char="•"/>
              <a:defRPr sz="1067" kern="1200">
                <a:solidFill>
                  <a:schemeClr val="tx1"/>
                </a:solidFill>
                <a:latin typeface="Helvetica"/>
                <a:ea typeface="+mn-ea"/>
                <a:cs typeface="Helvetica"/>
              </a:defRPr>
            </a:lvl3pPr>
            <a:lvl4pPr marL="2057349" indent="-228594" algn="l" defTabSz="609585" rtl="0" eaLnBrk="1" latinLnBrk="0" hangingPunct="1">
              <a:spcBef>
                <a:spcPct val="20000"/>
              </a:spcBef>
              <a:buFont typeface="Arial"/>
              <a:buChar char="•"/>
              <a:defRPr sz="1067" kern="1200">
                <a:solidFill>
                  <a:schemeClr val="tx1"/>
                </a:solidFill>
                <a:latin typeface="Helvetica"/>
                <a:ea typeface="+mn-ea"/>
                <a:cs typeface="Helvetica"/>
              </a:defRPr>
            </a:lvl4pPr>
            <a:lvl5pPr marL="2666933" indent="-228594" algn="l" defTabSz="609585" rtl="0" eaLnBrk="1" latinLnBrk="0" hangingPunct="1">
              <a:spcBef>
                <a:spcPct val="20000"/>
              </a:spcBef>
              <a:buFont typeface="Arial"/>
              <a:buChar char="•"/>
              <a:defRPr sz="1067" kern="1200">
                <a:solidFill>
                  <a:schemeClr val="tx1"/>
                </a:solidFill>
                <a:latin typeface="Helvetica"/>
                <a:ea typeface="+mn-ea"/>
                <a:cs typeface="Helvetic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ru-RU" sz="2800" dirty="0">
              <a:latin typeface="Meiryo UI" panose="020B0604030504040204" pitchFamily="34" charset="-128"/>
              <a:ea typeface="Meiryo UI" panose="020B0604030504040204" pitchFamily="34" charset="-128"/>
              <a:cs typeface="Meiryo UI" panose="020B0604030504040204" pitchFamily="34" charset="-128"/>
            </a:endParaRPr>
          </a:p>
        </p:txBody>
      </p:sp>
      <p:pic>
        <p:nvPicPr>
          <p:cNvPr id="19" name="Рисунок 128"/>
          <p:cNvPicPr>
            <a:picLocks noChangeAspect="1"/>
          </p:cNvPicPr>
          <p:nvPr/>
        </p:nvPicPr>
        <p:blipFill>
          <a:blip r:embed="rId4"/>
          <a:stretch>
            <a:fillRect/>
          </a:stretch>
        </p:blipFill>
        <p:spPr>
          <a:xfrm>
            <a:off x="4170060" y="915434"/>
            <a:ext cx="2464103" cy="2429016"/>
          </a:xfrm>
          <a:prstGeom prst="rect">
            <a:avLst/>
          </a:prstGeom>
        </p:spPr>
      </p:pic>
      <p:pic>
        <p:nvPicPr>
          <p:cNvPr id="20" name="Рисунок 616"/>
          <p:cNvPicPr>
            <a:picLocks noChangeAspect="1"/>
          </p:cNvPicPr>
          <p:nvPr/>
        </p:nvPicPr>
        <p:blipFill>
          <a:blip r:embed="rId5"/>
          <a:stretch>
            <a:fillRect/>
          </a:stretch>
        </p:blipFill>
        <p:spPr>
          <a:xfrm>
            <a:off x="8259466" y="1113503"/>
            <a:ext cx="2357525" cy="2230947"/>
          </a:xfrm>
          <a:prstGeom prst="rect">
            <a:avLst/>
          </a:prstGeom>
        </p:spPr>
      </p:pic>
      <p:sp>
        <p:nvSpPr>
          <p:cNvPr id="21" name="Объект 44"/>
          <p:cNvSpPr txBox="1">
            <a:spLocks/>
          </p:cNvSpPr>
          <p:nvPr/>
        </p:nvSpPr>
        <p:spPr>
          <a:xfrm>
            <a:off x="4080773" y="2704023"/>
            <a:ext cx="3145489" cy="2433333"/>
          </a:xfrm>
          <a:prstGeom prst="rect">
            <a:avLst/>
          </a:prstGeom>
        </p:spPr>
        <p:txBody>
          <a:bodyPr vert="horz" lIns="0" tIns="0" rIns="0" bIns="0" rtlCol="0">
            <a:noAutofit/>
          </a:bodyPr>
          <a:lstStyle>
            <a:lvl1pPr marL="0" indent="0" algn="l" defTabSz="609585" rtl="0" eaLnBrk="1" latinLnBrk="0" hangingPunct="1">
              <a:lnSpc>
                <a:spcPct val="100000"/>
              </a:lnSpc>
              <a:spcBef>
                <a:spcPts val="0"/>
              </a:spcBef>
              <a:buFont typeface="Arial"/>
              <a:buNone/>
              <a:defRPr sz="1467" b="0" kern="1200">
                <a:solidFill>
                  <a:schemeClr val="tx1"/>
                </a:solidFill>
                <a:latin typeface="+mj-lt"/>
                <a:ea typeface="+mn-ea"/>
                <a:cs typeface="Open Sans"/>
              </a:defRPr>
            </a:lvl1pPr>
            <a:lvl2pPr marL="838179" indent="-228594" algn="l" defTabSz="609585" rtl="0" eaLnBrk="1" latinLnBrk="0" hangingPunct="1">
              <a:spcBef>
                <a:spcPct val="20000"/>
              </a:spcBef>
              <a:buFont typeface="Arial"/>
              <a:buChar char="•"/>
              <a:defRPr sz="1067" kern="1200">
                <a:solidFill>
                  <a:schemeClr val="tx1"/>
                </a:solidFill>
                <a:latin typeface="Helvetica"/>
                <a:ea typeface="+mn-ea"/>
                <a:cs typeface="Helvetica"/>
              </a:defRPr>
            </a:lvl2pPr>
            <a:lvl3pPr marL="1447764" indent="-228594" algn="l" defTabSz="609585" rtl="0" eaLnBrk="1" latinLnBrk="0" hangingPunct="1">
              <a:spcBef>
                <a:spcPct val="20000"/>
              </a:spcBef>
              <a:buFont typeface="Arial"/>
              <a:buChar char="•"/>
              <a:defRPr sz="1067" kern="1200">
                <a:solidFill>
                  <a:schemeClr val="tx1"/>
                </a:solidFill>
                <a:latin typeface="Helvetica"/>
                <a:ea typeface="+mn-ea"/>
                <a:cs typeface="Helvetica"/>
              </a:defRPr>
            </a:lvl3pPr>
            <a:lvl4pPr marL="2057349" indent="-228594" algn="l" defTabSz="609585" rtl="0" eaLnBrk="1" latinLnBrk="0" hangingPunct="1">
              <a:spcBef>
                <a:spcPct val="20000"/>
              </a:spcBef>
              <a:buFont typeface="Arial"/>
              <a:buChar char="•"/>
              <a:defRPr sz="1067" kern="1200">
                <a:solidFill>
                  <a:schemeClr val="tx1"/>
                </a:solidFill>
                <a:latin typeface="Helvetica"/>
                <a:ea typeface="+mn-ea"/>
                <a:cs typeface="Helvetica"/>
              </a:defRPr>
            </a:lvl4pPr>
            <a:lvl5pPr marL="2666933" indent="-228594" algn="l" defTabSz="609585" rtl="0" eaLnBrk="1" latinLnBrk="0" hangingPunct="1">
              <a:spcBef>
                <a:spcPct val="20000"/>
              </a:spcBef>
              <a:buFont typeface="Arial"/>
              <a:buChar char="•"/>
              <a:defRPr sz="1067" kern="1200">
                <a:solidFill>
                  <a:schemeClr val="tx1"/>
                </a:solidFill>
                <a:latin typeface="Helvetica"/>
                <a:ea typeface="+mn-ea"/>
                <a:cs typeface="Helvetic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ru-RU" sz="2800" dirty="0" smtClean="0">
                <a:latin typeface="Meiryo UI" panose="020B0604030504040204" pitchFamily="34" charset="-128"/>
                <a:ea typeface="Meiryo UI" panose="020B0604030504040204" pitchFamily="34" charset="-128"/>
                <a:cs typeface="Meiryo UI" panose="020B0604030504040204" pitchFamily="34" charset="-128"/>
              </a:rPr>
              <a:t>более </a:t>
            </a:r>
            <a:r>
              <a:rPr lang="ru-RU" sz="4000" dirty="0" smtClean="0">
                <a:latin typeface="Meiryo UI" panose="020B0604030504040204" pitchFamily="34" charset="-128"/>
                <a:ea typeface="Meiryo UI" panose="020B0604030504040204" pitchFamily="34" charset="-128"/>
                <a:cs typeface="Meiryo UI" panose="020B0604030504040204" pitchFamily="34" charset="-128"/>
              </a:rPr>
              <a:t>70 </a:t>
            </a:r>
            <a:r>
              <a:rPr lang="ru-RU" sz="2800" dirty="0" smtClean="0">
                <a:latin typeface="Meiryo UI" panose="020B0604030504040204" pitchFamily="34" charset="-128"/>
                <a:ea typeface="Meiryo UI" panose="020B0604030504040204" pitchFamily="34" charset="-128"/>
                <a:cs typeface="Meiryo UI" panose="020B0604030504040204" pitchFamily="34" charset="-128"/>
              </a:rPr>
              <a:t>поддерживаемых продуктов</a:t>
            </a:r>
          </a:p>
          <a:p>
            <a:endParaRPr lang="en-US" dirty="0"/>
          </a:p>
        </p:txBody>
      </p:sp>
      <p:sp>
        <p:nvSpPr>
          <p:cNvPr id="12" name="Slide Number Placeholder 1"/>
          <p:cNvSpPr txBox="1">
            <a:spLocks/>
          </p:cNvSpPr>
          <p:nvPr/>
        </p:nvSpPr>
        <p:spPr>
          <a:xfrm>
            <a:off x="113546" y="6413217"/>
            <a:ext cx="2743200" cy="365125"/>
          </a:xfrm>
          <a:prstGeom prst="rect">
            <a:avLst/>
          </a:prstGeom>
        </p:spPr>
        <p:txBody>
          <a:bodyPr vert="horz" lIns="54000" tIns="45720" rIns="54000" bIns="45720" rtlCol="0" anchor="ctr">
            <a:noAutofit/>
          </a:bodyP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ru-RU"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rPr>
              <a:t>48/49</a:t>
            </a:r>
            <a:endParaRPr lang="en-US" sz="1400" dirty="0" smtClean="0">
              <a:solidFill>
                <a:prstClr val="black">
                  <a:tint val="75000"/>
                </a:prstClr>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7528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5123" y="2971477"/>
            <a:ext cx="4100052" cy="673404"/>
          </a:xfrm>
        </p:spPr>
        <p:txBody>
          <a:bodyPr/>
          <a:lstStyle/>
          <a:p>
            <a:r>
              <a:rPr lang="ru-RU" dirty="0" smtClean="0"/>
              <a:t>Вопросы?</a:t>
            </a:r>
            <a:endParaRPr lang="ru-RU" dirty="0"/>
          </a:p>
        </p:txBody>
      </p:sp>
      <p:sp>
        <p:nvSpPr>
          <p:cNvPr id="4" name="Объект 2"/>
          <p:cNvSpPr>
            <a:spLocks noGrp="1"/>
          </p:cNvSpPr>
          <p:nvPr>
            <p:ph sz="quarter" idx="27"/>
          </p:nvPr>
        </p:nvSpPr>
        <p:spPr>
          <a:xfrm>
            <a:off x="685123" y="4354007"/>
            <a:ext cx="4475684" cy="1664237"/>
          </a:xfrm>
        </p:spPr>
        <p:txBody>
          <a:bodyPr/>
          <a:lstStyle/>
          <a:p>
            <a:r>
              <a:rPr lang="ru-RU" dirty="0" smtClean="0"/>
              <a:t>Центральный офис Лаборатории Касперского</a:t>
            </a:r>
            <a:endParaRPr lang="en-US" dirty="0"/>
          </a:p>
          <a:p>
            <a:r>
              <a:rPr lang="ru-RU" dirty="0" smtClean="0"/>
              <a:t>Россия, Москва, 125212</a:t>
            </a:r>
          </a:p>
          <a:p>
            <a:r>
              <a:rPr lang="ru-RU" dirty="0" smtClean="0"/>
              <a:t>Ленинградское шоссе, д.39А, стр.3</a:t>
            </a:r>
            <a:endParaRPr lang="ru-RU" dirty="0"/>
          </a:p>
          <a:p>
            <a:r>
              <a:rPr lang="ru-RU" dirty="0" smtClean="0"/>
              <a:t>Тел.</a:t>
            </a:r>
            <a:r>
              <a:rPr lang="en-US" dirty="0" smtClean="0"/>
              <a:t>: </a:t>
            </a:r>
            <a:r>
              <a:rPr lang="en-US" dirty="0"/>
              <a:t>+7 (495) 797-8700</a:t>
            </a:r>
          </a:p>
          <a:p>
            <a:r>
              <a:rPr lang="en-US" dirty="0" smtClean="0"/>
              <a:t>www.kaspersky.ru</a:t>
            </a:r>
            <a:endParaRPr lang="ru-RU" dirty="0"/>
          </a:p>
        </p:txBody>
      </p:sp>
    </p:spTree>
    <p:extLst>
      <p:ext uri="{BB962C8B-B14F-4D97-AF65-F5344CB8AC3E}">
        <p14:creationId xmlns:p14="http://schemas.microsoft.com/office/powerpoint/2010/main" val="84404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11" y="1204923"/>
            <a:ext cx="10361981" cy="5335186"/>
          </a:xfrm>
          <a:prstGeom prst="rect">
            <a:avLst/>
          </a:prstGeom>
        </p:spPr>
      </p:pic>
      <p:sp>
        <p:nvSpPr>
          <p:cNvPr id="8" name="Title 1"/>
          <p:cNvSpPr txBox="1">
            <a:spLocks/>
          </p:cNvSpPr>
          <p:nvPr/>
        </p:nvSpPr>
        <p:spPr>
          <a:xfrm>
            <a:off x="0" y="-28575"/>
            <a:ext cx="12192000" cy="1200150"/>
          </a:xfrm>
          <a:prstGeom prst="rect">
            <a:avLst/>
          </a:prstGeom>
          <a:blipFill>
            <a:blip r:embed="rId4"/>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Сайт технической поддержки</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4"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5/49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13123949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11" y="1212849"/>
            <a:ext cx="10346585" cy="5327259"/>
          </a:xfrm>
          <a:prstGeom prst="rect">
            <a:avLst/>
          </a:prstGeom>
        </p:spPr>
      </p:pic>
      <p:sp>
        <p:nvSpPr>
          <p:cNvPr id="7" name="Title 1"/>
          <p:cNvSpPr txBox="1">
            <a:spLocks/>
          </p:cNvSpPr>
          <p:nvPr/>
        </p:nvSpPr>
        <p:spPr>
          <a:xfrm>
            <a:off x="0" y="-28575"/>
            <a:ext cx="12192000" cy="1200150"/>
          </a:xfrm>
          <a:prstGeom prst="rect">
            <a:avLst/>
          </a:prstGeom>
          <a:blipFill>
            <a:blip r:embed="rId4"/>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Сайт технической поддержки</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5"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6/49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1757870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28575"/>
            <a:ext cx="12192000" cy="1200150"/>
          </a:xfrm>
          <a:prstGeom prst="rect">
            <a:avLst/>
          </a:prstGeom>
          <a:blipFill>
            <a:blip r:embed="rId3"/>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ru-RU" sz="3600" b="1" dirty="0"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Локализация сайта</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784" y="1264070"/>
            <a:ext cx="11758432" cy="5441693"/>
          </a:xfrm>
          <a:prstGeom prst="rect">
            <a:avLst/>
          </a:prstGeom>
        </p:spPr>
      </p:pic>
    </p:spTree>
    <p:extLst>
      <p:ext uri="{BB962C8B-B14F-4D97-AF65-F5344CB8AC3E}">
        <p14:creationId xmlns:p14="http://schemas.microsoft.com/office/powerpoint/2010/main" val="2014043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itle 1"/>
          <p:cNvSpPr txBox="1">
            <a:spLocks/>
          </p:cNvSpPr>
          <p:nvPr/>
        </p:nvSpPr>
        <p:spPr>
          <a:xfrm>
            <a:off x="0" y="-28575"/>
            <a:ext cx="12192000" cy="1200150"/>
          </a:xfrm>
          <a:prstGeom prst="rect">
            <a:avLst/>
          </a:prstGeom>
          <a:blipFill>
            <a:blip r:embed="rId4"/>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Локализация сайта</a:t>
            </a:r>
          </a:p>
        </p:txBody>
      </p:sp>
      <p:sp>
        <p:nvSpPr>
          <p:cNvPr id="16" name="Rectangle 15"/>
          <p:cNvSpPr/>
          <p:nvPr/>
        </p:nvSpPr>
        <p:spPr>
          <a:xfrm>
            <a:off x="6638180" y="2596271"/>
            <a:ext cx="3018849" cy="2902616"/>
          </a:xfrm>
          <a:prstGeom prst="rect">
            <a:avLst/>
          </a:prstGeom>
          <a:solidFill>
            <a:srgbClr val="0F8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smtClean="0"/>
              <a:t>Пользователи</a:t>
            </a:r>
            <a:endParaRPr lang="ru-RU" sz="3600" dirty="0"/>
          </a:p>
        </p:txBody>
      </p:sp>
      <p:sp>
        <p:nvSpPr>
          <p:cNvPr id="17" name="Rectangle 16"/>
          <p:cNvSpPr/>
          <p:nvPr/>
        </p:nvSpPr>
        <p:spPr>
          <a:xfrm>
            <a:off x="2473788" y="1974356"/>
            <a:ext cx="2998751" cy="1486620"/>
          </a:xfrm>
          <a:prstGeom prst="rect">
            <a:avLst/>
          </a:prstGeom>
          <a:solidFill>
            <a:srgbClr val="0F8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a:t>Технические </a:t>
            </a:r>
            <a:r>
              <a:rPr lang="ru-RU" sz="3600" dirty="0" smtClean="0"/>
              <a:t>писатели</a:t>
            </a:r>
            <a:endParaRPr lang="ru-RU" sz="3600" dirty="0"/>
          </a:p>
        </p:txBody>
      </p:sp>
      <p:sp>
        <p:nvSpPr>
          <p:cNvPr id="18" name="Rectangle 17"/>
          <p:cNvSpPr/>
          <p:nvPr/>
        </p:nvSpPr>
        <p:spPr>
          <a:xfrm>
            <a:off x="2473788" y="4606046"/>
            <a:ext cx="2998751" cy="1486620"/>
          </a:xfrm>
          <a:prstGeom prst="rect">
            <a:avLst/>
          </a:prstGeom>
          <a:solidFill>
            <a:srgbClr val="0F8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a:t>Переводчики</a:t>
            </a:r>
          </a:p>
        </p:txBody>
      </p:sp>
      <p:cxnSp>
        <p:nvCxnSpPr>
          <p:cNvPr id="23" name="Straight Arrow Connector 22"/>
          <p:cNvCxnSpPr/>
          <p:nvPr/>
        </p:nvCxnSpPr>
        <p:spPr>
          <a:xfrm>
            <a:off x="5645473" y="3177288"/>
            <a:ext cx="793194" cy="0"/>
          </a:xfrm>
          <a:prstGeom prst="straightConnector1">
            <a:avLst/>
          </a:prstGeom>
          <a:ln w="107950">
            <a:solidFill>
              <a:srgbClr val="65E0C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645473" y="4891041"/>
            <a:ext cx="793194" cy="0"/>
          </a:xfrm>
          <a:prstGeom prst="straightConnector1">
            <a:avLst/>
          </a:prstGeom>
          <a:ln w="107950">
            <a:solidFill>
              <a:srgbClr val="65E0C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3565780" y="4033511"/>
            <a:ext cx="793194" cy="0"/>
          </a:xfrm>
          <a:prstGeom prst="straightConnector1">
            <a:avLst/>
          </a:prstGeom>
          <a:ln w="107950">
            <a:solidFill>
              <a:srgbClr val="65E0C1"/>
            </a:solidFill>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8/49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101383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a:xfrm>
            <a:off x="0" y="-33026"/>
            <a:ext cx="12192000" cy="1200150"/>
          </a:xfrm>
          <a:prstGeom prst="rect">
            <a:avLst/>
          </a:prstGeom>
          <a:blipFill>
            <a:blip r:embed="rId4"/>
            <a:stretch>
              <a:fillRect/>
            </a:stretch>
          </a:blip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 </a:t>
            </a:r>
            <a:r>
              <a:rPr lang="en-US"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SDL </a:t>
            </a:r>
            <a:r>
              <a:rPr lang="en-US" sz="3600" b="1" dirty="0" err="1" smtClean="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rPr>
              <a:t>Tridion</a:t>
            </a:r>
            <a:endParaRPr lang="ru-RU" sz="3600" b="1" dirty="0">
              <a:ln>
                <a:solidFill>
                  <a:schemeClr val="tx1">
                    <a:alpha val="42000"/>
                  </a:schemeClr>
                </a:solidFill>
              </a:ln>
              <a:solidFill>
                <a:schemeClr val="bg1"/>
              </a:solidFill>
              <a:latin typeface="Meiryo UI" panose="020B0604030504040204" pitchFamily="34" charset="-128"/>
              <a:ea typeface="Meiryo UI" panose="020B0604030504040204" pitchFamily="34" charset="-128"/>
              <a:cs typeface="Meiryo UI" panose="020B0604030504040204" pitchFamily="34" charset="-128"/>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9652"/>
          <a:stretch/>
        </p:blipFill>
        <p:spPr>
          <a:xfrm>
            <a:off x="1888705" y="1270819"/>
            <a:ext cx="8414590" cy="5434944"/>
          </a:xfrm>
          <a:prstGeom prst="rect">
            <a:avLst/>
          </a:prstGeom>
        </p:spPr>
      </p:pic>
      <p:sp>
        <p:nvSpPr>
          <p:cNvPr id="5" name="Slide Number Placeholder 1"/>
          <p:cNvSpPr>
            <a:spLocks noGrp="1"/>
          </p:cNvSpPr>
          <p:nvPr>
            <p:ph type="sldNum" sz="quarter" idx="12"/>
          </p:nvPr>
        </p:nvSpPr>
        <p:spPr>
          <a:xfrm>
            <a:off x="113546" y="6413217"/>
            <a:ext cx="2743200" cy="365125"/>
          </a:xfrm>
        </p:spPr>
        <p:txBody>
          <a:bodyPr/>
          <a:lstStyle/>
          <a:p>
            <a:pPr algn="l"/>
            <a:r>
              <a:rPr lang="ru-RU" sz="1400" dirty="0" smtClean="0">
                <a:latin typeface="Meiryo UI" panose="020B0604030504040204" pitchFamily="34" charset="-128"/>
                <a:ea typeface="Meiryo UI" panose="020B0604030504040204" pitchFamily="34" charset="-128"/>
                <a:cs typeface="Meiryo UI" panose="020B0604030504040204" pitchFamily="34" charset="-128"/>
              </a:rPr>
              <a:t>9/49</a:t>
            </a:r>
            <a:endParaRPr lang="en-US" sz="1400" dirty="0" smtClean="0">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23965150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Kaspersky color and tints">
      <a:dk1>
        <a:srgbClr val="006D5C"/>
      </a:dk1>
      <a:lt1>
        <a:srgbClr val="FFFFFF"/>
      </a:lt1>
      <a:dk2>
        <a:srgbClr val="575757"/>
      </a:dk2>
      <a:lt2>
        <a:srgbClr val="009982"/>
      </a:lt2>
      <a:accent1>
        <a:srgbClr val="71C9BC"/>
      </a:accent1>
      <a:accent2>
        <a:srgbClr val="98E3DB"/>
      </a:accent2>
      <a:accent3>
        <a:srgbClr val="E0F0ED"/>
      </a:accent3>
      <a:accent4>
        <a:srgbClr val="000000"/>
      </a:accent4>
      <a:accent5>
        <a:srgbClr val="C8C8C8"/>
      </a:accent5>
      <a:accent6>
        <a:srgbClr val="FF0000"/>
      </a:accent6>
      <a:hlink>
        <a:srgbClr val="4565AD"/>
      </a:hlink>
      <a:folHlink>
        <a:srgbClr val="384F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Kaspersky color and tints">
      <a:dk1>
        <a:srgbClr val="006D5C"/>
      </a:dk1>
      <a:lt1>
        <a:srgbClr val="FFFFFF"/>
      </a:lt1>
      <a:dk2>
        <a:srgbClr val="575757"/>
      </a:dk2>
      <a:lt2>
        <a:srgbClr val="009982"/>
      </a:lt2>
      <a:accent1>
        <a:srgbClr val="71C9BC"/>
      </a:accent1>
      <a:accent2>
        <a:srgbClr val="98E3DB"/>
      </a:accent2>
      <a:accent3>
        <a:srgbClr val="E0F0ED"/>
      </a:accent3>
      <a:accent4>
        <a:srgbClr val="000000"/>
      </a:accent4>
      <a:accent5>
        <a:srgbClr val="C8C8C8"/>
      </a:accent5>
      <a:accent6>
        <a:srgbClr val="FF0000"/>
      </a:accent6>
      <a:hlink>
        <a:srgbClr val="4565AD"/>
      </a:hlink>
      <a:folHlink>
        <a:srgbClr val="384F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5905</TotalTime>
  <Words>760</Words>
  <Application>Microsoft Office PowerPoint</Application>
  <PresentationFormat>Widescreen</PresentationFormat>
  <Paragraphs>340</Paragraphs>
  <Slides>49</Slides>
  <Notes>30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49</vt:i4>
      </vt:variant>
    </vt:vector>
  </HeadingPairs>
  <TitlesOfParts>
    <vt:vector size="59" baseType="lpstr">
      <vt:lpstr>Meiryo UI</vt:lpstr>
      <vt:lpstr>Arial</vt:lpstr>
      <vt:lpstr>Calibri</vt:lpstr>
      <vt:lpstr>Calibri Light</vt:lpstr>
      <vt:lpstr>Helvetica</vt:lpstr>
      <vt:lpstr>Open Sans</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География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НЕМНОГО СТАТИСТИКИ</vt:lpstr>
      <vt:lpstr>Вопросы?</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Локализация мультиязычного портала на примере сайта поддержки Лаборатории Касперского</dc:title>
  <dc:creator>Alexandra Prudnikova</dc:creator>
  <cp:lastModifiedBy>Nadezhda Katricheva</cp:lastModifiedBy>
  <cp:revision>185</cp:revision>
  <dcterms:created xsi:type="dcterms:W3CDTF">2016-06-14T08:44:18Z</dcterms:created>
  <dcterms:modified xsi:type="dcterms:W3CDTF">2016-08-08T11:25:03Z</dcterms:modified>
</cp:coreProperties>
</file>